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ㅇㅇㅇ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</ep:Words>
  <ep:PresentationFormat>화면 슬라이드 쇼(4:3)</ep:PresentationFormat>
  <ep:Paragraphs>1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ㅇㅇㅇ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2022-12-17T13:01:07.131</dcterms:created>
  <dc:creator>harry</dc:creator>
  <cp:lastModifiedBy>harry</cp:lastModifiedBy>
  <dcterms:modified xsi:type="dcterms:W3CDTF">2022-12-17T13:01:10.774</dcterms:modified>
  <cp:revision>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