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80" autoAdjust="0"/>
  </p:normalViewPr>
  <p:slideViewPr>
    <p:cSldViewPr snapToGrid="0">
      <p:cViewPr varScale="1">
        <p:scale>
          <a:sx n="73" d="100"/>
          <a:sy n="73" d="100"/>
        </p:scale>
        <p:origin x="60" y="348"/>
      </p:cViewPr>
      <p:guideLst/>
    </p:cSldViewPr>
  </p:slideViewPr>
  <p:outlineViewPr>
    <p:cViewPr>
      <p:scale>
        <a:sx n="33" d="100"/>
        <a:sy n="33" d="100"/>
      </p:scale>
      <p:origin x="0" y="-26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84346-4601-4677-918A-0BA62D7057A6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80A5F-3BB7-4FE6-97F0-A7EB0EC695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86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80A5F-3BB7-4FE6-97F0-A7EB0EC6958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694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A972C8-3009-45BF-915D-1F6BFEBFA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AA3428-B17B-47AD-9D06-EB716429E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90BB4E-63BE-441F-BF77-A13C6AE3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A52638-6B81-45FA-805D-3153AFAD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AA6451-6311-4601-8EE5-CF5D6E6F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67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CC38DE-BEDE-4BDC-9D8C-42A2795F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F9BCEE5-8607-432C-9874-DAD68A948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36D7C4-3731-45D3-9D4E-58DE3D14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66F4B0-9FDC-4F09-A43C-5F3F66B6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7DAD06-AEDA-43A7-B172-89CD41C5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2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B4C4696-83C9-4F0D-BA54-AD9A8EBCD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146E09C-5BB2-44FB-9708-D25BC07B7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7F5644-D144-47F3-98E8-174C1333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14D9A4-313B-4D0F-BCB4-9C50C41C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E9B030-93B2-4DA6-BE5A-0FE9148B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337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7E3D3-D29D-450B-B3DD-9B5ACCAB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6E38B1-AE81-49D5-BFB8-49C4786A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272000-04FF-436D-827F-1096EBFB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13034F-24E9-47C8-AD3B-A2B368C6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A17E01-9482-414A-9439-BD2662C8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360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5D9373-9FC0-45DE-BC58-2AA37ACD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E34DE4B-438D-47D4-8F6C-D092E9059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8E7E0B-9447-43BB-BFE9-26E9019A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42961A-5FE0-44DE-A7ED-93A492BC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D816DB-EE8B-4000-B825-BD3D6468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100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25002D-3563-4293-8543-6D64B0B9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4A6562-7CD3-478B-B4F3-6C6535BA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97099A0-3770-43EB-9109-BF3679FDB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6CAF758-543B-4E6C-9374-61308885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6AB48C5-802A-4E9F-A060-BB722456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BD70D12-0771-4207-82A1-8D575A31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78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691EA8-BAE9-42D9-B6FD-F60D2650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50BB2A-A9F3-4C0F-8B5B-1B01BAA88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509CA4-1886-4C34-B921-A685FEF1F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F53AE80-9915-4F65-9851-724DFE452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A9BCD7D-08FA-41CD-8430-47564DEF9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84D2C49-B9B1-4ECF-B4C1-A7890F03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78DA692-0AB0-40A4-A963-54D3283C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06F6B31-340B-47CE-8B17-13D61781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15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C260CF-9706-4C67-BE5C-FB6E84D1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015109D-F970-4579-A3BF-79229127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ADF8571-2557-4ED5-B507-C6D548C6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587B515-099C-4E22-8E38-92ACE055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521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38FA6FB-3CDA-4B6F-8B5B-DE97B5F1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CB433B9-7CA4-4DA6-A358-A7902D62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9A8364F-CD8D-40E8-B06A-E99F1206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461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10B37B-950E-4723-937C-1BBD733F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7B4683-5CE5-4B26-92E9-CD5F7EB95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C2E4E75-B12C-487B-8D0B-ECAC4CB8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F6D24E3-CE9A-4248-BCB1-6765EE2E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7149F8-E375-4B79-84CD-11E9B54C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938386B-FDD2-4376-8019-6C56C188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621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DD6491-91F3-4BB7-AE16-604DC4F2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4AD34A6-30B5-4FF2-933C-66D0AEAE9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D484DD0-52C2-45ED-84A5-4A22CC0C4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A990760-731B-4FB9-A9E3-D68FE42D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257FA5-D109-4333-8827-88C84513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2D65691-650E-4B28-8189-A151E6EE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76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5A72F0C-9D13-4EA2-825F-FE7ECD90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F25BB2-C0B4-4D5F-B88D-88E9C7D2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3BE850-4F38-4E8E-A32B-61FE74FB3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88C6B-C4F9-468D-AACA-5573DD50F585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3142BD-BCBC-446D-B5DD-984E619F1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47AB67-A902-45A8-B0AC-915C86B69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11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14F416-2240-4BB8-BEC9-0D85C2C28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Projekttervezés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476E24-C4A6-46C9-B67A-AAABEF47C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Korsós Renáta és </a:t>
            </a:r>
            <a:r>
              <a:rPr lang="hu-HU" dirty="0" err="1"/>
              <a:t>Draganics</a:t>
            </a:r>
            <a:r>
              <a:rPr lang="hu-HU" dirty="0"/>
              <a:t> Dóra</a:t>
            </a:r>
          </a:p>
        </p:txBody>
      </p:sp>
    </p:spTree>
    <p:extLst>
      <p:ext uri="{BB962C8B-B14F-4D97-AF65-F5344CB8AC3E}">
        <p14:creationId xmlns:p14="http://schemas.microsoft.com/office/powerpoint/2010/main" val="4230569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C8D59A-3CF4-462F-91F8-8DEE9F0B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07" y="2348207"/>
            <a:ext cx="10515600" cy="1325563"/>
          </a:xfrm>
        </p:spPr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936269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149C69-2EE4-4526-9271-0A6BD370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Mi a Projekt?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EDF03C-2C01-43DC-9F74-FA6756F1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6706" cy="435133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Közös projekteket már az őskor óta végzünk </a:t>
            </a:r>
            <a:r>
              <a:rPr lang="hu-HU" dirty="0" err="1">
                <a:solidFill>
                  <a:schemeClr val="bg1"/>
                </a:solidFill>
              </a:rPr>
              <a:t>pl</a:t>
            </a:r>
            <a:r>
              <a:rPr lang="hu-HU" dirty="0">
                <a:solidFill>
                  <a:schemeClr val="bg1"/>
                </a:solidFill>
              </a:rPr>
              <a:t>: a vadászatban és annak feldolgozásában</a:t>
            </a:r>
          </a:p>
          <a:p>
            <a:r>
              <a:rPr lang="hu-HU" dirty="0">
                <a:solidFill>
                  <a:schemeClr val="bg1"/>
                </a:solidFill>
              </a:rPr>
              <a:t>A projektek lényege hogy valami új terméket hozzunk létre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394320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1CC7B3-7103-444B-A935-9FC5A6A5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Szakmai információtartalom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E6BA45-C335-43D4-8BF6-3A9AE86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Egy projektnek meghatározott célja van, határidő költség és erőforrás. </a:t>
            </a:r>
          </a:p>
          <a:p>
            <a:r>
              <a:rPr lang="hu-HU" dirty="0">
                <a:solidFill>
                  <a:schemeClr val="bg1"/>
                </a:solidFill>
              </a:rPr>
              <a:t>A projektkének van megadott kezdete és befejezése alapos tervezés.</a:t>
            </a:r>
          </a:p>
          <a:p>
            <a:r>
              <a:rPr lang="hu-HU" dirty="0">
                <a:solidFill>
                  <a:schemeClr val="bg1"/>
                </a:solidFill>
              </a:rPr>
              <a:t>A projekt sikerének titka a három tényező egyensúlya és folyamatos kommunikáció</a:t>
            </a:r>
          </a:p>
        </p:txBody>
      </p:sp>
    </p:spTree>
    <p:extLst>
      <p:ext uri="{BB962C8B-B14F-4D97-AF65-F5344CB8AC3E}">
        <p14:creationId xmlns:p14="http://schemas.microsoft.com/office/powerpoint/2010/main" val="3183767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8B008E-CCBE-452B-A5F7-85CC4107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Projektek csoportosítása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C11967-438A-448F-AC98-8303E0F25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  <a:effectLst/>
              </a:rPr>
              <a:t>A projekteket többféle módon csoportosíthatjuk</a:t>
            </a:r>
          </a:p>
          <a:p>
            <a:r>
              <a:rPr lang="hu-HU" dirty="0">
                <a:solidFill>
                  <a:schemeClr val="bg1"/>
                </a:solidFill>
                <a:effectLst/>
              </a:rPr>
              <a:t>A projektek téma, illetve tartalom alapján lehetnek pl.:</a:t>
            </a:r>
          </a:p>
          <a:p>
            <a:r>
              <a:rPr lang="hu-HU" dirty="0">
                <a:solidFill>
                  <a:schemeClr val="bg1"/>
                </a:solidFill>
                <a:effectLst/>
              </a:rPr>
              <a:t>- építési projektek,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  <a:effectLst/>
              </a:rPr>
              <a:t>Időtáv szerint</a:t>
            </a:r>
            <a:r>
              <a:rPr lang="hu-HU" dirty="0">
                <a:solidFill>
                  <a:schemeClr val="bg1"/>
                </a:solidFill>
                <a:effectLst/>
              </a:rPr>
              <a:t>:</a:t>
            </a:r>
          </a:p>
          <a:p>
            <a:r>
              <a:rPr lang="hu-HU" dirty="0">
                <a:solidFill>
                  <a:schemeClr val="bg1"/>
                </a:solidFill>
                <a:effectLst/>
              </a:rPr>
              <a:t>- rövid távú projektek,</a:t>
            </a:r>
          </a:p>
          <a:p>
            <a:r>
              <a:rPr lang="hu-HU" dirty="0">
                <a:solidFill>
                  <a:schemeClr val="bg1"/>
                </a:solidFill>
                <a:effectLst/>
              </a:rPr>
              <a:t>- középtávú projektek,</a:t>
            </a:r>
          </a:p>
          <a:p>
            <a:r>
              <a:rPr lang="hu-HU" dirty="0">
                <a:solidFill>
                  <a:schemeClr val="bg1"/>
                </a:solidFill>
                <a:effectLst/>
              </a:rPr>
              <a:t>- hosszú távú projektek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767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B35C92-845D-4049-8AFD-04B8FB5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Projekt szereplői</a:t>
            </a:r>
            <a:r>
              <a:rPr lang="hu-HU" dirty="0"/>
              <a:t>					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5B1D5D-7C1E-43DA-9C8F-82C91636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Lehetnek: - külsők pl.: vevő, beszállító, alvállalkozó,  </a:t>
            </a:r>
          </a:p>
          <a:p>
            <a:r>
              <a:rPr lang="hu-HU" dirty="0">
                <a:solidFill>
                  <a:schemeClr val="bg1"/>
                </a:solidFill>
              </a:rPr>
              <a:t>részben belsők: menedzserek, különböző funkcionális egységek, - belsők: projektmenedzser, projekttagok. </a:t>
            </a:r>
          </a:p>
          <a:p>
            <a:r>
              <a:rPr lang="hu-HU" dirty="0">
                <a:solidFill>
                  <a:schemeClr val="bg1"/>
                </a:solidFill>
              </a:rPr>
              <a:t>A projektek szereplői azok a személyek vagy csoportok, amelyek minden projektnek részvevői.</a:t>
            </a:r>
          </a:p>
        </p:txBody>
      </p:sp>
    </p:spTree>
    <p:extLst>
      <p:ext uri="{BB962C8B-B14F-4D97-AF65-F5344CB8AC3E}">
        <p14:creationId xmlns:p14="http://schemas.microsoft.com/office/powerpoint/2010/main" val="410371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7E9F05-DE46-4BAC-B3ED-06B9DA07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Projekt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9E1433-FAEB-4F17-950B-18421FA5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Projektmenedzser:</a:t>
            </a:r>
          </a:p>
          <a:p>
            <a:pPr marL="0" indent="0">
              <a:buNone/>
            </a:pPr>
            <a:r>
              <a:rPr lang="hu-HU" sz="2400" dirty="0"/>
              <a:t>A projektmenedzser az a személy, akinek a fő feladata a projektfolyamat kézbentartása, a projektteam vezetése. </a:t>
            </a:r>
          </a:p>
          <a:p>
            <a:r>
              <a:rPr lang="hu-HU" sz="2400" dirty="0"/>
              <a:t>Projekt csapat:</a:t>
            </a:r>
          </a:p>
          <a:p>
            <a:pPr marL="0" indent="0">
              <a:buNone/>
            </a:pPr>
            <a:r>
              <a:rPr lang="hu-HU" sz="2400" dirty="0"/>
              <a:t>A projekt sikerét jelentős mértékben meghatározza az, hogy milyen a munkacsapat összetétele. 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28181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223498-9B91-4FA1-A470-1E6F2100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Funkcionális szervezet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A4D4C9-33A7-4F37-919C-9FE5E0EC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Ezt a szervezeti formát egyértelmű hatáskör és jelentés jellemzi. Szervezeti felépítés előnye, hogy a specializáció által nagy termelékenység érhető el. </a:t>
            </a:r>
          </a:p>
          <a:p>
            <a:r>
              <a:rPr lang="hu-HU" dirty="0"/>
              <a:t>Hátránya viszont, hogy növekvő termékválasztéknál nő a koordinációs költség is.</a:t>
            </a:r>
          </a:p>
        </p:txBody>
      </p:sp>
    </p:spTree>
    <p:extLst>
      <p:ext uri="{BB962C8B-B14F-4D97-AF65-F5344CB8AC3E}">
        <p14:creationId xmlns:p14="http://schemas.microsoft.com/office/powerpoint/2010/main" val="22019501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73B198-5554-4E69-8417-589E82A9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365125"/>
            <a:ext cx="10515600" cy="1325563"/>
          </a:xfrm>
        </p:spPr>
        <p:txBody>
          <a:bodyPr/>
          <a:lstStyle/>
          <a:p>
            <a:r>
              <a:rPr lang="hu-HU" b="1" dirty="0"/>
              <a:t>Integrált projektszervezet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0F2E8E-7419-41FF-8AA7-6A90D000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integrált szervezet a tiszta projekttől, projektszervezettől a feladatmegosztás módjában különbözik. </a:t>
            </a:r>
          </a:p>
          <a:p>
            <a:r>
              <a:rPr lang="hu-HU" dirty="0"/>
              <a:t>A projektvezető feladatát ebben az esetben a „ki, mit, mikor” kérdések megválaszolása</a:t>
            </a:r>
          </a:p>
          <a:p>
            <a:r>
              <a:rPr lang="hu-HU" dirty="0"/>
              <a:t> A vállalat vezetője csak a projekt vezetőjét, menedzserét választja ki.</a:t>
            </a:r>
          </a:p>
        </p:txBody>
      </p:sp>
    </p:spTree>
    <p:extLst>
      <p:ext uri="{BB962C8B-B14F-4D97-AF65-F5344CB8AC3E}">
        <p14:creationId xmlns:p14="http://schemas.microsoft.com/office/powerpoint/2010/main" val="481144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1959AF-FAD9-434B-BE65-D2419FF7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Projektciklus-menedzsment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A6E76-2AC0-4E9D-8F47-D1162AD9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Projektek tervezésének és végrehajtásának folyamata projektciklus néven vált ismertté.</a:t>
            </a:r>
          </a:p>
          <a:p>
            <a:r>
              <a:rPr lang="hu-HU" dirty="0"/>
              <a:t>A projekt definiálása, </a:t>
            </a:r>
          </a:p>
          <a:p>
            <a:r>
              <a:rPr lang="hu-HU" dirty="0"/>
              <a:t>Tervezés, </a:t>
            </a:r>
          </a:p>
          <a:p>
            <a:r>
              <a:rPr lang="hu-HU" dirty="0"/>
              <a:t>Megvalósítás </a:t>
            </a:r>
          </a:p>
          <a:p>
            <a:r>
              <a:rPr lang="hu-HU" dirty="0"/>
              <a:t>Projekt lezárása</a:t>
            </a:r>
          </a:p>
        </p:txBody>
      </p:sp>
    </p:spTree>
    <p:extLst>
      <p:ext uri="{BB962C8B-B14F-4D97-AF65-F5344CB8AC3E}">
        <p14:creationId xmlns:p14="http://schemas.microsoft.com/office/powerpoint/2010/main" val="1845133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300</Words>
  <Application>Microsoft Office PowerPoint</Application>
  <PresentationFormat>Szélesvásznú</PresentationFormat>
  <Paragraphs>41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Projekttervezés</vt:lpstr>
      <vt:lpstr>Mi a Projekt?</vt:lpstr>
      <vt:lpstr>Szakmai információtartalom</vt:lpstr>
      <vt:lpstr>Projektek csoportosítása</vt:lpstr>
      <vt:lpstr>Projekt szereplői      </vt:lpstr>
      <vt:lpstr>Projekt</vt:lpstr>
      <vt:lpstr>Funkcionális szervezet</vt:lpstr>
      <vt:lpstr>Integrált projektszervezet</vt:lpstr>
      <vt:lpstr>Projektciklus-menedzsment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Projekttervezés és menedzsment</dc:title>
  <dc:creator>Renáta Julianna Korsós</dc:creator>
  <cp:lastModifiedBy>dsfdfs xyyxy</cp:lastModifiedBy>
  <cp:revision>13</cp:revision>
  <dcterms:created xsi:type="dcterms:W3CDTF">2023-12-13T09:15:58Z</dcterms:created>
  <dcterms:modified xsi:type="dcterms:W3CDTF">2023-12-16T08:22:40Z</dcterms:modified>
</cp:coreProperties>
</file>