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E024A-8A5E-4DB4-B38E-862A01FC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60" y="667063"/>
            <a:ext cx="10821880" cy="18250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elfejtett 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86B382-3968-47D7-A5C1-E604998B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Korsós Renáta és Draganics Dóra</a:t>
            </a:r>
          </a:p>
        </p:txBody>
      </p:sp>
    </p:spTree>
    <p:extLst>
      <p:ext uri="{BB962C8B-B14F-4D97-AF65-F5344CB8AC3E}">
        <p14:creationId xmlns:p14="http://schemas.microsoft.com/office/powerpoint/2010/main" val="3254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11961-1E11-489A-A194-9BD6F70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" y="24386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8355-8C58-465C-AB14-40391982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71800" cy="4024125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840D61-A7E7-463A-83D4-917438C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51" y="243869"/>
            <a:ext cx="2333625" cy="2286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975CD4-56D8-4317-95CB-D3C600D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1" y="2434136"/>
            <a:ext cx="1909451" cy="1772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0194DC7-AE21-494D-B0F7-6E33F101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41" y="4241026"/>
            <a:ext cx="203981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EFE9E-19A9-4300-8D43-9B0B179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65"/>
            <a:ext cx="10493326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4A0C7-E8FE-4B29-A3FC-234018DD4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E5CFBC-8108-4CCE-AC23-8707798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</p:txBody>
      </p:sp>
    </p:spTree>
    <p:extLst>
      <p:ext uri="{BB962C8B-B14F-4D97-AF65-F5344CB8AC3E}">
        <p14:creationId xmlns:p14="http://schemas.microsoft.com/office/powerpoint/2010/main" val="365813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388B2-3C0B-456F-88BC-3BBA98B2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4" y="257936"/>
            <a:ext cx="108204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7D3B7-3F69-4023-8ECB-7543A4D9A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0A8CA0-2F8A-4559-9BB8-74DAA321D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009F973-3F57-4309-AE66-D1DE4E96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376" y="0"/>
            <a:ext cx="3004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16F98-7E44-4376-9FFB-3E00B95E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B8A96-8630-4CBD-8E39-3693CB77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8462"/>
            <a:ext cx="11506200" cy="50995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Profilkép feltöltés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által könyv feltöltés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91FEFD-B397-4893-B0F0-B2CAEC05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51" y="1610751"/>
            <a:ext cx="5247249" cy="52472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560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C8951-559C-4D67-8466-EB16FCFB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3" y="1336431"/>
            <a:ext cx="12056013" cy="685800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Elfelejtett könyvtár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9161F-3C75-474D-978D-C5EC6CF1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182880"/>
            <a:ext cx="11830930" cy="2686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8CBB2-C2F9-4928-80D0-C4AFBEB0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9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466BF-0C47-4A1A-80F2-CA13F6F1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26412" cy="970671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B501B-0DB7-4794-BF0B-8B66B986E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45920"/>
            <a:ext cx="4206240" cy="5212079"/>
          </a:xfrm>
        </p:spPr>
        <p:txBody>
          <a:bodyPr/>
          <a:lstStyle/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találtunk hasonlót</a:t>
            </a:r>
          </a:p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Nincs közösség</a:t>
            </a:r>
          </a:p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Kevés visszajelzés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CA960-1468-47FC-A2CE-9DF4371F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9778" y="1519311"/>
            <a:ext cx="5172222" cy="533868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Közösség kialakítás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Visszajelzés lehetőség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Könnyen kezelhető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5AE6637-3770-4C2B-94E2-AEE2E830256C}"/>
              </a:ext>
            </a:extLst>
          </p:cNvPr>
          <p:cNvSpPr txBox="1"/>
          <p:nvPr/>
        </p:nvSpPr>
        <p:spPr>
          <a:xfrm>
            <a:off x="7019778" y="98474"/>
            <a:ext cx="4506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074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98AFE-94E3-4E9F-9344-C6F85FD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0" y="249468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97E6-A700-46CA-9EDD-38622FB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könyvek ismertetése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olvasás terjesztése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Vélemény nyilvánítás bizonyos könyvekről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könyvek megismertetésé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jó közöség kialakítása</a:t>
            </a:r>
          </a:p>
        </p:txBody>
      </p:sp>
    </p:spTree>
    <p:extLst>
      <p:ext uri="{BB962C8B-B14F-4D97-AF65-F5344CB8AC3E}">
        <p14:creationId xmlns:p14="http://schemas.microsoft.com/office/powerpoint/2010/main" val="12302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40F6A-FD4C-47EA-AA2A-A1658AF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" y="25793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51E27-4034-42CB-AB04-F6BA8322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7" y="1550964"/>
            <a:ext cx="4251960" cy="294333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kedvelése vagy nem kedvelése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alá hozzászólás írása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módosítás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873D4EC-D9B3-449B-A56B-80707F0C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97" y="257936"/>
            <a:ext cx="5656129" cy="2363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BC8ECE-6AD4-40FA-AB49-FB3FFE70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71" y="2743468"/>
            <a:ext cx="5656129" cy="4114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3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98C8B-3377-41B2-A98A-A20A578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0166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ED890B-A2DB-4C63-99C9-762BEB0A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v5.3.2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v1.88.1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v8.0.36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v7.4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v8.2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v1.88.1 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4146B0-512E-4D72-8D76-AD6933A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82" y="1688123"/>
            <a:ext cx="4040963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4BD47-7779-44A3-8DEB-AC517B3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343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F021B-661C-409F-8BAB-66504B1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Tábla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B75763-9AD1-4308-BF8B-8F841F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04" y="3735689"/>
            <a:ext cx="3881196" cy="25947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625BD41-2EB3-4203-8D6D-FC63F772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89" y="3691597"/>
            <a:ext cx="3205448" cy="2682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639757A-9E04-475F-99F6-8EB18A578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974" y="1017312"/>
            <a:ext cx="3810819" cy="1970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77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A7A16-6BD5-472F-B599-E9C325AE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365166"/>
            <a:ext cx="4076335" cy="698668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2B2E025-2623-4602-9BC8-76A5A778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343" y="3429000"/>
            <a:ext cx="5542671" cy="34289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40343EE-5176-4F41-8AC7-55C6A5F6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328" y="0"/>
            <a:ext cx="66716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7AC84-1231-4CC7-81B3-71544D6C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BB261B3-589D-4BB9-818D-CF5C5D52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6841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76FE2-30CB-4555-B2FC-E28501EF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68" y="227823"/>
            <a:ext cx="7814603" cy="981999"/>
          </a:xfrm>
        </p:spPr>
        <p:txBody>
          <a:bodyPr>
            <a:normAutofit/>
          </a:bodyPr>
          <a:lstStyle/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9D42D-E35A-4E3F-90FC-7653F0E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588454"/>
            <a:ext cx="3334043" cy="4041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Optimizálva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eszközökre.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rendszer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C81029-8321-454A-893F-5275E43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6" y="1679331"/>
            <a:ext cx="2417418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38746E5-C33D-4B17-9913-522F264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97" y="1679331"/>
            <a:ext cx="2418839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3181845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1001</TotalTime>
  <Words>150</Words>
  <Application>Microsoft Office PowerPoint</Application>
  <PresentationFormat>Szélesvásznú</PresentationFormat>
  <Paragraphs>70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Kondenzcsík</vt:lpstr>
      <vt:lpstr>Az elfejtett könyvtár</vt:lpstr>
      <vt:lpstr>The Problem</vt:lpstr>
      <vt:lpstr>Projekt célja</vt:lpstr>
      <vt:lpstr>A program funkciói</vt:lpstr>
      <vt:lpstr>Fejlesztői környezet</vt:lpstr>
      <vt:lpstr>Adatbázis</vt:lpstr>
      <vt:lpstr>Diagram</vt:lpstr>
      <vt:lpstr>PowerPoint-bemutató</vt:lpstr>
      <vt:lpstr>Responsivity</vt:lpstr>
      <vt:lpstr>Csapatmunka</vt:lpstr>
      <vt:lpstr>Csapatmunka-Adatbázis</vt:lpstr>
      <vt:lpstr>Csapatmunka-Frontend</vt:lpstr>
      <vt:lpstr>The future</vt:lpstr>
      <vt:lpstr>Az Elfelejtett könyvtár demo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elfejtett könyvtár</dc:title>
  <dc:creator>Draganics Dóra Viktória 817</dc:creator>
  <cp:lastModifiedBy>Draganics Dóra Viktória 817</cp:lastModifiedBy>
  <cp:revision>41</cp:revision>
  <dcterms:created xsi:type="dcterms:W3CDTF">2024-04-16T08:47:02Z</dcterms:created>
  <dcterms:modified xsi:type="dcterms:W3CDTF">2024-04-25T09:11:09Z</dcterms:modified>
</cp:coreProperties>
</file>