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9" r:id="rId5"/>
    <p:sldId id="260" r:id="rId6"/>
    <p:sldId id="261" r:id="rId7"/>
    <p:sldId id="268" r:id="rId8"/>
    <p:sldId id="269" r:id="rId9"/>
    <p:sldId id="262" r:id="rId10"/>
    <p:sldId id="263" r:id="rId11"/>
    <p:sldId id="264" r:id="rId12"/>
    <p:sldId id="265" r:id="rId13"/>
    <p:sldId id="271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" y="3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3E024A-8A5E-4DB4-B38E-862A01FC4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60" y="667063"/>
            <a:ext cx="10821880" cy="1825096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elfejtett könyvtár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386B382-3968-47D7-A5C1-E604998BA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Korsós Renáta és Draganics Dóra</a:t>
            </a:r>
          </a:p>
        </p:txBody>
      </p:sp>
    </p:spTree>
    <p:extLst>
      <p:ext uri="{BB962C8B-B14F-4D97-AF65-F5344CB8AC3E}">
        <p14:creationId xmlns:p14="http://schemas.microsoft.com/office/powerpoint/2010/main" val="325400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911961-1E11-489A-A194-9BD6F700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41" y="243869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Csapatmunka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C68355-8C58-465C-AB14-403919825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971800" cy="4024125"/>
          </a:xfrm>
        </p:spPr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F840D61-A7E7-463A-83D4-917438C44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751" y="243869"/>
            <a:ext cx="2333625" cy="2286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9975CD4-56D8-4317-95CB-D3C600D66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801" y="2434136"/>
            <a:ext cx="1909451" cy="177248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0194DC7-AE21-494D-B0F7-6E33F1014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5541" y="4241026"/>
            <a:ext cx="2039815" cy="20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8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7EFE9E-19A9-4300-8D43-9B0B1796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1665"/>
            <a:ext cx="10493326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Csapatmunka-Adatbázis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A4A0C7-E8FE-4B29-A3FC-234018DD4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Korsós Renáta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Javítás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Létrehozás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Feltöltés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AE5CFBC-8108-4CCE-AC23-87077983C8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Draganics Dóra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Tervezés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Létrehozás </a:t>
            </a:r>
          </a:p>
        </p:txBody>
      </p:sp>
    </p:spTree>
    <p:extLst>
      <p:ext uri="{BB962C8B-B14F-4D97-AF65-F5344CB8AC3E}">
        <p14:creationId xmlns:p14="http://schemas.microsoft.com/office/powerpoint/2010/main" val="365813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F388B2-3C0B-456F-88BC-3BBA98B2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64" y="257936"/>
            <a:ext cx="108204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Csapatmunka-Frontend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67D3B7-3F69-4023-8ECB-7543A4D9AB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Korsós Renáta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Képek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30A8CA0-2F8A-4559-9BB8-74DAA321D2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Draganics Dóra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Képek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009F973-3F57-4309-AE66-D1DE4E96B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376" y="0"/>
            <a:ext cx="3004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416F98-7E44-4376-9FFB-3E00B95E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5B8A96-8630-4CBD-8E39-3693CB77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8462"/>
            <a:ext cx="11506200" cy="509953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Profilkép feltöltés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 által könyv feltöltés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291FEFD-B397-4893-B0F0-B2CAEC05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751" y="1610751"/>
            <a:ext cx="5247249" cy="52472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560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FC8951-559C-4D67-8466-EB16FCFB9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3" y="1336431"/>
            <a:ext cx="12056013" cy="685800"/>
          </a:xfrm>
        </p:spPr>
        <p:txBody>
          <a:bodyPr>
            <a:normAutofit/>
          </a:bodyPr>
          <a:lstStyle/>
          <a:p>
            <a:pPr algn="ctr"/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Elfelejtett könyvtár 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6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A9161F-3C75-474D-978D-C5EC6CF1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15" y="182880"/>
            <a:ext cx="11830930" cy="26869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788CBB2-C2F9-4928-80D0-C4AFBEB01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197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E466BF-0C47-4A1A-80F2-CA13F6F1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26412" cy="970671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7B501B-0DB7-4794-BF0B-8B66B986E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45920"/>
            <a:ext cx="4206240" cy="5212079"/>
          </a:xfrm>
        </p:spPr>
        <p:txBody>
          <a:bodyPr/>
          <a:lstStyle/>
          <a:p>
            <a:pPr algn="just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 találtunk hasonlót</a:t>
            </a:r>
          </a:p>
          <a:p>
            <a:pPr algn="just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Nincs közösség</a:t>
            </a:r>
          </a:p>
          <a:p>
            <a:pPr algn="just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Kevés visszajelzés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0CA960-1468-47FC-A2CE-9DF4371F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9778" y="1519311"/>
            <a:ext cx="5172222" cy="533868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Közösség kialakítás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Visszajelzés lehetőség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Könnyen kezelhető</a:t>
            </a:r>
          </a:p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5AE6637-3770-4C2B-94E2-AEE2E830256C}"/>
              </a:ext>
            </a:extLst>
          </p:cNvPr>
          <p:cNvSpPr txBox="1"/>
          <p:nvPr/>
        </p:nvSpPr>
        <p:spPr>
          <a:xfrm>
            <a:off x="7019778" y="98474"/>
            <a:ext cx="4506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190748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498AFE-94E3-4E9F-9344-C6F85FD8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20" y="249468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A97E6-A700-46CA-9EDD-38622FB9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Régi könyvek ismertetése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olvasás terjesztése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Vélemény nyilvánítás bizonyos könyvekről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Új könyvek megismertetésé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jó közöség kialakítása</a:t>
            </a:r>
          </a:p>
        </p:txBody>
      </p:sp>
    </p:spTree>
    <p:extLst>
      <p:ext uri="{BB962C8B-B14F-4D97-AF65-F5344CB8AC3E}">
        <p14:creationId xmlns:p14="http://schemas.microsoft.com/office/powerpoint/2010/main" val="123022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340F6A-FD4C-47EA-AA2A-A1658AF3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97" y="257936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351E27-4034-42CB-AB04-F6BA83220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97" y="1550964"/>
            <a:ext cx="4251960" cy="2943337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Könyvek kedvelése vagy nem kedvelése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Könyvek alá hozzászólás írása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 módosítás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8873D4EC-D9B3-449B-A56B-80707F0C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597" y="257936"/>
            <a:ext cx="5656129" cy="23636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E7BC8ECE-6AD4-40FA-AB49-FB3FFE70B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871" y="2743468"/>
            <a:ext cx="5656129" cy="41145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438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598C8B-3377-41B2-A98A-A20A578E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38" y="201666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Fejlesztői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ED890B-A2DB-4C63-99C9-762BEB0A4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v5.3.2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v1.88.1 </a:t>
            </a: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v8.0.36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v7.4</a:t>
            </a: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v8.2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v1.88.1 </a:t>
            </a:r>
          </a:p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94146B0-512E-4D72-8D76-AD6933A38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82" y="1688123"/>
            <a:ext cx="4040963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2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A4BD47-7779-44A3-8DEB-AC517B3B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2343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CF021B-661C-409F-8BAB-66504B17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Kategóriák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Címek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Írók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Tábla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2B75763-9AD1-4308-BF8B-8F841F5BB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004" y="3735689"/>
            <a:ext cx="3881196" cy="259477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625BD41-2EB3-4203-8D6D-FC63F7722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489" y="3691597"/>
            <a:ext cx="3205448" cy="26829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639757A-9E04-475F-99F6-8EB18A578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974" y="1017312"/>
            <a:ext cx="3810819" cy="1970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774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1A7A16-6BD5-472F-B599-E9C325AE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365166"/>
            <a:ext cx="4076335" cy="698668"/>
          </a:xfrm>
        </p:spPr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92B2E025-2623-4602-9BC8-76A5A7785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343" y="3429000"/>
            <a:ext cx="5542671" cy="342899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40343EE-5176-4F41-8AC7-55C6A5F65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328" y="0"/>
            <a:ext cx="667167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4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47AC84-1231-4CC7-81B3-71544D6C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07A76844-7235-468D-B22F-5878D24BA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1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C76FE2-30CB-4555-B2FC-E28501EFF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268" y="227823"/>
            <a:ext cx="7814603" cy="981999"/>
          </a:xfrm>
        </p:spPr>
        <p:txBody>
          <a:bodyPr>
            <a:normAutofit/>
          </a:bodyPr>
          <a:lstStyle/>
          <a:p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Responsivity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DE9D42D-E35A-4E3F-90FC-7653F0EA5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43" y="2588454"/>
            <a:ext cx="3334043" cy="40417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Optimizálva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mobile eszközökre.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Használt rendszer </a:t>
            </a:r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C81029-8321-454A-893F-5275E4391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86" y="1679331"/>
            <a:ext cx="2417418" cy="465640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38746E5-C33D-4B17-9913-522F2644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97" y="1679331"/>
            <a:ext cx="2418839" cy="465640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931818452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929</TotalTime>
  <Words>150</Words>
  <Application>Microsoft Office PowerPoint</Application>
  <PresentationFormat>Szélesvásznú</PresentationFormat>
  <Paragraphs>70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Courier New</vt:lpstr>
      <vt:lpstr>Times New Roman</vt:lpstr>
      <vt:lpstr>Kondenzcsík</vt:lpstr>
      <vt:lpstr>Az elfejtett könyvtár</vt:lpstr>
      <vt:lpstr>The Problem</vt:lpstr>
      <vt:lpstr>Projekt célja</vt:lpstr>
      <vt:lpstr>A program funkciói</vt:lpstr>
      <vt:lpstr>Fejlesztői környezet</vt:lpstr>
      <vt:lpstr>Adatbázis</vt:lpstr>
      <vt:lpstr>Diagram</vt:lpstr>
      <vt:lpstr>PowerPoint-bemutató</vt:lpstr>
      <vt:lpstr>Responsivity</vt:lpstr>
      <vt:lpstr>Csapatmunka</vt:lpstr>
      <vt:lpstr>Csapatmunka-Adatbázis</vt:lpstr>
      <vt:lpstr>Csapatmunka-Frontend</vt:lpstr>
      <vt:lpstr>The future</vt:lpstr>
      <vt:lpstr>Az Elfelejtett könyvtár demo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elfejtett könyvtár</dc:title>
  <dc:creator>Draganics Dóra Viktória 817</dc:creator>
  <cp:lastModifiedBy>Draganics Dóra Viktória 817</cp:lastModifiedBy>
  <cp:revision>39</cp:revision>
  <dcterms:created xsi:type="dcterms:W3CDTF">2024-04-16T08:47:02Z</dcterms:created>
  <dcterms:modified xsi:type="dcterms:W3CDTF">2024-04-24T11:52:13Z</dcterms:modified>
</cp:coreProperties>
</file>