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</p:txBody>
      </p:sp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D098B-1C29-4D98-AB4A-6FE9B66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20489"/>
            <a:ext cx="8610600" cy="1293028"/>
          </a:xfrm>
        </p:spPr>
        <p:txBody>
          <a:bodyPr/>
          <a:lstStyle/>
          <a:p>
            <a:pPr algn="l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813FA-9D39-4989-9A44-33A90A9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6F7B2A-CB0F-4E67-9679-F61414A7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01" y="155548"/>
            <a:ext cx="3164700" cy="33602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0AC99A-A449-2B7C-6C8A-1059B35F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02" y="3429000"/>
            <a:ext cx="5088199" cy="3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80920-4A10-48BF-B053-DEAD2105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0"/>
            <a:ext cx="8610600" cy="900332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3042-281A-421A-A015-0240001F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2874"/>
            <a:ext cx="10820400" cy="5205811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site's structure and navigation, ensuring that information is easily accessible,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structure and a user-friendly interface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logic behind web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Projeckt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and read reviews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comments under the books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v5.3.2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v1.88.1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v8.0.36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v7.4</a:t>
            </a:r>
          </a:p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v8.2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04" y="3735689"/>
            <a:ext cx="3881196" cy="25947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2EECD9-92A0-4718-A0D2-EDF137AE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94" y="853082"/>
            <a:ext cx="4181768" cy="268295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25BD41-2EB3-4203-8D6D-FC63F772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489" y="3691597"/>
            <a:ext cx="3205448" cy="2682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39757A-9E04-475F-99F6-8EB18A578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74" y="1017312"/>
            <a:ext cx="3810819" cy="1970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rendszer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466</TotalTime>
  <Words>194</Words>
  <Application>Microsoft Office PowerPoint</Application>
  <PresentationFormat>Szélesvásznú</PresentationFormat>
  <Paragraphs>77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Work Sharing</vt:lpstr>
      <vt:lpstr>English</vt:lpstr>
      <vt:lpstr>Projekt célja</vt:lpstr>
      <vt:lpstr>A program funkciói</vt:lpstr>
      <vt:lpstr>Fejlesztői környezet</vt:lpstr>
      <vt:lpstr>Adatbázis</vt:lpstr>
      <vt:lpstr>Responsivity</vt:lpstr>
      <vt:lpstr>Csapatmunka</vt:lpstr>
      <vt:lpstr>Csapatmunka-Adatbázis</vt:lpstr>
      <vt:lpstr>Csapatmunka-Frontend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Dóra Draganics</cp:lastModifiedBy>
  <cp:revision>24</cp:revision>
  <dcterms:created xsi:type="dcterms:W3CDTF">2024-04-16T08:47:02Z</dcterms:created>
  <dcterms:modified xsi:type="dcterms:W3CDTF">2024-04-18T19:42:21Z</dcterms:modified>
</cp:coreProperties>
</file>