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E024A-8A5E-4DB4-B38E-862A01FC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60" y="667063"/>
            <a:ext cx="10821880" cy="182509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elfejtett 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86B382-3968-47D7-A5C1-E604998B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Korsós Renáta és Draganics Dóra</a:t>
            </a:r>
          </a:p>
        </p:txBody>
      </p:sp>
    </p:spTree>
    <p:extLst>
      <p:ext uri="{BB962C8B-B14F-4D97-AF65-F5344CB8AC3E}">
        <p14:creationId xmlns:p14="http://schemas.microsoft.com/office/powerpoint/2010/main" val="3254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388B2-3C0B-456F-88BC-3BBA98B2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4" y="257936"/>
            <a:ext cx="108204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7D3B7-3F69-4023-8ECB-7543A4D9A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0A8CA0-2F8A-4559-9BB8-74DAA321D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</p:txBody>
      </p:sp>
    </p:spTree>
    <p:extLst>
      <p:ext uri="{BB962C8B-B14F-4D97-AF65-F5344CB8AC3E}">
        <p14:creationId xmlns:p14="http://schemas.microsoft.com/office/powerpoint/2010/main" val="4941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080920-4A10-48BF-B053-DEAD2105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3" y="0"/>
            <a:ext cx="8610600" cy="900332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3042-281A-421A-A015-0240001F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12874"/>
            <a:ext cx="10820400" cy="5205811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site's structure and navigation, ensuring that information is easily accessible,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structure and a user-friendly interface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Dóri: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logic behind web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Projeckt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write and read reviews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write comments under the books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dislike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0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9161F-3C75-474D-978D-C5EC6CF1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182880"/>
            <a:ext cx="11830930" cy="2686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88CBB2-C2F9-4928-80D0-C4AFBEB01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97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98AFE-94E3-4E9F-9344-C6F85FD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0" y="249468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A97E6-A700-46CA-9EDD-38622FB9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könyvek ismertetése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olvasás terjesztése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Vélemény nyilvánítás bizonyos könyvekről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 könyvek megismertetésé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jó közöség kialakítása</a:t>
            </a:r>
          </a:p>
        </p:txBody>
      </p:sp>
    </p:spTree>
    <p:extLst>
      <p:ext uri="{BB962C8B-B14F-4D97-AF65-F5344CB8AC3E}">
        <p14:creationId xmlns:p14="http://schemas.microsoft.com/office/powerpoint/2010/main" val="123022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D098B-1C29-4D98-AB4A-6FE9B668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20489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Munka 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813FA-9D39-4989-9A44-33A90A9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Adatbázis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Kinézet, adatokfeltöltése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Dóri: Backend és Adatbázis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4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40F6A-FD4C-47EA-AA2A-A1658AF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7" y="25793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51E27-4034-42CB-AB04-F6BA8322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kedvelése vagy nem kedvelése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alá hozzászólás írása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módosítás</a:t>
            </a:r>
          </a:p>
        </p:txBody>
      </p:sp>
    </p:spTree>
    <p:extLst>
      <p:ext uri="{BB962C8B-B14F-4D97-AF65-F5344CB8AC3E}">
        <p14:creationId xmlns:p14="http://schemas.microsoft.com/office/powerpoint/2010/main" val="40243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98C8B-3377-41B2-A98A-A20A578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20166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ED890B-A2DB-4C63-99C9-762BEB0A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4146B0-512E-4D72-8D76-AD6933A3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82" y="1688123"/>
            <a:ext cx="4040963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4BD47-7779-44A3-8DEB-AC517B3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343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F021B-661C-409F-8BAB-66504B17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Feltöltött adatok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Példa/Teszt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Kategóriák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Írók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Tábla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B75763-9AD1-4308-BF8B-8F841F5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56" y="2342987"/>
            <a:ext cx="3881196" cy="25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76FE2-30CB-4555-B2FC-E28501EF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68" y="227823"/>
            <a:ext cx="7814603" cy="981999"/>
          </a:xfrm>
        </p:spPr>
        <p:txBody>
          <a:bodyPr>
            <a:normAutofit/>
          </a:bodyPr>
          <a:lstStyle/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E9D42D-E35A-4E3F-90FC-7653F0E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2588454"/>
            <a:ext cx="3334043" cy="40417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Optimizálva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 eszközökre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C81029-8321-454A-893F-5275E43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6" y="1679331"/>
            <a:ext cx="2417418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38746E5-C33D-4B17-9913-522F2644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97" y="1679331"/>
            <a:ext cx="2418839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318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11961-1E11-489A-A194-9BD6F700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1" y="243869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8355-8C58-465C-AB14-40391982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71800" cy="4024125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840D61-A7E7-463A-83D4-917438C4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51" y="243869"/>
            <a:ext cx="2333625" cy="2286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975CD4-56D8-4317-95CB-D3C600D6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01" y="2434136"/>
            <a:ext cx="1909451" cy="17724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0194DC7-AE21-494D-B0F7-6E33F101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41" y="4241026"/>
            <a:ext cx="2039815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8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EFE9E-19A9-4300-8D43-9B0B179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65"/>
            <a:ext cx="10493326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4A0C7-E8FE-4B29-A3FC-234018DD4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E5CFBC-8108-4CCE-AC23-87077983C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</p:txBody>
      </p:sp>
    </p:spTree>
    <p:extLst>
      <p:ext uri="{BB962C8B-B14F-4D97-AF65-F5344CB8AC3E}">
        <p14:creationId xmlns:p14="http://schemas.microsoft.com/office/powerpoint/2010/main" val="365813411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202</TotalTime>
  <Words>182</Words>
  <Application>Microsoft Office PowerPoint</Application>
  <PresentationFormat>Szélesvásznú</PresentationFormat>
  <Paragraphs>71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Times New Roman</vt:lpstr>
      <vt:lpstr>Kondenzcsík</vt:lpstr>
      <vt:lpstr>Az elfejtett könyvtár</vt:lpstr>
      <vt:lpstr>Projekt célja</vt:lpstr>
      <vt:lpstr>Munka megosztás</vt:lpstr>
      <vt:lpstr>A program funkciói</vt:lpstr>
      <vt:lpstr>A program</vt:lpstr>
      <vt:lpstr>Adatbázis</vt:lpstr>
      <vt:lpstr>Responsivity</vt:lpstr>
      <vt:lpstr>Csapatmunka</vt:lpstr>
      <vt:lpstr>Csapatmunka-Adatbázis</vt:lpstr>
      <vt:lpstr>Csapatmunka-Frontend</vt:lpstr>
      <vt:lpstr>English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elfejtett könyvtár</dc:title>
  <dc:creator>Draganics Dóra Viktória 817</dc:creator>
  <cp:lastModifiedBy>Draganics Dóra Viktória 817</cp:lastModifiedBy>
  <cp:revision>11</cp:revision>
  <dcterms:created xsi:type="dcterms:W3CDTF">2024-04-16T08:47:02Z</dcterms:created>
  <dcterms:modified xsi:type="dcterms:W3CDTF">2024-04-16T12:09:14Z</dcterms:modified>
</cp:coreProperties>
</file>