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F9ED8-6AE1-4642-8A36-835899EB4368}" v="17" dt="2025-04-10T14:11:26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uk Sul" userId="c191b7df44b9fe19" providerId="LiveId" clId="{AD0F9ED8-6AE1-4642-8A36-835899EB4368}"/>
    <pc:docChg chg="undo custSel addSld delSld modSld">
      <pc:chgData name="KwangSuk Sul" userId="c191b7df44b9fe19" providerId="LiveId" clId="{AD0F9ED8-6AE1-4642-8A36-835899EB4368}" dt="2025-04-10T14:11:26.456" v="2458" actId="207"/>
      <pc:docMkLst>
        <pc:docMk/>
      </pc:docMkLst>
      <pc:sldChg chg="modSp">
        <pc:chgData name="KwangSuk Sul" userId="c191b7df44b9fe19" providerId="LiveId" clId="{AD0F9ED8-6AE1-4642-8A36-835899EB4368}" dt="2025-04-10T14:11:26.456" v="2458" actId="207"/>
        <pc:sldMkLst>
          <pc:docMk/>
          <pc:sldMk cId="2769841588" sldId="256"/>
        </pc:sldMkLst>
        <pc:spChg chg="mod">
          <ac:chgData name="KwangSuk Sul" userId="c191b7df44b9fe19" providerId="LiveId" clId="{AD0F9ED8-6AE1-4642-8A36-835899EB4368}" dt="2025-04-10T14:11:19.672" v="2456" actId="207"/>
          <ac:spMkLst>
            <pc:docMk/>
            <pc:sldMk cId="2769841588" sldId="256"/>
            <ac:spMk id="2" creationId="{133AF736-C75A-D9C2-8708-45B59F24B396}"/>
          </ac:spMkLst>
        </pc:spChg>
        <pc:spChg chg="mod">
          <ac:chgData name="KwangSuk Sul" userId="c191b7df44b9fe19" providerId="LiveId" clId="{AD0F9ED8-6AE1-4642-8A36-835899EB4368}" dt="2025-04-10T14:11:26.456" v="2458" actId="207"/>
          <ac:spMkLst>
            <pc:docMk/>
            <pc:sldMk cId="2769841588" sldId="256"/>
            <ac:spMk id="3" creationId="{782FC6E3-B5F4-8F46-0F94-BF9BF0089439}"/>
          </ac:spMkLst>
        </pc:spChg>
      </pc:sldChg>
      <pc:sldChg chg="addSp delSp modSp mod setBg">
        <pc:chgData name="KwangSuk Sul" userId="c191b7df44b9fe19" providerId="LiveId" clId="{AD0F9ED8-6AE1-4642-8A36-835899EB4368}" dt="2025-04-10T14:11:15.741" v="2455" actId="207"/>
        <pc:sldMkLst>
          <pc:docMk/>
          <pc:sldMk cId="864639222" sldId="257"/>
        </pc:sldMkLst>
        <pc:spChg chg="add mod">
          <ac:chgData name="KwangSuk Sul" userId="c191b7df44b9fe19" providerId="LiveId" clId="{AD0F9ED8-6AE1-4642-8A36-835899EB4368}" dt="2025-04-10T14:11:10.361" v="2454" actId="207"/>
          <ac:spMkLst>
            <pc:docMk/>
            <pc:sldMk cId="864639222" sldId="257"/>
            <ac:spMk id="2" creationId="{A7E6684D-1A95-F93A-4865-DA4502F09F4B}"/>
          </ac:spMkLst>
        </pc:spChg>
        <pc:spChg chg="del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24" creationId="{6B2B1473-AB9B-1C0B-79AE-ACBCE41D1B4F}"/>
          </ac:spMkLst>
        </pc:spChg>
        <pc:spChg chg="mod">
          <ac:chgData name="KwangSuk Sul" userId="c191b7df44b9fe19" providerId="LiveId" clId="{AD0F9ED8-6AE1-4642-8A36-835899EB4368}" dt="2025-04-10T14:11:15.741" v="2455" actId="207"/>
          <ac:spMkLst>
            <pc:docMk/>
            <pc:sldMk cId="864639222" sldId="257"/>
            <ac:spMk id="27" creationId="{6A3244C1-2179-4ECB-BDD2-4F1070D19B08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2" creationId="{058A14AF-9FB5-4CC7-BA35-E8E85D3EDF0E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4" creationId="{3A9A4357-BD1D-4622-A4FE-766E6AB8DE84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6" creationId="{E659831F-0D9A-4C63-9EBB-8435B85A440F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8" creationId="{E6995CE5-F890-4ABA-82A2-26507CE8D2A3}"/>
          </ac:spMkLst>
        </pc:spChg>
        <pc:picChg chg="add mod">
          <ac:chgData name="KwangSuk Sul" userId="c191b7df44b9fe19" providerId="LiveId" clId="{AD0F9ED8-6AE1-4642-8A36-835899EB4368}" dt="2025-04-09T19:40:43.821" v="422" actId="1076"/>
          <ac:picMkLst>
            <pc:docMk/>
            <pc:sldMk cId="864639222" sldId="257"/>
            <ac:picMk id="4" creationId="{D21F68BD-29F4-FEAB-C06D-FD771A244AD8}"/>
          </ac:picMkLst>
        </pc:picChg>
        <pc:picChg chg="del mod ord">
          <ac:chgData name="KwangSuk Sul" userId="c191b7df44b9fe19" providerId="LiveId" clId="{AD0F9ED8-6AE1-4642-8A36-835899EB4368}" dt="2025-04-09T19:40:21.128" v="419" actId="478"/>
          <ac:picMkLst>
            <pc:docMk/>
            <pc:sldMk cId="864639222" sldId="257"/>
            <ac:picMk id="11" creationId="{3BB5666C-4663-35F9-94C6-6725144A49E5}"/>
          </ac:picMkLst>
        </pc:picChg>
      </pc:sldChg>
      <pc:sldChg chg="addSp modSp mod setBg">
        <pc:chgData name="KwangSuk Sul" userId="c191b7df44b9fe19" providerId="LiveId" clId="{AD0F9ED8-6AE1-4642-8A36-835899EB4368}" dt="2025-04-10T14:11:03.788" v="2453" actId="207"/>
        <pc:sldMkLst>
          <pc:docMk/>
          <pc:sldMk cId="1066840856" sldId="258"/>
        </pc:sldMkLst>
        <pc:spChg chg="mod">
          <ac:chgData name="KwangSuk Sul" userId="c191b7df44b9fe19" providerId="LiveId" clId="{AD0F9ED8-6AE1-4642-8A36-835899EB4368}" dt="2025-04-10T14:10:56.960" v="2452" actId="207"/>
          <ac:spMkLst>
            <pc:docMk/>
            <pc:sldMk cId="1066840856" sldId="258"/>
            <ac:spMk id="2" creationId="{5D434180-EF80-D99B-6F6F-A932919A76AA}"/>
          </ac:spMkLst>
        </pc:spChg>
        <pc:spChg chg="mod">
          <ac:chgData name="KwangSuk Sul" userId="c191b7df44b9fe19" providerId="LiveId" clId="{AD0F9ED8-6AE1-4642-8A36-835899EB4368}" dt="2025-04-10T14:11:03.788" v="2453" actId="207"/>
          <ac:spMkLst>
            <pc:docMk/>
            <pc:sldMk cId="1066840856" sldId="258"/>
            <ac:spMk id="7" creationId="{FE1F8B73-4A9F-EB71-E59A-938F2FA9D4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2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8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8:23.073" v="409" actId="26606"/>
          <ac:picMkLst>
            <pc:docMk/>
            <pc:sldMk cId="1066840856" sldId="258"/>
            <ac:picMk id="6" creationId="{0DFFED21-A82D-0898-9F46-24E420D038E5}"/>
          </ac:picMkLst>
        </pc:picChg>
      </pc:sldChg>
      <pc:sldChg chg="addSp modSp mod setBg modNotesTx">
        <pc:chgData name="KwangSuk Sul" userId="c191b7df44b9fe19" providerId="LiveId" clId="{AD0F9ED8-6AE1-4642-8A36-835899EB4368}" dt="2025-04-10T14:10:48.865" v="2451" actId="207"/>
        <pc:sldMkLst>
          <pc:docMk/>
          <pc:sldMk cId="4061558122" sldId="259"/>
        </pc:sldMkLst>
        <pc:spChg chg="mod">
          <ac:chgData name="KwangSuk Sul" userId="c191b7df44b9fe19" providerId="LiveId" clId="{AD0F9ED8-6AE1-4642-8A36-835899EB4368}" dt="2025-04-10T14:10:43.651" v="2450" actId="207"/>
          <ac:spMkLst>
            <pc:docMk/>
            <pc:sldMk cId="4061558122" sldId="259"/>
            <ac:spMk id="2" creationId="{16926F31-4ED3-8DC7-B325-938A8BA749E7}"/>
          </ac:spMkLst>
        </pc:spChg>
        <pc:spChg chg="mod ord">
          <ac:chgData name="KwangSuk Sul" userId="c191b7df44b9fe19" providerId="LiveId" clId="{AD0F9ED8-6AE1-4642-8A36-835899EB4368}" dt="2025-04-10T14:10:48.865" v="2451" actId="207"/>
          <ac:spMkLst>
            <pc:docMk/>
            <pc:sldMk cId="4061558122" sldId="259"/>
            <ac:spMk id="7" creationId="{83F3A5DA-EAC5-E6CD-CBD2-8A6E6D3F8784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3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5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7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9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7:51.397" v="405" actId="26606"/>
          <ac:picMkLst>
            <pc:docMk/>
            <pc:sldMk cId="4061558122" sldId="259"/>
            <ac:picMk id="8" creationId="{B9B583FD-C799-718B-A3FE-BBBB79BC7F7B}"/>
          </ac:picMkLst>
        </pc:picChg>
      </pc:sldChg>
      <pc:sldChg chg="addSp delSp modSp add mod setBg modNotesTx">
        <pc:chgData name="KwangSuk Sul" userId="c191b7df44b9fe19" providerId="LiveId" clId="{AD0F9ED8-6AE1-4642-8A36-835899EB4368}" dt="2025-04-10T14:10:32.153" v="2449" actId="207"/>
        <pc:sldMkLst>
          <pc:docMk/>
          <pc:sldMk cId="2516845808" sldId="260"/>
        </pc:sldMkLst>
        <pc:spChg chg="mod">
          <ac:chgData name="KwangSuk Sul" userId="c191b7df44b9fe19" providerId="LiveId" clId="{AD0F9ED8-6AE1-4642-8A36-835899EB4368}" dt="2025-04-10T14:10:26.320" v="2448" actId="207"/>
          <ac:spMkLst>
            <pc:docMk/>
            <pc:sldMk cId="2516845808" sldId="260"/>
            <ac:spMk id="2" creationId="{5E1B9F1A-3E86-40CC-9342-D559FFDF9B76}"/>
          </ac:spMkLst>
        </pc:spChg>
        <pc:spChg chg="mod ord">
          <ac:chgData name="KwangSuk Sul" userId="c191b7df44b9fe19" providerId="LiveId" clId="{AD0F9ED8-6AE1-4642-8A36-835899EB4368}" dt="2025-04-10T14:10:32.153" v="2449" actId="207"/>
          <ac:spMkLst>
            <pc:docMk/>
            <pc:sldMk cId="2516845808" sldId="260"/>
            <ac:spMk id="7" creationId="{D37C5C2E-E76B-5E3F-1708-4CF52611F3D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2" creationId="{7FEAE179-C525-48F3-AD47-0E9E2B6F2E2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8" creationId="{FE43805F-24A6-46A4-B19B-54F28347355C}"/>
          </ac:spMkLst>
        </pc:spChg>
        <pc:picChg chg="add mod">
          <ac:chgData name="KwangSuk Sul" userId="c191b7df44b9fe19" providerId="LiveId" clId="{AD0F9ED8-6AE1-4642-8A36-835899EB4368}" dt="2025-04-09T19:38:07.321" v="408" actId="14100"/>
          <ac:picMkLst>
            <pc:docMk/>
            <pc:sldMk cId="2516845808" sldId="260"/>
            <ac:picMk id="4" creationId="{A803A564-31F3-879E-E0F3-1805A3F45755}"/>
          </ac:picMkLst>
        </pc:picChg>
        <pc:picChg chg="del">
          <ac:chgData name="KwangSuk Sul" userId="c191b7df44b9fe19" providerId="LiveId" clId="{AD0F9ED8-6AE1-4642-8A36-835899EB4368}" dt="2025-04-09T19:36:53.035" v="402" actId="478"/>
          <ac:picMkLst>
            <pc:docMk/>
            <pc:sldMk cId="2516845808" sldId="260"/>
            <ac:picMk id="8" creationId="{DEF62FAB-CFD0-50E1-C20B-0BE94110160E}"/>
          </ac:picMkLst>
        </pc:picChg>
      </pc:sldChg>
      <pc:sldChg chg="addSp delSp modSp new mod setBg">
        <pc:chgData name="KwangSuk Sul" userId="c191b7df44b9fe19" providerId="LiveId" clId="{AD0F9ED8-6AE1-4642-8A36-835899EB4368}" dt="2025-04-10T14:10:17.542" v="2447" actId="207"/>
        <pc:sldMkLst>
          <pc:docMk/>
          <pc:sldMk cId="3039969198" sldId="261"/>
        </pc:sldMkLst>
        <pc:spChg chg="mod">
          <ac:chgData name="KwangSuk Sul" userId="c191b7df44b9fe19" providerId="LiveId" clId="{AD0F9ED8-6AE1-4642-8A36-835899EB4368}" dt="2025-04-10T14:10:17.542" v="2447" actId="207"/>
          <ac:spMkLst>
            <pc:docMk/>
            <pc:sldMk cId="3039969198" sldId="261"/>
            <ac:spMk id="2" creationId="{D4AF3757-C44A-8639-4D2D-5C536FB6D549}"/>
          </ac:spMkLst>
        </pc:spChg>
        <pc:spChg chg="del">
          <ac:chgData name="KwangSuk Sul" userId="c191b7df44b9fe19" providerId="LiveId" clId="{AD0F9ED8-6AE1-4642-8A36-835899EB4368}" dt="2025-04-09T19:59:05.632" v="619" actId="478"/>
          <ac:spMkLst>
            <pc:docMk/>
            <pc:sldMk cId="3039969198" sldId="261"/>
            <ac:spMk id="3" creationId="{2E4FC4B2-6812-94B5-1D5B-9596A7CEA525}"/>
          </ac:spMkLst>
        </pc:spChg>
        <pc:spChg chg="del">
          <ac:chgData name="KwangSuk Sul" userId="c191b7df44b9fe19" providerId="LiveId" clId="{AD0F9ED8-6AE1-4642-8A36-835899EB4368}" dt="2025-04-09T19:59:06.659" v="620" actId="478"/>
          <ac:spMkLst>
            <pc:docMk/>
            <pc:sldMk cId="3039969198" sldId="261"/>
            <ac:spMk id="4" creationId="{8A73A519-FBC5-7B58-42C2-B5EC7B36088C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1" creationId="{BA79A7CF-01AF-4178-9369-94E0C90EB046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3" creationId="{99413ED5-9ED4-4772-BCE4-2BCAE6B12E35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5" creationId="{04357C93-F0CB-4A1C-8F77-4E9063789819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7" creationId="{90F533E9-6690-41A8-A372-4C6C622D028D}"/>
          </ac:spMkLst>
        </pc:spChg>
        <pc:picChg chg="add mod">
          <ac:chgData name="KwangSuk Sul" userId="c191b7df44b9fe19" providerId="LiveId" clId="{AD0F9ED8-6AE1-4642-8A36-835899EB4368}" dt="2025-04-09T20:03:27.788" v="629" actId="26606"/>
          <ac:picMkLst>
            <pc:docMk/>
            <pc:sldMk cId="3039969198" sldId="261"/>
            <ac:picMk id="6" creationId="{5C192612-5D2D-A1A9-8751-186486028162}"/>
          </ac:picMkLst>
        </pc:picChg>
      </pc:sldChg>
      <pc:sldChg chg="addSp delSp modSp new mod setBg">
        <pc:chgData name="KwangSuk Sul" userId="c191b7df44b9fe19" providerId="LiveId" clId="{AD0F9ED8-6AE1-4642-8A36-835899EB4368}" dt="2025-04-09T20:08:18.394" v="684" actId="1076"/>
        <pc:sldMkLst>
          <pc:docMk/>
          <pc:sldMk cId="427276087" sldId="262"/>
        </pc:sldMkLst>
        <pc:spChg chg="del">
          <ac:chgData name="KwangSuk Sul" userId="c191b7df44b9fe19" providerId="LiveId" clId="{AD0F9ED8-6AE1-4642-8A36-835899EB4368}" dt="2025-04-09T20:06:24.788" v="674" actId="478"/>
          <ac:spMkLst>
            <pc:docMk/>
            <pc:sldMk cId="427276087" sldId="262"/>
            <ac:spMk id="2" creationId="{BC74F9C6-EA71-7DEC-A54D-D380DFFED287}"/>
          </ac:spMkLst>
        </pc:spChg>
        <pc:spChg chg="add del mo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3" creationId="{E59A2EDA-B6F6-1115-5080-FB21B5E354D4}"/>
          </ac:spMkLst>
        </pc:spChg>
        <pc:spChg chg="del">
          <ac:chgData name="KwangSuk Sul" userId="c191b7df44b9fe19" providerId="LiveId" clId="{AD0F9ED8-6AE1-4642-8A36-835899EB4368}" dt="2025-04-09T20:06:25.724" v="675" actId="478"/>
          <ac:spMkLst>
            <pc:docMk/>
            <pc:sldMk cId="427276087" sldId="262"/>
            <ac:spMk id="4" creationId="{5CA672A4-C477-329B-0DC3-0342F503BE58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1" creationId="{6D5872A3-CFF8-4F36-8446-6F1B04585A91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7" creationId="{5E2C537D-FECA-4C7F-A65B-F82518B3A196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19" creationId="{0D1D8088-559A-46A5-A801-CDF0B9476BED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22" creationId="{3776B14B-F2F4-4825-8DA8-8C7A0F2B3960}"/>
          </ac:spMkLst>
        </pc:spChg>
        <pc:grpChg chg="add del">
          <ac:chgData name="KwangSuk Sul" userId="c191b7df44b9fe19" providerId="LiveId" clId="{AD0F9ED8-6AE1-4642-8A36-835899EB4368}" dt="2025-04-09T20:08:10.859" v="680" actId="26606"/>
          <ac:grpSpMkLst>
            <pc:docMk/>
            <pc:sldMk cId="427276087" sldId="262"/>
            <ac:grpSpMk id="13" creationId="{47EC0934-1503-4296-A688-FC4E83E3F60F}"/>
          </ac:grpSpMkLst>
        </pc:grpChg>
        <pc:grpChg chg="add">
          <ac:chgData name="KwangSuk Sul" userId="c191b7df44b9fe19" providerId="LiveId" clId="{AD0F9ED8-6AE1-4642-8A36-835899EB4368}" dt="2025-04-09T20:08:10.864" v="681" actId="26606"/>
          <ac:grpSpMkLst>
            <pc:docMk/>
            <pc:sldMk cId="427276087" sldId="262"/>
            <ac:grpSpMk id="20" creationId="{83E2E96F-17F7-4C8C-BDF1-6BB90A0C1D7F}"/>
          </ac:grpSpMkLst>
        </pc:grpChg>
        <pc:picChg chg="add mod">
          <ac:chgData name="KwangSuk Sul" userId="c191b7df44b9fe19" providerId="LiveId" clId="{AD0F9ED8-6AE1-4642-8A36-835899EB4368}" dt="2025-04-09T20:08:18.394" v="684" actId="1076"/>
          <ac:picMkLst>
            <pc:docMk/>
            <pc:sldMk cId="427276087" sldId="262"/>
            <ac:picMk id="6" creationId="{655E118C-2395-319E-EFCA-9AC7588BFF5B}"/>
          </ac:picMkLst>
        </pc:picChg>
      </pc:sldChg>
      <pc:sldChg chg="addSp delSp modSp new del mod setBg modNotesTx">
        <pc:chgData name="KwangSuk Sul" userId="c191b7df44b9fe19" providerId="LiveId" clId="{AD0F9ED8-6AE1-4642-8A36-835899EB4368}" dt="2025-04-10T14:10:04.444" v="2446" actId="2696"/>
        <pc:sldMkLst>
          <pc:docMk/>
          <pc:sldMk cId="1868572479" sldId="263"/>
        </pc:sldMkLst>
        <pc:spChg chg="del">
          <ac:chgData name="KwangSuk Sul" userId="c191b7df44b9fe19" providerId="LiveId" clId="{AD0F9ED8-6AE1-4642-8A36-835899EB4368}" dt="2025-04-09T20:08:26.901" v="686" actId="478"/>
          <ac:spMkLst>
            <pc:docMk/>
            <pc:sldMk cId="1868572479" sldId="263"/>
            <ac:spMk id="2" creationId="{1B375615-7294-5ACA-53C5-657C005F3F3F}"/>
          </ac:spMkLst>
        </pc:spChg>
        <pc:spChg chg="del mo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3" creationId="{8687BDCB-16F4-1B3A-D3ED-9D5A78C7A946}"/>
          </ac:spMkLst>
        </pc:spChg>
        <pc:spChg chg="del">
          <ac:chgData name="KwangSuk Sul" userId="c191b7df44b9fe19" providerId="LiveId" clId="{AD0F9ED8-6AE1-4642-8A36-835899EB4368}" dt="2025-04-09T20:08:27.590" v="687" actId="478"/>
          <ac:spMkLst>
            <pc:docMk/>
            <pc:sldMk cId="1868572479" sldId="263"/>
            <ac:spMk id="4" creationId="{97E6A4D7-BBBF-A587-ADE0-DAB2A794C567}"/>
          </ac:spMkLst>
        </pc:spChg>
        <pc:spChg chg="add mod">
          <ac:chgData name="KwangSuk Sul" userId="c191b7df44b9fe19" providerId="LiveId" clId="{AD0F9ED8-6AE1-4642-8A36-835899EB4368}" dt="2025-04-09T20:10:53.713" v="777" actId="1076"/>
          <ac:spMkLst>
            <pc:docMk/>
            <pc:sldMk cId="1868572479" sldId="263"/>
            <ac:spMk id="5" creationId="{F6163E08-84AE-A957-6EA8-4045887B00F2}"/>
          </ac:spMkLst>
        </pc:spChg>
        <pc:spChg chg="add mod">
          <ac:chgData name="KwangSuk Sul" userId="c191b7df44b9fe19" providerId="LiveId" clId="{AD0F9ED8-6AE1-4642-8A36-835899EB4368}" dt="2025-04-09T20:16:31.333" v="1280" actId="2710"/>
          <ac:spMkLst>
            <pc:docMk/>
            <pc:sldMk cId="1868572479" sldId="263"/>
            <ac:spMk id="6" creationId="{233559AC-9ADF-031D-25BB-7F01FA13E214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8" creationId="{B0EE8A42-107A-4D4C-8D56-BBAE95C7FC0D}"/>
          </ac:spMkLst>
        </pc:spChg>
      </pc:sldChg>
      <pc:sldChg chg="addSp delSp modSp new mod setBg modNotesTx">
        <pc:chgData name="KwangSuk Sul" userId="c191b7df44b9fe19" providerId="LiveId" clId="{AD0F9ED8-6AE1-4642-8A36-835899EB4368}" dt="2025-04-10T14:09:59.129" v="2445" actId="207"/>
        <pc:sldMkLst>
          <pc:docMk/>
          <pc:sldMk cId="2934606168" sldId="264"/>
        </pc:sldMkLst>
        <pc:spChg chg="del">
          <ac:chgData name="KwangSuk Sul" userId="c191b7df44b9fe19" providerId="LiveId" clId="{AD0F9ED8-6AE1-4642-8A36-835899EB4368}" dt="2025-04-09T20:16:38.883" v="1283" actId="478"/>
          <ac:spMkLst>
            <pc:docMk/>
            <pc:sldMk cId="2934606168" sldId="264"/>
            <ac:spMk id="2" creationId="{6FCDEDF5-E56E-67CB-2256-BF2DA39F0098}"/>
          </ac:spMkLst>
        </pc:spChg>
        <pc:spChg chg="del">
          <ac:chgData name="KwangSuk Sul" userId="c191b7df44b9fe19" providerId="LiveId" clId="{AD0F9ED8-6AE1-4642-8A36-835899EB4368}" dt="2025-04-09T20:16:39.604" v="1284" actId="478"/>
          <ac:spMkLst>
            <pc:docMk/>
            <pc:sldMk cId="2934606168" sldId="264"/>
            <ac:spMk id="3" creationId="{DCBDF90D-A581-3C0A-A783-B3347BCFB8D7}"/>
          </ac:spMkLst>
        </pc:spChg>
        <pc:spChg chg="del">
          <ac:chgData name="KwangSuk Sul" userId="c191b7df44b9fe19" providerId="LiveId" clId="{AD0F9ED8-6AE1-4642-8A36-835899EB4368}" dt="2025-04-09T20:16:37.551" v="1282" actId="478"/>
          <ac:spMkLst>
            <pc:docMk/>
            <pc:sldMk cId="2934606168" sldId="264"/>
            <ac:spMk id="4" creationId="{D1C29F26-D0BD-DC8E-C5BD-F81D63D5480F}"/>
          </ac:spMkLst>
        </pc:spChg>
        <pc:spChg chg="add mod">
          <ac:chgData name="KwangSuk Sul" userId="c191b7df44b9fe19" providerId="LiveId" clId="{AD0F9ED8-6AE1-4642-8A36-835899EB4368}" dt="2025-04-10T14:09:59.129" v="2445" actId="207"/>
          <ac:spMkLst>
            <pc:docMk/>
            <pc:sldMk cId="2934606168" sldId="264"/>
            <ac:spMk id="5" creationId="{B388BFAB-2FD7-7523-4188-A3D69AF26BFD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8" creationId="{B0EE8A42-107A-4D4C-8D56-BBAE95C7FC0D}"/>
          </ac:spMkLst>
        </pc:spChg>
        <pc:picChg chg="add del">
          <ac:chgData name="KwangSuk Sul" userId="c191b7df44b9fe19" providerId="LiveId" clId="{AD0F9ED8-6AE1-4642-8A36-835899EB4368}" dt="2025-04-09T20:17:32.086" v="1310" actId="22"/>
          <ac:picMkLst>
            <pc:docMk/>
            <pc:sldMk cId="2934606168" sldId="264"/>
            <ac:picMk id="7" creationId="{EDF9150D-4D05-BC26-2A8C-A6CABFF6B523}"/>
          </ac:picMkLst>
        </pc:picChg>
      </pc:sldChg>
      <pc:sldChg chg="addSp delSp modSp add mod setBg delDesignElem">
        <pc:chgData name="KwangSuk Sul" userId="c191b7df44b9fe19" providerId="LiveId" clId="{AD0F9ED8-6AE1-4642-8A36-835899EB4368}" dt="2025-04-10T14:09:54.050" v="2444" actId="207"/>
        <pc:sldMkLst>
          <pc:docMk/>
          <pc:sldMk cId="3329676482" sldId="265"/>
        </pc:sldMkLst>
        <pc:spChg chg="add mod">
          <ac:chgData name="KwangSuk Sul" userId="c191b7df44b9fe19" providerId="LiveId" clId="{AD0F9ED8-6AE1-4642-8A36-835899EB4368}" dt="2025-04-10T13:59:26.190" v="2106" actId="208"/>
          <ac:spMkLst>
            <pc:docMk/>
            <pc:sldMk cId="3329676482" sldId="265"/>
            <ac:spMk id="2" creationId="{632A295A-61AF-EB65-5CA3-20F493A4359F}"/>
          </ac:spMkLst>
        </pc:spChg>
        <pc:spChg chg="add mod">
          <ac:chgData name="KwangSuk Sul" userId="c191b7df44b9fe19" providerId="LiveId" clId="{AD0F9ED8-6AE1-4642-8A36-835899EB4368}" dt="2025-04-10T14:04:12.795" v="2186" actId="1076"/>
          <ac:spMkLst>
            <pc:docMk/>
            <pc:sldMk cId="3329676482" sldId="265"/>
            <ac:spMk id="3" creationId="{C593290A-6280-C3C6-E6CE-75F93E78EE44}"/>
          </ac:spMkLst>
        </pc:spChg>
        <pc:spChg chg="add mod">
          <ac:chgData name="KwangSuk Sul" userId="c191b7df44b9fe19" providerId="LiveId" clId="{AD0F9ED8-6AE1-4642-8A36-835899EB4368}" dt="2025-04-10T14:05:42.728" v="2251" actId="20577"/>
          <ac:spMkLst>
            <pc:docMk/>
            <pc:sldMk cId="3329676482" sldId="265"/>
            <ac:spMk id="4" creationId="{AFD91EB8-0D19-321E-B4B8-B16E5B8F4A0C}"/>
          </ac:spMkLst>
        </pc:spChg>
        <pc:spChg chg="mod">
          <ac:chgData name="KwangSuk Sul" userId="c191b7df44b9fe19" providerId="LiveId" clId="{AD0F9ED8-6AE1-4642-8A36-835899EB4368}" dt="2025-04-10T14:09:54.050" v="2444" actId="207"/>
          <ac:spMkLst>
            <pc:docMk/>
            <pc:sldMk cId="3329676482" sldId="265"/>
            <ac:spMk id="5" creationId="{E05E15F8-8890-ED24-4354-296701737B60}"/>
          </ac:spMkLst>
        </pc:spChg>
        <pc:spChg chg="del mod">
          <ac:chgData name="KwangSuk Sul" userId="c191b7df44b9fe19" providerId="LiveId" clId="{AD0F9ED8-6AE1-4642-8A36-835899EB4368}" dt="2025-04-10T13:55:24.087" v="2062" actId="478"/>
          <ac:spMkLst>
            <pc:docMk/>
            <pc:sldMk cId="3329676482" sldId="265"/>
            <ac:spMk id="6" creationId="{EB8CFB1C-AC55-39F3-39D4-3BE33F855A43}"/>
          </ac:spMkLst>
        </pc:spChg>
        <pc:spChg chg="add mod">
          <ac:chgData name="KwangSuk Sul" userId="c191b7df44b9fe19" providerId="LiveId" clId="{AD0F9ED8-6AE1-4642-8A36-835899EB4368}" dt="2025-04-10T14:06:27.994" v="2309" actId="1076"/>
          <ac:spMkLst>
            <pc:docMk/>
            <pc:sldMk cId="3329676482" sldId="265"/>
            <ac:spMk id="7" creationId="{C522092C-BB5B-D0B2-4287-4C5220F770AE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0" creationId="{9D321C3F-0ADA-B0F5-C05C-8FE4CC796C0E}"/>
          </ac:spMkLst>
        </pc:spChg>
        <pc:spChg chg="add del">
          <ac:chgData name="KwangSuk Sul" userId="c191b7df44b9fe19" providerId="LiveId" clId="{AD0F9ED8-6AE1-4642-8A36-835899EB4368}" dt="2025-04-10T13:55:18.901" v="2058" actId="26606"/>
          <ac:spMkLst>
            <pc:docMk/>
            <pc:sldMk cId="3329676482" sldId="265"/>
            <ac:spMk id="11" creationId="{B6CDA21F-E7AF-4C75-8395-33F58D5B0E45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2" creationId="{F637B50F-546F-33E7-67FB-31FE028C4E47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4" creationId="{491F78C2-56C2-91D8-F92C-072E85816542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6" creationId="{9C41AF9D-BC67-B6D7-ECDC-78E5ABB24748}"/>
          </ac:spMkLst>
        </pc:spChg>
        <pc:spChg chg="add del">
          <ac:chgData name="KwangSuk Sul" userId="c191b7df44b9fe19" providerId="LiveId" clId="{AD0F9ED8-6AE1-4642-8A36-835899EB4368}" dt="2025-04-10T13:55:18.901" v="2058" actId="26606"/>
          <ac:spMkLst>
            <pc:docMk/>
            <pc:sldMk cId="3329676482" sldId="265"/>
            <ac:spMk id="17" creationId="{D5B0017B-2ECA-49AF-B397-DC140825DF8D}"/>
          </ac:spMkLst>
        </pc:spChg>
        <pc:spChg chg="del">
          <ac:chgData name="KwangSuk Sul" userId="c191b7df44b9fe19" providerId="LiveId" clId="{AD0F9ED8-6AE1-4642-8A36-835899EB4368}" dt="2025-04-10T13:55:02.900" v="2056"/>
          <ac:spMkLst>
            <pc:docMk/>
            <pc:sldMk cId="3329676482" sldId="265"/>
            <ac:spMk id="18" creationId="{F450FFCA-5BA5-4C1E-9A16-DE52F1B0DA86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19" creationId="{CBC4F608-B4B8-48C3-9572-C0F061B1CD99}"/>
          </ac:spMkLst>
        </pc:spChg>
        <pc:spChg chg="add del mod">
          <ac:chgData name="KwangSuk Sul" userId="c191b7df44b9fe19" providerId="LiveId" clId="{AD0F9ED8-6AE1-4642-8A36-835899EB4368}" dt="2025-04-10T14:06:48.844" v="2312" actId="478"/>
          <ac:spMkLst>
            <pc:docMk/>
            <pc:sldMk cId="3329676482" sldId="265"/>
            <ac:spMk id="21" creationId="{61F13ACD-13B8-6249-579E-C3E8D91A0759}"/>
          </ac:spMkLst>
        </pc:spChg>
        <pc:spChg chg="add del">
          <ac:chgData name="KwangSuk Sul" userId="c191b7df44b9fe19" providerId="LiveId" clId="{AD0F9ED8-6AE1-4642-8A36-835899EB4368}" dt="2025-04-10T13:55:21.623" v="2060" actId="26606"/>
          <ac:spMkLst>
            <pc:docMk/>
            <pc:sldMk cId="3329676482" sldId="265"/>
            <ac:spMk id="22" creationId="{3AD318CC-E2A8-4E27-9548-A047A78999B1}"/>
          </ac:spMkLst>
        </pc:spChg>
        <pc:spChg chg="add del">
          <ac:chgData name="KwangSuk Sul" userId="c191b7df44b9fe19" providerId="LiveId" clId="{AD0F9ED8-6AE1-4642-8A36-835899EB4368}" dt="2025-04-10T13:55:21.623" v="2060" actId="26606"/>
          <ac:spMkLst>
            <pc:docMk/>
            <pc:sldMk cId="3329676482" sldId="265"/>
            <ac:spMk id="26" creationId="{2C1BBA94-3F40-40AA-8BB9-E69E25E537C1}"/>
          </ac:spMkLst>
        </pc:spChg>
        <pc:spChg chg="add mod">
          <ac:chgData name="KwangSuk Sul" userId="c191b7df44b9fe19" providerId="LiveId" clId="{AD0F9ED8-6AE1-4642-8A36-835899EB4368}" dt="2025-04-10T14:07:38.390" v="2394" actId="20577"/>
          <ac:spMkLst>
            <pc:docMk/>
            <pc:sldMk cId="3329676482" sldId="265"/>
            <ac:spMk id="27" creationId="{BC33AFEC-C3D0-2A36-1946-1824E6DD5C75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28" creationId="{8B9AA7C6-5E5A-498E-A6DF-A943376E09BC}"/>
          </ac:spMkLst>
        </pc:spChg>
        <pc:spChg chg="add">
          <ac:chgData name="KwangSuk Sul" userId="c191b7df44b9fe19" providerId="LiveId" clId="{AD0F9ED8-6AE1-4642-8A36-835899EB4368}" dt="2025-04-10T13:55:21.633" v="2061" actId="26606"/>
          <ac:spMkLst>
            <pc:docMk/>
            <pc:sldMk cId="3329676482" sldId="265"/>
            <ac:spMk id="31" creationId="{81E140AE-0ABF-47C8-BF32-7D2F0CF2BA44}"/>
          </ac:spMkLst>
        </pc:spChg>
        <pc:spChg chg="add mod">
          <ac:chgData name="KwangSuk Sul" userId="c191b7df44b9fe19" providerId="LiveId" clId="{AD0F9ED8-6AE1-4642-8A36-835899EB4368}" dt="2025-04-10T14:09:49.313" v="2443" actId="14100"/>
          <ac:spMkLst>
            <pc:docMk/>
            <pc:sldMk cId="3329676482" sldId="265"/>
            <ac:spMk id="32" creationId="{3D9A8CE4-3415-464E-CA77-E00F460D6876}"/>
          </ac:spMkLst>
        </pc:spChg>
        <pc:grpChg chg="add del">
          <ac:chgData name="KwangSuk Sul" userId="c191b7df44b9fe19" providerId="LiveId" clId="{AD0F9ED8-6AE1-4642-8A36-835899EB4368}" dt="2025-04-10T13:55:18.901" v="2058" actId="26606"/>
          <ac:grpSpMkLst>
            <pc:docMk/>
            <pc:sldMk cId="3329676482" sldId="265"/>
            <ac:grpSpMk id="13" creationId="{AE1C45F0-260A-458C-96ED-C1F6D2151219}"/>
          </ac:grpSpMkLst>
        </pc:grpChg>
        <pc:grpChg chg="add del">
          <ac:chgData name="KwangSuk Sul" userId="c191b7df44b9fe19" providerId="LiveId" clId="{AD0F9ED8-6AE1-4642-8A36-835899EB4368}" dt="2025-04-10T13:55:21.623" v="2060" actId="26606"/>
          <ac:grpSpMkLst>
            <pc:docMk/>
            <pc:sldMk cId="3329676482" sldId="265"/>
            <ac:grpSpMk id="23" creationId="{B14B560F-9DD7-4302-A60B-EBD3EF59B073}"/>
          </ac:grpSpMkLst>
        </pc:grpChg>
        <pc:grpChg chg="add">
          <ac:chgData name="KwangSuk Sul" userId="c191b7df44b9fe19" providerId="LiveId" clId="{AD0F9ED8-6AE1-4642-8A36-835899EB4368}" dt="2025-04-10T13:55:21.633" v="2061" actId="26606"/>
          <ac:grpSpMkLst>
            <pc:docMk/>
            <pc:sldMk cId="3329676482" sldId="265"/>
            <ac:grpSpMk id="29" creationId="{83EAB11A-76F7-48F4-9B4F-5BFDF4BF9670}"/>
          </ac:grpSpMkLst>
        </pc:grpChg>
        <pc:cxnChg chg="add del">
          <ac:chgData name="KwangSuk Sul" userId="c191b7df44b9fe19" providerId="LiveId" clId="{AD0F9ED8-6AE1-4642-8A36-835899EB4368}" dt="2025-04-10T13:55:18.901" v="2058" actId="26606"/>
          <ac:cxnSpMkLst>
            <pc:docMk/>
            <pc:sldMk cId="3329676482" sldId="265"/>
            <ac:cxnSpMk id="20" creationId="{6CF1BAF6-AD41-4082-B212-8A1F9A2E8779}"/>
          </ac:cxnSpMkLst>
        </pc:cxnChg>
      </pc:sldChg>
      <pc:sldChg chg="new del">
        <pc:chgData name="KwangSuk Sul" userId="c191b7df44b9fe19" providerId="LiveId" clId="{AD0F9ED8-6AE1-4642-8A36-835899EB4368}" dt="2025-04-10T13:55:00.870" v="2054" actId="47"/>
        <pc:sldMkLst>
          <pc:docMk/>
          <pc:sldMk cId="394984947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1F37-5809-4AB7-AA67-C851003EB51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0345-BC2A-49AE-ACE9-70D0F6AEB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presentation will provide insights into churn rates and various statistics related to churn for a Telecommunication company, along with an analysis to suggest strategic solutions for reducing customer churn. If anyone is not familiar with the term Churn, it means leaving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average churn rate is reaching 26.54% and this means every 1 customer out of 4 customers are leaving the service. This is over the industry average which is between 20 to 25%.</a:t>
            </a:r>
            <a:br>
              <a:rPr lang="en-GB" dirty="0"/>
            </a:br>
            <a:r>
              <a:rPr lang="en-GB" dirty="0"/>
              <a:t>From this data, I started my project to find out different reasons of churn customers and to reduce churn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graph here is showing total number of churn customers by contract type. </a:t>
            </a:r>
            <a:br>
              <a:rPr lang="en-GB" dirty="0"/>
            </a:br>
            <a:r>
              <a:rPr lang="en-GB" dirty="0"/>
              <a:t>According to the graph, month-to-month contract has a dramatically high possession for churn customers. </a:t>
            </a:r>
            <a:br>
              <a:rPr lang="en-GB" dirty="0"/>
            </a:br>
            <a:r>
              <a:rPr lang="en-GB" dirty="0"/>
              <a:t>This shows there are need of action to make customers to choose longer contract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5203-E046-E71F-7D98-D0CE3193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43630-8807-4255-D35F-DF50B107C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46E2E-AEEE-39E2-82A3-2EFA7A7FE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graph shows in which price range of service churn customers were on more than other price range. Clearly 70~100 </a:t>
            </a:r>
            <a:r>
              <a:rPr lang="en-GB" dirty="0" err="1"/>
              <a:t>dollors</a:t>
            </a:r>
            <a:r>
              <a:rPr lang="en-GB" dirty="0"/>
              <a:t> range had highest number of churn customers. This insight promotion or discount should be taken as an option for future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4BFE-8D95-3517-075E-8EB48044D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493C-035C-1776-18A9-4F61ACC5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F7A80-2F47-1D23-896E-23909A43C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91E22-150A-5EA9-37C6-57C73613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B0360-746B-F542-A966-41127B775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8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D1E7B-67C0-9623-3C31-6D15C9E5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D328B-F4F8-25B5-3647-28584653D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14907-F1B9-FAF6-DF74-D391FDBCC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long term contract benefits such as special bundle or discounted services.</a:t>
            </a:r>
            <a:br>
              <a:rPr lang="en-GB" dirty="0"/>
            </a:br>
            <a:r>
              <a:rPr lang="en-GB" dirty="0"/>
              <a:t>First 6 months to 10 months is the key. Provide focused customer service for early customers to reduce bad experiences.</a:t>
            </a:r>
          </a:p>
          <a:p>
            <a:r>
              <a:rPr lang="en-GB" dirty="0"/>
              <a:t>CS surveys are need to expand data accuracy for churn customers for the future to reduce more.</a:t>
            </a:r>
          </a:p>
          <a:p>
            <a:r>
              <a:rPr lang="en-GB" dirty="0"/>
              <a:t>Automated payment and discount for card payment is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5D61-4EF2-DDF5-DCC3-B2213340C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0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analysed whole dataset to find possible reasons for churn customers and studied data to reach solutions to reduce churn customers for </a:t>
            </a:r>
            <a:r>
              <a:rPr lang="en-GB"/>
              <a:t>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8F10-BEA1-4625-9354-EB8EBBC6B5C8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erson sitting at a desk with a computer and a computer&#10;&#10;AI-generated content may be incorrect.">
            <a:extLst>
              <a:ext uri="{FF2B5EF4-FFF2-40B4-BE49-F238E27FC236}">
                <a16:creationId xmlns:a16="http://schemas.microsoft.com/office/drawing/2014/main" id="{5776BE6E-AD2B-CFEF-0EFD-6CE936AE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6" b="1351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F736-C75A-D9C2-8708-45B59F24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F0502020204030204" pitchFamily="34" charset="0"/>
                <a:cs typeface="Aharoni" panose="020F0502020204030204" pitchFamily="2" charset="-79"/>
              </a:rPr>
              <a:t>Telco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C6E3-B5F4-8F46-0F94-BF9BF008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88226"/>
            <a:ext cx="3892803" cy="1485319"/>
          </a:xfrm>
          <a:noFill/>
        </p:spPr>
        <p:txBody>
          <a:bodyPr>
            <a:normAutofit fontScale="70000" lnSpcReduction="20000"/>
          </a:bodyPr>
          <a:lstStyle/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Understanding Customer Behaviour to Reduce Churn</a:t>
            </a:r>
          </a:p>
          <a:p>
            <a:pPr algn="l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Presenter : KwangSuk Sul</a:t>
            </a:r>
          </a:p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Git-Hub :https://github.com/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KoreanBeaver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984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244C1-2179-4ECB-BDD2-4F1070D19B08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Overall Churn of Telco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A7E6684D-1A95-F93A-4865-DA4502F09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9702" y="2568799"/>
            <a:ext cx="5150277" cy="3536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Overall Churn Rate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1 customer every 4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Industry average churn rate of 20~25%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Total customers: 7043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cs typeface="Aharoni" panose="02010803020104030203" pitchFamily="2" charset="-79"/>
              </a:rPr>
              <a:t>Churn customers: 1869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F68BD-29F4-FEAB-C06D-FD771A24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0" y="3411813"/>
            <a:ext cx="4282635" cy="1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7AF3C-BF90-0A77-4C06-1111EB13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34180-EF80-D99B-6F6F-A932919A76AA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Churn Count by Contract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FED21-A82D-0898-9F46-24E420D0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50" y="364142"/>
            <a:ext cx="727775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8B73-4A9F-EB71-E59A-938F2FA9D426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Month to Month has the highest churn numbers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Month to month - 1655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One Year – 166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Two Year – 48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13066-62B4-31BC-F70D-1F16FF88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26F31-4ED3-8DC7-B325-938A8BA749E7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Monthly Charges Distribution by Churn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583FD-C799-718B-A3FE-BBBB79BC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05" y="950085"/>
            <a:ext cx="10369645" cy="26961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3A5DA-EAC5-E6CD-CBD2-8A6E6D3F8784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customers are concentrated monthly charges between $70~$100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None churn customers are concentrated monthly charges between $20~$50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Higher price, higher chance of churn</a:t>
            </a:r>
          </a:p>
        </p:txBody>
      </p:sp>
    </p:spTree>
    <p:extLst>
      <p:ext uri="{BB962C8B-B14F-4D97-AF65-F5344CB8AC3E}">
        <p14:creationId xmlns:p14="http://schemas.microsoft.com/office/powerpoint/2010/main" val="40615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DC871-76A2-7B84-C5F7-483F9689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B9F1A-3E86-40CC-9342-D559FFDF9B76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Tenure Distribution by Churn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A564-31F3-879E-E0F3-1805A3F4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63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5C2E-E76B-5E3F-1708-4CF52611F3DE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Higher churn rate on customer less than 10 months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Experience in early stage seems important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Long term customers over 10 months has low churn rate</a:t>
            </a:r>
          </a:p>
        </p:txBody>
      </p:sp>
    </p:spTree>
    <p:extLst>
      <p:ext uri="{BB962C8B-B14F-4D97-AF65-F5344CB8AC3E}">
        <p14:creationId xmlns:p14="http://schemas.microsoft.com/office/powerpoint/2010/main" val="25168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F3757-C44A-8639-4D2D-5C536FB6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Count by Internet Service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92612-5D2D-A1A9-8751-18648602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608969"/>
            <a:ext cx="7608304" cy="37110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E118C-2395-319E-EFCA-9AC7588B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" r="-2" b="-2"/>
          <a:stretch/>
        </p:blipFill>
        <p:spPr>
          <a:xfrm>
            <a:off x="2347979" y="1263565"/>
            <a:ext cx="7496039" cy="3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81D67-1EBD-C4AC-7EB1-A1D91FA3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E15F8-8890-ED24-4354-296701737B60}"/>
              </a:ext>
            </a:extLst>
          </p:cNvPr>
          <p:cNvSpPr txBox="1"/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Future Strategies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A295A-61AF-EB65-5CA3-20F493A4359F}"/>
              </a:ext>
            </a:extLst>
          </p:cNvPr>
          <p:cNvSpPr txBox="1"/>
          <p:nvPr/>
        </p:nvSpPr>
        <p:spPr>
          <a:xfrm>
            <a:off x="1386348" y="954932"/>
            <a:ext cx="2349910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Churn Rate Above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3290A-6280-C3C6-E6CE-75F93E78EE44}"/>
              </a:ext>
            </a:extLst>
          </p:cNvPr>
          <p:cNvSpPr txBox="1"/>
          <p:nvPr/>
        </p:nvSpPr>
        <p:spPr>
          <a:xfrm>
            <a:off x="4361046" y="936330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Promotion Products for Long-Term 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91EB8-0D19-321E-B4B8-B16E5B8F4A0C}"/>
              </a:ext>
            </a:extLst>
          </p:cNvPr>
          <p:cNvSpPr txBox="1"/>
          <p:nvPr/>
        </p:nvSpPr>
        <p:spPr>
          <a:xfrm>
            <a:off x="6706039" y="2385102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Offer a discounted period for high-charge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2092C-BB5B-D0B2-4287-4C5220F770AE}"/>
              </a:ext>
            </a:extLst>
          </p:cNvPr>
          <p:cNvSpPr txBox="1"/>
          <p:nvPr/>
        </p:nvSpPr>
        <p:spPr>
          <a:xfrm>
            <a:off x="5864113" y="4032532"/>
            <a:ext cx="3293367" cy="7078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Sales Representative for early-stage customers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33AFEC-C3D0-2A36-1946-1824E6DD5C75}"/>
              </a:ext>
            </a:extLst>
          </p:cNvPr>
          <p:cNvSpPr txBox="1"/>
          <p:nvPr/>
        </p:nvSpPr>
        <p:spPr>
          <a:xfrm>
            <a:off x="4308335" y="5136677"/>
            <a:ext cx="2855918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Adjust price or add service features for Early-stage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A8CE4-3415-464E-CA77-E00F460D6876}"/>
              </a:ext>
            </a:extLst>
          </p:cNvPr>
          <p:cNvSpPr txBox="1"/>
          <p:nvPr/>
        </p:nvSpPr>
        <p:spPr>
          <a:xfrm>
            <a:off x="1386347" y="5438257"/>
            <a:ext cx="2421245" cy="10156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</a:rPr>
              <a:t>Discount on Credit Card Payment</a:t>
            </a:r>
          </a:p>
        </p:txBody>
      </p:sp>
    </p:spTree>
    <p:extLst>
      <p:ext uri="{BB962C8B-B14F-4D97-AF65-F5344CB8AC3E}">
        <p14:creationId xmlns:p14="http://schemas.microsoft.com/office/powerpoint/2010/main" val="332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8BFAB-2FD7-7523-4188-A3D69AF26BFD}"/>
              </a:ext>
            </a:extLst>
          </p:cNvPr>
          <p:cNvSpPr txBox="1"/>
          <p:nvPr/>
        </p:nvSpPr>
        <p:spPr>
          <a:xfrm>
            <a:off x="987689" y="2373091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Q&amp;A</a:t>
            </a:r>
            <a:endParaRPr lang="en-US" sz="8000" kern="12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Black" panose="020B0004020202020204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562</TotalTime>
  <Words>482</Words>
  <Application>Microsoft Office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Black</vt:lpstr>
      <vt:lpstr>Arial</vt:lpstr>
      <vt:lpstr>Calibri</vt:lpstr>
      <vt:lpstr>Calibri Light</vt:lpstr>
      <vt:lpstr>Office 2013 - 2022 Theme</vt:lpstr>
      <vt:lpstr>Telco Customer Churn Analysis</vt:lpstr>
      <vt:lpstr>PowerPoint Presentation</vt:lpstr>
      <vt:lpstr>PowerPoint Presentation</vt:lpstr>
      <vt:lpstr>PowerPoint Presentation</vt:lpstr>
      <vt:lpstr>PowerPoint Presentation</vt:lpstr>
      <vt:lpstr>Churn Count by Internet Service 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KwangSuk Sul</dc:creator>
  <cp:lastModifiedBy>KwangSuk Sul</cp:lastModifiedBy>
  <cp:revision>1</cp:revision>
  <dcterms:created xsi:type="dcterms:W3CDTF">2025-04-09T08:53:33Z</dcterms:created>
  <dcterms:modified xsi:type="dcterms:W3CDTF">2025-04-10T14:11:28Z</dcterms:modified>
</cp:coreProperties>
</file>