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0"/>
  </p:notesMasterIdLst>
  <p:sldIdLst>
    <p:sldId id="256" r:id="rId2"/>
    <p:sldId id="257" r:id="rId3"/>
    <p:sldId id="258" r:id="rId4"/>
    <p:sldId id="259" r:id="rId5"/>
    <p:sldId id="260" r:id="rId6"/>
    <p:sldId id="262" r:id="rId7"/>
    <p:sldId id="265"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0F9ED8-6AE1-4642-8A36-835899EB4368}" v="23" dt="2025-04-10T15:00:41.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3" d="2"/>
        <a:sy n="3" d="2"/>
      </p:scale>
      <p:origin x="0" y="-2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angSuk Sul" userId="c191b7df44b9fe19" providerId="LiveId" clId="{AD0F9ED8-6AE1-4642-8A36-835899EB4368}"/>
    <pc:docChg chg="undo custSel addSld delSld modSld sldOrd">
      <pc:chgData name="KwangSuk Sul" userId="c191b7df44b9fe19" providerId="LiveId" clId="{AD0F9ED8-6AE1-4642-8A36-835899EB4368}" dt="2025-04-15T14:19:17.493" v="7795" actId="6549"/>
      <pc:docMkLst>
        <pc:docMk/>
      </pc:docMkLst>
      <pc:sldChg chg="modSp modAnim modNotesTx">
        <pc:chgData name="KwangSuk Sul" userId="c191b7df44b9fe19" providerId="LiveId" clId="{AD0F9ED8-6AE1-4642-8A36-835899EB4368}" dt="2025-04-15T14:19:17.493" v="7795" actId="6549"/>
        <pc:sldMkLst>
          <pc:docMk/>
          <pc:sldMk cId="2769841588" sldId="256"/>
        </pc:sldMkLst>
        <pc:spChg chg="mod">
          <ac:chgData name="KwangSuk Sul" userId="c191b7df44b9fe19" providerId="LiveId" clId="{AD0F9ED8-6AE1-4642-8A36-835899EB4368}" dt="2025-04-10T14:11:19.672" v="2456" actId="207"/>
          <ac:spMkLst>
            <pc:docMk/>
            <pc:sldMk cId="2769841588" sldId="256"/>
            <ac:spMk id="2" creationId="{133AF736-C75A-D9C2-8708-45B59F24B396}"/>
          </ac:spMkLst>
        </pc:spChg>
        <pc:spChg chg="mod">
          <ac:chgData name="KwangSuk Sul" userId="c191b7df44b9fe19" providerId="LiveId" clId="{AD0F9ED8-6AE1-4642-8A36-835899EB4368}" dt="2025-04-10T14:11:26.456" v="2458" actId="207"/>
          <ac:spMkLst>
            <pc:docMk/>
            <pc:sldMk cId="2769841588" sldId="256"/>
            <ac:spMk id="3" creationId="{782FC6E3-B5F4-8F46-0F94-BF9BF0089439}"/>
          </ac:spMkLst>
        </pc:spChg>
      </pc:sldChg>
      <pc:sldChg chg="addSp delSp modSp mod setBg modNotesTx">
        <pc:chgData name="KwangSuk Sul" userId="c191b7df44b9fe19" providerId="LiveId" clId="{AD0F9ED8-6AE1-4642-8A36-835899EB4368}" dt="2025-04-15T12:27:37.338" v="4020" actId="20577"/>
        <pc:sldMkLst>
          <pc:docMk/>
          <pc:sldMk cId="864639222" sldId="257"/>
        </pc:sldMkLst>
        <pc:spChg chg="add mod">
          <ac:chgData name="KwangSuk Sul" userId="c191b7df44b9fe19" providerId="LiveId" clId="{AD0F9ED8-6AE1-4642-8A36-835899EB4368}" dt="2025-04-10T14:11:10.361" v="2454" actId="207"/>
          <ac:spMkLst>
            <pc:docMk/>
            <pc:sldMk cId="864639222" sldId="257"/>
            <ac:spMk id="2" creationId="{A7E6684D-1A95-F93A-4865-DA4502F09F4B}"/>
          </ac:spMkLst>
        </pc:spChg>
        <pc:spChg chg="mod">
          <ac:chgData name="KwangSuk Sul" userId="c191b7df44b9fe19" providerId="LiveId" clId="{AD0F9ED8-6AE1-4642-8A36-835899EB4368}" dt="2025-04-10T14:11:15.741" v="2455" actId="207"/>
          <ac:spMkLst>
            <pc:docMk/>
            <pc:sldMk cId="864639222" sldId="257"/>
            <ac:spMk id="27" creationId="{6A3244C1-2179-4ECB-BDD2-4F1070D19B08}"/>
          </ac:spMkLst>
        </pc:spChg>
        <pc:spChg chg="add">
          <ac:chgData name="KwangSuk Sul" userId="c191b7df44b9fe19" providerId="LiveId" clId="{AD0F9ED8-6AE1-4642-8A36-835899EB4368}" dt="2025-04-09T19:40:01.941" v="410" actId="26606"/>
          <ac:spMkLst>
            <pc:docMk/>
            <pc:sldMk cId="864639222" sldId="257"/>
            <ac:spMk id="32" creationId="{058A14AF-9FB5-4CC7-BA35-E8E85D3EDF0E}"/>
          </ac:spMkLst>
        </pc:spChg>
        <pc:spChg chg="add">
          <ac:chgData name="KwangSuk Sul" userId="c191b7df44b9fe19" providerId="LiveId" clId="{AD0F9ED8-6AE1-4642-8A36-835899EB4368}" dt="2025-04-09T19:40:01.941" v="410" actId="26606"/>
          <ac:spMkLst>
            <pc:docMk/>
            <pc:sldMk cId="864639222" sldId="257"/>
            <ac:spMk id="34" creationId="{3A9A4357-BD1D-4622-A4FE-766E6AB8DE84}"/>
          </ac:spMkLst>
        </pc:spChg>
        <pc:spChg chg="add">
          <ac:chgData name="KwangSuk Sul" userId="c191b7df44b9fe19" providerId="LiveId" clId="{AD0F9ED8-6AE1-4642-8A36-835899EB4368}" dt="2025-04-09T19:40:01.941" v="410" actId="26606"/>
          <ac:spMkLst>
            <pc:docMk/>
            <pc:sldMk cId="864639222" sldId="257"/>
            <ac:spMk id="36" creationId="{E659831F-0D9A-4C63-9EBB-8435B85A440F}"/>
          </ac:spMkLst>
        </pc:spChg>
        <pc:spChg chg="add">
          <ac:chgData name="KwangSuk Sul" userId="c191b7df44b9fe19" providerId="LiveId" clId="{AD0F9ED8-6AE1-4642-8A36-835899EB4368}" dt="2025-04-09T19:40:01.941" v="410" actId="26606"/>
          <ac:spMkLst>
            <pc:docMk/>
            <pc:sldMk cId="864639222" sldId="257"/>
            <ac:spMk id="38" creationId="{E6995CE5-F890-4ABA-82A2-26507CE8D2A3}"/>
          </ac:spMkLst>
        </pc:spChg>
        <pc:picChg chg="add mod">
          <ac:chgData name="KwangSuk Sul" userId="c191b7df44b9fe19" providerId="LiveId" clId="{AD0F9ED8-6AE1-4642-8A36-835899EB4368}" dt="2025-04-09T19:40:43.821" v="422" actId="1076"/>
          <ac:picMkLst>
            <pc:docMk/>
            <pc:sldMk cId="864639222" sldId="257"/>
            <ac:picMk id="4" creationId="{D21F68BD-29F4-FEAB-C06D-FD771A244AD8}"/>
          </ac:picMkLst>
        </pc:picChg>
      </pc:sldChg>
      <pc:sldChg chg="addSp modSp mod setBg modNotesTx">
        <pc:chgData name="KwangSuk Sul" userId="c191b7df44b9fe19" providerId="LiveId" clId="{AD0F9ED8-6AE1-4642-8A36-835899EB4368}" dt="2025-04-15T12:29:52.281" v="4365" actId="20577"/>
        <pc:sldMkLst>
          <pc:docMk/>
          <pc:sldMk cId="1066840856" sldId="258"/>
        </pc:sldMkLst>
        <pc:spChg chg="mod">
          <ac:chgData name="KwangSuk Sul" userId="c191b7df44b9fe19" providerId="LiveId" clId="{AD0F9ED8-6AE1-4642-8A36-835899EB4368}" dt="2025-04-10T14:10:56.960" v="2452" actId="207"/>
          <ac:spMkLst>
            <pc:docMk/>
            <pc:sldMk cId="1066840856" sldId="258"/>
            <ac:spMk id="2" creationId="{5D434180-EF80-D99B-6F6F-A932919A76AA}"/>
          </ac:spMkLst>
        </pc:spChg>
        <pc:spChg chg="mod">
          <ac:chgData name="KwangSuk Sul" userId="c191b7df44b9fe19" providerId="LiveId" clId="{AD0F9ED8-6AE1-4642-8A36-835899EB4368}" dt="2025-04-10T14:11:03.788" v="2453" actId="207"/>
          <ac:spMkLst>
            <pc:docMk/>
            <pc:sldMk cId="1066840856" sldId="258"/>
            <ac:spMk id="7" creationId="{FE1F8B73-4A9F-EB71-E59A-938F2FA9D426}"/>
          </ac:spMkLst>
        </pc:spChg>
        <pc:spChg chg="add">
          <ac:chgData name="KwangSuk Sul" userId="c191b7df44b9fe19" providerId="LiveId" clId="{AD0F9ED8-6AE1-4642-8A36-835899EB4368}" dt="2025-04-09T19:38:23.073" v="409" actId="26606"/>
          <ac:spMkLst>
            <pc:docMk/>
            <pc:sldMk cId="1066840856" sldId="258"/>
            <ac:spMk id="12" creationId="{700E0F77-E936-4985-B7B1-B9823486AC33}"/>
          </ac:spMkLst>
        </pc:spChg>
        <pc:spChg chg="add">
          <ac:chgData name="KwangSuk Sul" userId="c191b7df44b9fe19" providerId="LiveId" clId="{AD0F9ED8-6AE1-4642-8A36-835899EB4368}" dt="2025-04-09T19:38:23.073" v="409" actId="26606"/>
          <ac:spMkLst>
            <pc:docMk/>
            <pc:sldMk cId="1066840856" sldId="258"/>
            <ac:spMk id="14" creationId="{95C8260E-968F-44E8-A823-ABB431311926}"/>
          </ac:spMkLst>
        </pc:spChg>
        <pc:spChg chg="add">
          <ac:chgData name="KwangSuk Sul" userId="c191b7df44b9fe19" providerId="LiveId" clId="{AD0F9ED8-6AE1-4642-8A36-835899EB4368}" dt="2025-04-09T19:38:23.073" v="409" actId="26606"/>
          <ac:spMkLst>
            <pc:docMk/>
            <pc:sldMk cId="1066840856" sldId="258"/>
            <ac:spMk id="16" creationId="{2C1BBA94-3F40-40AA-8BB9-E69E25E537C1}"/>
          </ac:spMkLst>
        </pc:spChg>
        <pc:spChg chg="add">
          <ac:chgData name="KwangSuk Sul" userId="c191b7df44b9fe19" providerId="LiveId" clId="{AD0F9ED8-6AE1-4642-8A36-835899EB4368}" dt="2025-04-09T19:38:23.073" v="409" actId="26606"/>
          <ac:spMkLst>
            <pc:docMk/>
            <pc:sldMk cId="1066840856" sldId="258"/>
            <ac:spMk id="18" creationId="{FE43805F-24A6-46A4-B19B-54F28347355C}"/>
          </ac:spMkLst>
        </pc:spChg>
        <pc:picChg chg="mod">
          <ac:chgData name="KwangSuk Sul" userId="c191b7df44b9fe19" providerId="LiveId" clId="{AD0F9ED8-6AE1-4642-8A36-835899EB4368}" dt="2025-04-09T19:38:23.073" v="409" actId="26606"/>
          <ac:picMkLst>
            <pc:docMk/>
            <pc:sldMk cId="1066840856" sldId="258"/>
            <ac:picMk id="6" creationId="{0DFFED21-A82D-0898-9F46-24E420D038E5}"/>
          </ac:picMkLst>
        </pc:picChg>
      </pc:sldChg>
      <pc:sldChg chg="addSp modSp mod setBg modNotesTx">
        <pc:chgData name="KwangSuk Sul" userId="c191b7df44b9fe19" providerId="LiveId" clId="{AD0F9ED8-6AE1-4642-8A36-835899EB4368}" dt="2025-04-15T12:31:10.333" v="4632" actId="20577"/>
        <pc:sldMkLst>
          <pc:docMk/>
          <pc:sldMk cId="4061558122" sldId="259"/>
        </pc:sldMkLst>
        <pc:spChg chg="mod">
          <ac:chgData name="KwangSuk Sul" userId="c191b7df44b9fe19" providerId="LiveId" clId="{AD0F9ED8-6AE1-4642-8A36-835899EB4368}" dt="2025-04-10T14:10:43.651" v="2450" actId="207"/>
          <ac:spMkLst>
            <pc:docMk/>
            <pc:sldMk cId="4061558122" sldId="259"/>
            <ac:spMk id="2" creationId="{16926F31-4ED3-8DC7-B325-938A8BA749E7}"/>
          </ac:spMkLst>
        </pc:spChg>
        <pc:spChg chg="mod ord">
          <ac:chgData name="KwangSuk Sul" userId="c191b7df44b9fe19" providerId="LiveId" clId="{AD0F9ED8-6AE1-4642-8A36-835899EB4368}" dt="2025-04-10T14:10:48.865" v="2451" actId="207"/>
          <ac:spMkLst>
            <pc:docMk/>
            <pc:sldMk cId="4061558122" sldId="259"/>
            <ac:spMk id="7" creationId="{83F3A5DA-EAC5-E6CD-CBD2-8A6E6D3F8784}"/>
          </ac:spMkLst>
        </pc:spChg>
        <pc:spChg chg="add">
          <ac:chgData name="KwangSuk Sul" userId="c191b7df44b9fe19" providerId="LiveId" clId="{AD0F9ED8-6AE1-4642-8A36-835899EB4368}" dt="2025-04-09T19:37:51.397" v="405" actId="26606"/>
          <ac:spMkLst>
            <pc:docMk/>
            <pc:sldMk cId="4061558122" sldId="259"/>
            <ac:spMk id="13" creationId="{700E0F77-E936-4985-B7B1-B9823486AC33}"/>
          </ac:spMkLst>
        </pc:spChg>
        <pc:spChg chg="add">
          <ac:chgData name="KwangSuk Sul" userId="c191b7df44b9fe19" providerId="LiveId" clId="{AD0F9ED8-6AE1-4642-8A36-835899EB4368}" dt="2025-04-09T19:37:51.397" v="405" actId="26606"/>
          <ac:spMkLst>
            <pc:docMk/>
            <pc:sldMk cId="4061558122" sldId="259"/>
            <ac:spMk id="15" creationId="{95C8260E-968F-44E8-A823-ABB431311926}"/>
          </ac:spMkLst>
        </pc:spChg>
        <pc:spChg chg="add">
          <ac:chgData name="KwangSuk Sul" userId="c191b7df44b9fe19" providerId="LiveId" clId="{AD0F9ED8-6AE1-4642-8A36-835899EB4368}" dt="2025-04-09T19:37:51.397" v="405" actId="26606"/>
          <ac:spMkLst>
            <pc:docMk/>
            <pc:sldMk cId="4061558122" sldId="259"/>
            <ac:spMk id="17" creationId="{2C1BBA94-3F40-40AA-8BB9-E69E25E537C1}"/>
          </ac:spMkLst>
        </pc:spChg>
        <pc:spChg chg="add">
          <ac:chgData name="KwangSuk Sul" userId="c191b7df44b9fe19" providerId="LiveId" clId="{AD0F9ED8-6AE1-4642-8A36-835899EB4368}" dt="2025-04-09T19:37:51.397" v="405" actId="26606"/>
          <ac:spMkLst>
            <pc:docMk/>
            <pc:sldMk cId="4061558122" sldId="259"/>
            <ac:spMk id="19" creationId="{FE43805F-24A6-46A4-B19B-54F28347355C}"/>
          </ac:spMkLst>
        </pc:spChg>
        <pc:picChg chg="mod">
          <ac:chgData name="KwangSuk Sul" userId="c191b7df44b9fe19" providerId="LiveId" clId="{AD0F9ED8-6AE1-4642-8A36-835899EB4368}" dt="2025-04-09T19:37:51.397" v="405" actId="26606"/>
          <ac:picMkLst>
            <pc:docMk/>
            <pc:sldMk cId="4061558122" sldId="259"/>
            <ac:picMk id="8" creationId="{B9B583FD-C799-718B-A3FE-BBBB79BC7F7B}"/>
          </ac:picMkLst>
        </pc:picChg>
      </pc:sldChg>
      <pc:sldChg chg="addSp delSp modSp add mod setBg modNotesTx">
        <pc:chgData name="KwangSuk Sul" userId="c191b7df44b9fe19" providerId="LiveId" clId="{AD0F9ED8-6AE1-4642-8A36-835899EB4368}" dt="2025-04-15T12:33:29.469" v="4978" actId="20577"/>
        <pc:sldMkLst>
          <pc:docMk/>
          <pc:sldMk cId="2516845808" sldId="260"/>
        </pc:sldMkLst>
        <pc:spChg chg="mod">
          <ac:chgData name="KwangSuk Sul" userId="c191b7df44b9fe19" providerId="LiveId" clId="{AD0F9ED8-6AE1-4642-8A36-835899EB4368}" dt="2025-04-10T14:10:26.320" v="2448" actId="207"/>
          <ac:spMkLst>
            <pc:docMk/>
            <pc:sldMk cId="2516845808" sldId="260"/>
            <ac:spMk id="2" creationId="{5E1B9F1A-3E86-40CC-9342-D559FFDF9B76}"/>
          </ac:spMkLst>
        </pc:spChg>
        <pc:spChg chg="mod ord">
          <ac:chgData name="KwangSuk Sul" userId="c191b7df44b9fe19" providerId="LiveId" clId="{AD0F9ED8-6AE1-4642-8A36-835899EB4368}" dt="2025-04-10T14:10:32.153" v="2449" actId="207"/>
          <ac:spMkLst>
            <pc:docMk/>
            <pc:sldMk cId="2516845808" sldId="260"/>
            <ac:spMk id="7" creationId="{D37C5C2E-E76B-5E3F-1708-4CF52611F3DE}"/>
          </ac:spMkLst>
        </pc:spChg>
        <pc:spChg chg="add">
          <ac:chgData name="KwangSuk Sul" userId="c191b7df44b9fe19" providerId="LiveId" clId="{AD0F9ED8-6AE1-4642-8A36-835899EB4368}" dt="2025-04-09T19:37:54.842" v="406" actId="26606"/>
          <ac:spMkLst>
            <pc:docMk/>
            <pc:sldMk cId="2516845808" sldId="260"/>
            <ac:spMk id="12" creationId="{7FEAE179-C525-48F3-AD47-0E9E2B6F2E2E}"/>
          </ac:spMkLst>
        </pc:spChg>
        <pc:spChg chg="add">
          <ac:chgData name="KwangSuk Sul" userId="c191b7df44b9fe19" providerId="LiveId" clId="{AD0F9ED8-6AE1-4642-8A36-835899EB4368}" dt="2025-04-09T19:37:54.842" v="406" actId="26606"/>
          <ac:spMkLst>
            <pc:docMk/>
            <pc:sldMk cId="2516845808" sldId="260"/>
            <ac:spMk id="14" creationId="{95C8260E-968F-44E8-A823-ABB431311926}"/>
          </ac:spMkLst>
        </pc:spChg>
        <pc:spChg chg="add">
          <ac:chgData name="KwangSuk Sul" userId="c191b7df44b9fe19" providerId="LiveId" clId="{AD0F9ED8-6AE1-4642-8A36-835899EB4368}" dt="2025-04-09T19:37:54.842" v="406" actId="26606"/>
          <ac:spMkLst>
            <pc:docMk/>
            <pc:sldMk cId="2516845808" sldId="260"/>
            <ac:spMk id="16" creationId="{2C1BBA94-3F40-40AA-8BB9-E69E25E537C1}"/>
          </ac:spMkLst>
        </pc:spChg>
        <pc:spChg chg="add">
          <ac:chgData name="KwangSuk Sul" userId="c191b7df44b9fe19" providerId="LiveId" clId="{AD0F9ED8-6AE1-4642-8A36-835899EB4368}" dt="2025-04-09T19:37:54.842" v="406" actId="26606"/>
          <ac:spMkLst>
            <pc:docMk/>
            <pc:sldMk cId="2516845808" sldId="260"/>
            <ac:spMk id="18" creationId="{FE43805F-24A6-46A4-B19B-54F28347355C}"/>
          </ac:spMkLst>
        </pc:spChg>
        <pc:picChg chg="add mod">
          <ac:chgData name="KwangSuk Sul" userId="c191b7df44b9fe19" providerId="LiveId" clId="{AD0F9ED8-6AE1-4642-8A36-835899EB4368}" dt="2025-04-10T14:53:54.328" v="2506" actId="1076"/>
          <ac:picMkLst>
            <pc:docMk/>
            <pc:sldMk cId="2516845808" sldId="260"/>
            <ac:picMk id="13" creationId="{104983D1-1B2A-8194-6CE7-8E22A2071D55}"/>
          </ac:picMkLst>
        </pc:picChg>
      </pc:sldChg>
      <pc:sldChg chg="addSp delSp modSp new del mod setBg">
        <pc:chgData name="KwangSuk Sul" userId="c191b7df44b9fe19" providerId="LiveId" clId="{AD0F9ED8-6AE1-4642-8A36-835899EB4368}" dt="2025-04-15T12:25:52.876" v="3722" actId="47"/>
        <pc:sldMkLst>
          <pc:docMk/>
          <pc:sldMk cId="3039969198" sldId="261"/>
        </pc:sldMkLst>
      </pc:sldChg>
      <pc:sldChg chg="addSp delSp modSp new mod ord setBg modNotesTx">
        <pc:chgData name="KwangSuk Sul" userId="c191b7df44b9fe19" providerId="LiveId" clId="{AD0F9ED8-6AE1-4642-8A36-835899EB4368}" dt="2025-04-15T12:36:02.505" v="5246" actId="20577"/>
        <pc:sldMkLst>
          <pc:docMk/>
          <pc:sldMk cId="427276087" sldId="262"/>
        </pc:sldMkLst>
        <pc:spChg chg="add">
          <ac:chgData name="KwangSuk Sul" userId="c191b7df44b9fe19" providerId="LiveId" clId="{AD0F9ED8-6AE1-4642-8A36-835899EB4368}" dt="2025-04-09T20:08:10.864" v="681" actId="26606"/>
          <ac:spMkLst>
            <pc:docMk/>
            <pc:sldMk cId="427276087" sldId="262"/>
            <ac:spMk id="19" creationId="{0D1D8088-559A-46A5-A801-CDF0B9476BED}"/>
          </ac:spMkLst>
        </pc:spChg>
        <pc:spChg chg="add">
          <ac:chgData name="KwangSuk Sul" userId="c191b7df44b9fe19" providerId="LiveId" clId="{AD0F9ED8-6AE1-4642-8A36-835899EB4368}" dt="2025-04-09T20:08:10.864" v="681" actId="26606"/>
          <ac:spMkLst>
            <pc:docMk/>
            <pc:sldMk cId="427276087" sldId="262"/>
            <ac:spMk id="22" creationId="{3776B14B-F2F4-4825-8DA8-8C7A0F2B3960}"/>
          </ac:spMkLst>
        </pc:spChg>
        <pc:grpChg chg="add">
          <ac:chgData name="KwangSuk Sul" userId="c191b7df44b9fe19" providerId="LiveId" clId="{AD0F9ED8-6AE1-4642-8A36-835899EB4368}" dt="2025-04-09T20:08:10.864" v="681" actId="26606"/>
          <ac:grpSpMkLst>
            <pc:docMk/>
            <pc:sldMk cId="427276087" sldId="262"/>
            <ac:grpSpMk id="20" creationId="{83E2E96F-17F7-4C8C-BDF1-6BB90A0C1D7F}"/>
          </ac:grpSpMkLst>
        </pc:grpChg>
        <pc:picChg chg="add mod">
          <ac:chgData name="KwangSuk Sul" userId="c191b7df44b9fe19" providerId="LiveId" clId="{AD0F9ED8-6AE1-4642-8A36-835899EB4368}" dt="2025-04-09T20:08:18.394" v="684" actId="1076"/>
          <ac:picMkLst>
            <pc:docMk/>
            <pc:sldMk cId="427276087" sldId="262"/>
            <ac:picMk id="6" creationId="{655E118C-2395-319E-EFCA-9AC7588BFF5B}"/>
          </ac:picMkLst>
        </pc:picChg>
      </pc:sldChg>
      <pc:sldChg chg="addSp delSp modSp new del mod setBg modNotesTx">
        <pc:chgData name="KwangSuk Sul" userId="c191b7df44b9fe19" providerId="LiveId" clId="{AD0F9ED8-6AE1-4642-8A36-835899EB4368}" dt="2025-04-10T14:10:04.444" v="2446" actId="2696"/>
        <pc:sldMkLst>
          <pc:docMk/>
          <pc:sldMk cId="1868572479" sldId="263"/>
        </pc:sldMkLst>
      </pc:sldChg>
      <pc:sldChg chg="addSp delSp modSp new mod setBg modNotesTx">
        <pc:chgData name="KwangSuk Sul" userId="c191b7df44b9fe19" providerId="LiveId" clId="{AD0F9ED8-6AE1-4642-8A36-835899EB4368}" dt="2025-04-10T14:09:59.129" v="2445" actId="207"/>
        <pc:sldMkLst>
          <pc:docMk/>
          <pc:sldMk cId="2934606168" sldId="264"/>
        </pc:sldMkLst>
        <pc:spChg chg="add mod">
          <ac:chgData name="KwangSuk Sul" userId="c191b7df44b9fe19" providerId="LiveId" clId="{AD0F9ED8-6AE1-4642-8A36-835899EB4368}" dt="2025-04-10T14:09:59.129" v="2445" actId="207"/>
          <ac:spMkLst>
            <pc:docMk/>
            <pc:sldMk cId="2934606168" sldId="264"/>
            <ac:spMk id="5" creationId="{B388BFAB-2FD7-7523-4188-A3D69AF26BFD}"/>
          </ac:spMkLst>
        </pc:spChg>
        <pc:spChg chg="add">
          <ac:chgData name="KwangSuk Sul" userId="c191b7df44b9fe19" providerId="LiveId" clId="{AD0F9ED8-6AE1-4642-8A36-835899EB4368}" dt="2025-04-09T20:16:54.371" v="1295" actId="26606"/>
          <ac:spMkLst>
            <pc:docMk/>
            <pc:sldMk cId="2934606168" sldId="264"/>
            <ac:spMk id="10" creationId="{A7895A40-19A4-42D6-9D30-DBC1E8002635}"/>
          </ac:spMkLst>
        </pc:spChg>
        <pc:spChg chg="add">
          <ac:chgData name="KwangSuk Sul" userId="c191b7df44b9fe19" providerId="LiveId" clId="{AD0F9ED8-6AE1-4642-8A36-835899EB4368}" dt="2025-04-09T20:16:54.371" v="1295" actId="26606"/>
          <ac:spMkLst>
            <pc:docMk/>
            <pc:sldMk cId="2934606168" sldId="264"/>
            <ac:spMk id="12" creationId="{02F429C4-ABC9-46FC-818A-B5429CDE4A96}"/>
          </ac:spMkLst>
        </pc:spChg>
        <pc:spChg chg="add">
          <ac:chgData name="KwangSuk Sul" userId="c191b7df44b9fe19" providerId="LiveId" clId="{AD0F9ED8-6AE1-4642-8A36-835899EB4368}" dt="2025-04-09T20:16:54.371" v="1295" actId="26606"/>
          <ac:spMkLst>
            <pc:docMk/>
            <pc:sldMk cId="2934606168" sldId="264"/>
            <ac:spMk id="14" creationId="{2CEF98E4-3709-4952-8F42-2305CCE34FA3}"/>
          </ac:spMkLst>
        </pc:spChg>
        <pc:spChg chg="add">
          <ac:chgData name="KwangSuk Sul" userId="c191b7df44b9fe19" providerId="LiveId" clId="{AD0F9ED8-6AE1-4642-8A36-835899EB4368}" dt="2025-04-09T20:16:54.371" v="1295" actId="26606"/>
          <ac:spMkLst>
            <pc:docMk/>
            <pc:sldMk cId="2934606168" sldId="264"/>
            <ac:spMk id="16" creationId="{F10BCCF5-D685-47FF-B675-647EAEB72C8E}"/>
          </ac:spMkLst>
        </pc:spChg>
        <pc:spChg chg="add">
          <ac:chgData name="KwangSuk Sul" userId="c191b7df44b9fe19" providerId="LiveId" clId="{AD0F9ED8-6AE1-4642-8A36-835899EB4368}" dt="2025-04-09T20:16:54.371" v="1295" actId="26606"/>
          <ac:spMkLst>
            <pc:docMk/>
            <pc:sldMk cId="2934606168" sldId="264"/>
            <ac:spMk id="18" creationId="{B0EE8A42-107A-4D4C-8D56-BBAE95C7FC0D}"/>
          </ac:spMkLst>
        </pc:spChg>
      </pc:sldChg>
      <pc:sldChg chg="addSp delSp modSp add mod setBg delDesignElem modNotesTx">
        <pc:chgData name="KwangSuk Sul" userId="c191b7df44b9fe19" providerId="LiveId" clId="{AD0F9ED8-6AE1-4642-8A36-835899EB4368}" dt="2025-04-15T12:42:14.233" v="6657" actId="20577"/>
        <pc:sldMkLst>
          <pc:docMk/>
          <pc:sldMk cId="3329676482" sldId="265"/>
        </pc:sldMkLst>
        <pc:spChg chg="add mod">
          <ac:chgData name="KwangSuk Sul" userId="c191b7df44b9fe19" providerId="LiveId" clId="{AD0F9ED8-6AE1-4642-8A36-835899EB4368}" dt="2025-04-10T13:59:26.190" v="2106" actId="208"/>
          <ac:spMkLst>
            <pc:docMk/>
            <pc:sldMk cId="3329676482" sldId="265"/>
            <ac:spMk id="2" creationId="{632A295A-61AF-EB65-5CA3-20F493A4359F}"/>
          </ac:spMkLst>
        </pc:spChg>
        <pc:spChg chg="add mod">
          <ac:chgData name="KwangSuk Sul" userId="c191b7df44b9fe19" providerId="LiveId" clId="{AD0F9ED8-6AE1-4642-8A36-835899EB4368}" dt="2025-04-10T14:04:12.795" v="2186" actId="1076"/>
          <ac:spMkLst>
            <pc:docMk/>
            <pc:sldMk cId="3329676482" sldId="265"/>
            <ac:spMk id="3" creationId="{C593290A-6280-C3C6-E6CE-75F93E78EE44}"/>
          </ac:spMkLst>
        </pc:spChg>
        <pc:spChg chg="add mod">
          <ac:chgData name="KwangSuk Sul" userId="c191b7df44b9fe19" providerId="LiveId" clId="{AD0F9ED8-6AE1-4642-8A36-835899EB4368}" dt="2025-04-10T14:05:42.728" v="2251" actId="20577"/>
          <ac:spMkLst>
            <pc:docMk/>
            <pc:sldMk cId="3329676482" sldId="265"/>
            <ac:spMk id="4" creationId="{AFD91EB8-0D19-321E-B4B8-B16E5B8F4A0C}"/>
          </ac:spMkLst>
        </pc:spChg>
        <pc:spChg chg="mod">
          <ac:chgData name="KwangSuk Sul" userId="c191b7df44b9fe19" providerId="LiveId" clId="{AD0F9ED8-6AE1-4642-8A36-835899EB4368}" dt="2025-04-10T14:09:54.050" v="2444" actId="207"/>
          <ac:spMkLst>
            <pc:docMk/>
            <pc:sldMk cId="3329676482" sldId="265"/>
            <ac:spMk id="5" creationId="{E05E15F8-8890-ED24-4354-296701737B60}"/>
          </ac:spMkLst>
        </pc:spChg>
        <pc:spChg chg="add mod">
          <ac:chgData name="KwangSuk Sul" userId="c191b7df44b9fe19" providerId="LiveId" clId="{AD0F9ED8-6AE1-4642-8A36-835899EB4368}" dt="2025-04-10T14:06:27.994" v="2309" actId="1076"/>
          <ac:spMkLst>
            <pc:docMk/>
            <pc:sldMk cId="3329676482" sldId="265"/>
            <ac:spMk id="7" creationId="{C522092C-BB5B-D0B2-4287-4C5220F770AE}"/>
          </ac:spMkLst>
        </pc:spChg>
        <pc:spChg chg="add">
          <ac:chgData name="KwangSuk Sul" userId="c191b7df44b9fe19" providerId="LiveId" clId="{AD0F9ED8-6AE1-4642-8A36-835899EB4368}" dt="2025-04-10T13:55:21.633" v="2061" actId="26606"/>
          <ac:spMkLst>
            <pc:docMk/>
            <pc:sldMk cId="3329676482" sldId="265"/>
            <ac:spMk id="19" creationId="{CBC4F608-B4B8-48C3-9572-C0F061B1CD99}"/>
          </ac:spMkLst>
        </pc:spChg>
        <pc:spChg chg="add mod">
          <ac:chgData name="KwangSuk Sul" userId="c191b7df44b9fe19" providerId="LiveId" clId="{AD0F9ED8-6AE1-4642-8A36-835899EB4368}" dt="2025-04-10T14:07:38.390" v="2394" actId="20577"/>
          <ac:spMkLst>
            <pc:docMk/>
            <pc:sldMk cId="3329676482" sldId="265"/>
            <ac:spMk id="27" creationId="{BC33AFEC-C3D0-2A36-1946-1824E6DD5C75}"/>
          </ac:spMkLst>
        </pc:spChg>
        <pc:spChg chg="add">
          <ac:chgData name="KwangSuk Sul" userId="c191b7df44b9fe19" providerId="LiveId" clId="{AD0F9ED8-6AE1-4642-8A36-835899EB4368}" dt="2025-04-10T13:55:21.633" v="2061" actId="26606"/>
          <ac:spMkLst>
            <pc:docMk/>
            <pc:sldMk cId="3329676482" sldId="265"/>
            <ac:spMk id="28" creationId="{8B9AA7C6-5E5A-498E-A6DF-A943376E09BC}"/>
          </ac:spMkLst>
        </pc:spChg>
        <pc:spChg chg="add">
          <ac:chgData name="KwangSuk Sul" userId="c191b7df44b9fe19" providerId="LiveId" clId="{AD0F9ED8-6AE1-4642-8A36-835899EB4368}" dt="2025-04-10T13:55:21.633" v="2061" actId="26606"/>
          <ac:spMkLst>
            <pc:docMk/>
            <pc:sldMk cId="3329676482" sldId="265"/>
            <ac:spMk id="31" creationId="{81E140AE-0ABF-47C8-BF32-7D2F0CF2BA44}"/>
          </ac:spMkLst>
        </pc:spChg>
        <pc:spChg chg="add mod">
          <ac:chgData name="KwangSuk Sul" userId="c191b7df44b9fe19" providerId="LiveId" clId="{AD0F9ED8-6AE1-4642-8A36-835899EB4368}" dt="2025-04-10T14:09:49.313" v="2443" actId="14100"/>
          <ac:spMkLst>
            <pc:docMk/>
            <pc:sldMk cId="3329676482" sldId="265"/>
            <ac:spMk id="32" creationId="{3D9A8CE4-3415-464E-CA77-E00F460D6876}"/>
          </ac:spMkLst>
        </pc:spChg>
        <pc:grpChg chg="add">
          <ac:chgData name="KwangSuk Sul" userId="c191b7df44b9fe19" providerId="LiveId" clId="{AD0F9ED8-6AE1-4642-8A36-835899EB4368}" dt="2025-04-10T13:55:21.633" v="2061" actId="26606"/>
          <ac:grpSpMkLst>
            <pc:docMk/>
            <pc:sldMk cId="3329676482" sldId="265"/>
            <ac:grpSpMk id="29" creationId="{83EAB11A-76F7-48F4-9B4F-5BFDF4BF9670}"/>
          </ac:grpSpMkLst>
        </pc:grpChg>
      </pc:sldChg>
      <pc:sldChg chg="new del">
        <pc:chgData name="KwangSuk Sul" userId="c191b7df44b9fe19" providerId="LiveId" clId="{AD0F9ED8-6AE1-4642-8A36-835899EB4368}" dt="2025-04-10T13:55:00.870" v="2054" actId="47"/>
        <pc:sldMkLst>
          <pc:docMk/>
          <pc:sldMk cId="3949849478"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11F37-5809-4AB7-AA67-C851003EB519}" type="datetimeFigureOut">
              <a:rPr lang="en-GB" smtClean="0"/>
              <a:t>15/04/2025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80345-BC2A-49AE-ACE9-70D0F6AEB263}" type="slidenum">
              <a:rPr lang="en-GB" smtClean="0"/>
              <a:t>‹#›</a:t>
            </a:fld>
            <a:endParaRPr lang="en-GB"/>
          </a:p>
        </p:txBody>
      </p:sp>
    </p:spTree>
    <p:extLst>
      <p:ext uri="{BB962C8B-B14F-4D97-AF65-F5344CB8AC3E}">
        <p14:creationId xmlns:p14="http://schemas.microsoft.com/office/powerpoint/2010/main" val="3855357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my name is Kay Sul in Sutton London, was born in South Korea, moved to Australia spent teenage time, moved to the UK, studied International Hospitality Management at university of Surrey, after the first year dropped </a:t>
            </a:r>
            <a:r>
              <a:rPr lang="en-GB" dirty="0" err="1"/>
              <a:t>uni</a:t>
            </a:r>
            <a:r>
              <a:rPr lang="en-GB" dirty="0"/>
              <a:t> and went back to Korea joined the army for 2 years and I am </a:t>
            </a:r>
            <a:r>
              <a:rPr lang="en-GB"/>
              <a:t>here now. </a:t>
            </a:r>
            <a:br>
              <a:rPr lang="en-GB" dirty="0"/>
            </a:br>
            <a:r>
              <a:rPr lang="en-GB" dirty="0"/>
              <a:t>I have been working as IT Infra technician at Samsung before. While working the role had strong desire to study computer science field for long time and decided to start my journey and took my time to study Web development and Data tech. I recently completed a data tech bootcamp where I developed myself skills with data cleaning, visualisation, creating dashboard and making reports. Now I wish to jump into real world as starting data analyst to contribute earned skills and develop as data analyst. Please watch my presentation about Telecommunication company Telco Customer Churn Analysis.</a:t>
            </a:r>
          </a:p>
        </p:txBody>
      </p:sp>
      <p:sp>
        <p:nvSpPr>
          <p:cNvPr id="4" name="Slide Number Placeholder 3"/>
          <p:cNvSpPr>
            <a:spLocks noGrp="1"/>
          </p:cNvSpPr>
          <p:nvPr>
            <p:ph type="sldNum" sz="quarter" idx="5"/>
          </p:nvPr>
        </p:nvSpPr>
        <p:spPr/>
        <p:txBody>
          <a:bodyPr/>
          <a:lstStyle/>
          <a:p>
            <a:fld id="{C0E80345-BC2A-49AE-ACE9-70D0F6AEB263}" type="slidenum">
              <a:rPr lang="en-GB" smtClean="0"/>
              <a:t>1</a:t>
            </a:fld>
            <a:endParaRPr lang="en-GB"/>
          </a:p>
        </p:txBody>
      </p:sp>
    </p:spTree>
    <p:extLst>
      <p:ext uri="{BB962C8B-B14F-4D97-AF65-F5344CB8AC3E}">
        <p14:creationId xmlns:p14="http://schemas.microsoft.com/office/powerpoint/2010/main" val="384622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Churn customer means customers decide to leave the services. Looking at the card, Telco has average churn rate at 26.54% which is above industry average rate of 20% ~ 25%. This shows one customer out of 4 customers are leaving. I have analysed few data models to investigate the possible reasons.</a:t>
            </a:r>
          </a:p>
        </p:txBody>
      </p:sp>
      <p:sp>
        <p:nvSpPr>
          <p:cNvPr id="4" name="Slide Number Placeholder 3"/>
          <p:cNvSpPr>
            <a:spLocks noGrp="1"/>
          </p:cNvSpPr>
          <p:nvPr>
            <p:ph type="sldNum" sz="quarter" idx="5"/>
          </p:nvPr>
        </p:nvSpPr>
        <p:spPr/>
        <p:txBody>
          <a:bodyPr/>
          <a:lstStyle/>
          <a:p>
            <a:fld id="{C0E80345-BC2A-49AE-ACE9-70D0F6AEB263}" type="slidenum">
              <a:rPr lang="en-GB" smtClean="0"/>
              <a:t>2</a:t>
            </a:fld>
            <a:endParaRPr lang="en-GB"/>
          </a:p>
        </p:txBody>
      </p:sp>
    </p:spTree>
    <p:extLst>
      <p:ext uri="{BB962C8B-B14F-4D97-AF65-F5344CB8AC3E}">
        <p14:creationId xmlns:p14="http://schemas.microsoft.com/office/powerpoint/2010/main" val="33874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number of churn customers by contract types. There are 3 types of contact Telco provides to customers – Monthly, one year and two years contract. From the graph it clearly shows the majority churn customers are from monthly contract.</a:t>
            </a:r>
          </a:p>
        </p:txBody>
      </p:sp>
      <p:sp>
        <p:nvSpPr>
          <p:cNvPr id="4" name="Slide Number Placeholder 3"/>
          <p:cNvSpPr>
            <a:spLocks noGrp="1"/>
          </p:cNvSpPr>
          <p:nvPr>
            <p:ph type="sldNum" sz="quarter" idx="5"/>
          </p:nvPr>
        </p:nvSpPr>
        <p:spPr/>
        <p:txBody>
          <a:bodyPr/>
          <a:lstStyle/>
          <a:p>
            <a:fld id="{C0E80345-BC2A-49AE-ACE9-70D0F6AEB263}" type="slidenum">
              <a:rPr lang="en-GB" smtClean="0"/>
              <a:t>3</a:t>
            </a:fld>
            <a:endParaRPr lang="en-GB"/>
          </a:p>
        </p:txBody>
      </p:sp>
    </p:spTree>
    <p:extLst>
      <p:ext uri="{BB962C8B-B14F-4D97-AF65-F5344CB8AC3E}">
        <p14:creationId xmlns:p14="http://schemas.microsoft.com/office/powerpoint/2010/main" val="2926925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35203-E046-E71F-7D98-D0CE319330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43630-8807-4255-D35F-DF50B107CD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846E2E-AEEE-39E2-82A3-2EFA7A7FE6C0}"/>
              </a:ext>
            </a:extLst>
          </p:cNvPr>
          <p:cNvSpPr>
            <a:spLocks noGrp="1"/>
          </p:cNvSpPr>
          <p:nvPr>
            <p:ph type="body" idx="1"/>
          </p:nvPr>
        </p:nvSpPr>
        <p:spPr/>
        <p:txBody>
          <a:bodyPr/>
          <a:lstStyle/>
          <a:p>
            <a:r>
              <a:rPr lang="en-GB" dirty="0"/>
              <a:t>Second, churn customers by monthly charge amount. There are many products with different price range and churn customers are distributed in rage of 70 to 100 </a:t>
            </a:r>
            <a:r>
              <a:rPr lang="en-GB" dirty="0" err="1"/>
              <a:t>dollors</a:t>
            </a:r>
            <a:r>
              <a:rPr lang="en-GB" dirty="0"/>
              <a:t> the most according to the graph here.</a:t>
            </a:r>
          </a:p>
        </p:txBody>
      </p:sp>
      <p:sp>
        <p:nvSpPr>
          <p:cNvPr id="4" name="Slide Number Placeholder 3">
            <a:extLst>
              <a:ext uri="{FF2B5EF4-FFF2-40B4-BE49-F238E27FC236}">
                <a16:creationId xmlns:a16="http://schemas.microsoft.com/office/drawing/2014/main" id="{AD324BFE-8D95-3517-075E-8EB48044D9BE}"/>
              </a:ext>
            </a:extLst>
          </p:cNvPr>
          <p:cNvSpPr>
            <a:spLocks noGrp="1"/>
          </p:cNvSpPr>
          <p:nvPr>
            <p:ph type="sldNum" sz="quarter" idx="5"/>
          </p:nvPr>
        </p:nvSpPr>
        <p:spPr/>
        <p:txBody>
          <a:bodyPr/>
          <a:lstStyle/>
          <a:p>
            <a:fld id="{C0E80345-BC2A-49AE-ACE9-70D0F6AEB263}" type="slidenum">
              <a:rPr lang="en-GB" smtClean="0"/>
              <a:t>4</a:t>
            </a:fld>
            <a:endParaRPr lang="en-GB"/>
          </a:p>
        </p:txBody>
      </p:sp>
    </p:spTree>
    <p:extLst>
      <p:ext uri="{BB962C8B-B14F-4D97-AF65-F5344CB8AC3E}">
        <p14:creationId xmlns:p14="http://schemas.microsoft.com/office/powerpoint/2010/main" val="111879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5493C-035C-1776-18A9-4F61ACC50C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8F7A80-2F47-1D23-896E-23909A43CF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191E22-150A-5EA9-37C6-57C736131F18}"/>
              </a:ext>
            </a:extLst>
          </p:cNvPr>
          <p:cNvSpPr>
            <a:spLocks noGrp="1"/>
          </p:cNvSpPr>
          <p:nvPr>
            <p:ph type="body" idx="1"/>
          </p:nvPr>
        </p:nvSpPr>
        <p:spPr/>
        <p:txBody>
          <a:bodyPr/>
          <a:lstStyle/>
          <a:p>
            <a:r>
              <a:rPr lang="en-GB" dirty="0"/>
              <a:t>Third, Tenure distribution. From the graph, can see majority of customers less than 10 months has highest number of leaving the services while customers over one 1 year has low Churn rate. This 1 year could be the key point.</a:t>
            </a:r>
          </a:p>
        </p:txBody>
      </p:sp>
      <p:sp>
        <p:nvSpPr>
          <p:cNvPr id="4" name="Slide Number Placeholder 3">
            <a:extLst>
              <a:ext uri="{FF2B5EF4-FFF2-40B4-BE49-F238E27FC236}">
                <a16:creationId xmlns:a16="http://schemas.microsoft.com/office/drawing/2014/main" id="{A27B0360-746B-F542-A966-41127B775E13}"/>
              </a:ext>
            </a:extLst>
          </p:cNvPr>
          <p:cNvSpPr>
            <a:spLocks noGrp="1"/>
          </p:cNvSpPr>
          <p:nvPr>
            <p:ph type="sldNum" sz="quarter" idx="5"/>
          </p:nvPr>
        </p:nvSpPr>
        <p:spPr/>
        <p:txBody>
          <a:bodyPr/>
          <a:lstStyle/>
          <a:p>
            <a:fld id="{C0E80345-BC2A-49AE-ACE9-70D0F6AEB263}" type="slidenum">
              <a:rPr lang="en-GB" smtClean="0"/>
              <a:t>5</a:t>
            </a:fld>
            <a:endParaRPr lang="en-GB"/>
          </a:p>
        </p:txBody>
      </p:sp>
    </p:spTree>
    <p:extLst>
      <p:ext uri="{BB962C8B-B14F-4D97-AF65-F5344CB8AC3E}">
        <p14:creationId xmlns:p14="http://schemas.microsoft.com/office/powerpoint/2010/main" val="66858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 last, this is the churn of customers by payment type. Clearly can see customers paying via electronic check has the highest churn numbers and credit cards has the lowest. </a:t>
            </a:r>
          </a:p>
        </p:txBody>
      </p:sp>
      <p:sp>
        <p:nvSpPr>
          <p:cNvPr id="4" name="Slide Number Placeholder 3"/>
          <p:cNvSpPr>
            <a:spLocks noGrp="1"/>
          </p:cNvSpPr>
          <p:nvPr>
            <p:ph type="sldNum" sz="quarter" idx="5"/>
          </p:nvPr>
        </p:nvSpPr>
        <p:spPr/>
        <p:txBody>
          <a:bodyPr/>
          <a:lstStyle/>
          <a:p>
            <a:fld id="{C0E80345-BC2A-49AE-ACE9-70D0F6AEB263}" type="slidenum">
              <a:rPr lang="en-GB" smtClean="0"/>
              <a:t>6</a:t>
            </a:fld>
            <a:endParaRPr lang="en-GB"/>
          </a:p>
        </p:txBody>
      </p:sp>
    </p:spTree>
    <p:extLst>
      <p:ext uri="{BB962C8B-B14F-4D97-AF65-F5344CB8AC3E}">
        <p14:creationId xmlns:p14="http://schemas.microsoft.com/office/powerpoint/2010/main" val="279278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D1E7B-67C0-9623-3C31-6D15C9E56F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2D328B-F4F8-25B5-3647-28584653D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614907-F1B9-FAF6-DF74-D391FDBCC6B2}"/>
              </a:ext>
            </a:extLst>
          </p:cNvPr>
          <p:cNvSpPr>
            <a:spLocks noGrp="1"/>
          </p:cNvSpPr>
          <p:nvPr>
            <p:ph type="body" idx="1"/>
          </p:nvPr>
        </p:nvSpPr>
        <p:spPr/>
        <p:txBody>
          <a:bodyPr/>
          <a:lstStyle/>
          <a:p>
            <a:r>
              <a:rPr lang="en-GB" dirty="0"/>
              <a:t>Now, these are my suggest for the business to reduce churn rate for the future.</a:t>
            </a:r>
            <a:br>
              <a:rPr lang="en-GB" dirty="0"/>
            </a:br>
            <a:r>
              <a:rPr lang="en-GB" dirty="0"/>
              <a:t>To break those 10 months key line and stay customers </a:t>
            </a:r>
            <a:r>
              <a:rPr lang="en-GB" dirty="0" err="1"/>
              <a:t>upto</a:t>
            </a:r>
            <a:r>
              <a:rPr lang="en-GB" dirty="0"/>
              <a:t> 1 year time, need promotion for 1 year period. This will naturally make more customers to stay longer.</a:t>
            </a:r>
          </a:p>
          <a:p>
            <a:r>
              <a:rPr lang="en-GB" dirty="0"/>
              <a:t>For customers who are using high price products, create some promotional term or discount offers to reduce price for short-term time.</a:t>
            </a:r>
            <a:br>
              <a:rPr lang="en-GB" dirty="0"/>
            </a:br>
            <a:r>
              <a:rPr lang="en-GB" dirty="0"/>
              <a:t>Allocate sales representative for early stage customers to take extra care for first year would help customers to stay longer and also will help business to collect more accurate data for churn customers for the future.</a:t>
            </a:r>
          </a:p>
          <a:p>
            <a:r>
              <a:rPr lang="en-GB" dirty="0"/>
              <a:t>The last, provide discount on price when use credit card as payment method.</a:t>
            </a:r>
            <a:br>
              <a:rPr lang="en-GB" dirty="0"/>
            </a:br>
            <a:r>
              <a:rPr lang="en-GB" dirty="0"/>
              <a:t>All suggestions were made from data analysis the dataset and hope the business can reduce churn rate for the future. </a:t>
            </a:r>
          </a:p>
        </p:txBody>
      </p:sp>
      <p:sp>
        <p:nvSpPr>
          <p:cNvPr id="4" name="Slide Number Placeholder 3">
            <a:extLst>
              <a:ext uri="{FF2B5EF4-FFF2-40B4-BE49-F238E27FC236}">
                <a16:creationId xmlns:a16="http://schemas.microsoft.com/office/drawing/2014/main" id="{23385D61-4EF2-DDF5-DCC3-B2213340C21E}"/>
              </a:ext>
            </a:extLst>
          </p:cNvPr>
          <p:cNvSpPr>
            <a:spLocks noGrp="1"/>
          </p:cNvSpPr>
          <p:nvPr>
            <p:ph type="sldNum" sz="quarter" idx="5"/>
          </p:nvPr>
        </p:nvSpPr>
        <p:spPr/>
        <p:txBody>
          <a:bodyPr/>
          <a:lstStyle/>
          <a:p>
            <a:fld id="{C0E80345-BC2A-49AE-ACE9-70D0F6AEB263}" type="slidenum">
              <a:rPr lang="en-GB" smtClean="0"/>
              <a:t>7</a:t>
            </a:fld>
            <a:endParaRPr lang="en-GB"/>
          </a:p>
        </p:txBody>
      </p:sp>
    </p:spTree>
    <p:extLst>
      <p:ext uri="{BB962C8B-B14F-4D97-AF65-F5344CB8AC3E}">
        <p14:creationId xmlns:p14="http://schemas.microsoft.com/office/powerpoint/2010/main" val="372900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have analysed whole dataset to find possible reasons for churn customers and studied data to reach solutions to reduce churn customers for </a:t>
            </a:r>
            <a:r>
              <a:rPr lang="en-GB"/>
              <a:t>the business.</a:t>
            </a:r>
          </a:p>
        </p:txBody>
      </p:sp>
      <p:sp>
        <p:nvSpPr>
          <p:cNvPr id="4" name="Slide Number Placeholder 3"/>
          <p:cNvSpPr>
            <a:spLocks noGrp="1"/>
          </p:cNvSpPr>
          <p:nvPr>
            <p:ph type="sldNum" sz="quarter" idx="5"/>
          </p:nvPr>
        </p:nvSpPr>
        <p:spPr/>
        <p:txBody>
          <a:bodyPr/>
          <a:lstStyle/>
          <a:p>
            <a:fld id="{C0E80345-BC2A-49AE-ACE9-70D0F6AEB263}" type="slidenum">
              <a:rPr lang="en-GB" smtClean="0"/>
              <a:t>8</a:t>
            </a:fld>
            <a:endParaRPr lang="en-GB"/>
          </a:p>
        </p:txBody>
      </p:sp>
    </p:spTree>
    <p:extLst>
      <p:ext uri="{BB962C8B-B14F-4D97-AF65-F5344CB8AC3E}">
        <p14:creationId xmlns:p14="http://schemas.microsoft.com/office/powerpoint/2010/main" val="420028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3D8F10-BEA1-4625-9354-EB8EBBC6B5C8}" type="datetimeFigureOut">
              <a:rPr lang="en-GB" smtClean="0"/>
              <a:t>15/04/2025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79480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D8F10-BEA1-4625-9354-EB8EBBC6B5C8}" type="datetimeFigureOut">
              <a:rPr lang="en-GB" smtClean="0"/>
              <a:t>15/04/2025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334270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D8F10-BEA1-4625-9354-EB8EBBC6B5C8}" type="datetimeFigureOut">
              <a:rPr lang="en-GB" smtClean="0"/>
              <a:t>15/04/2025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421045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D8F10-BEA1-4625-9354-EB8EBBC6B5C8}" type="datetimeFigureOut">
              <a:rPr lang="en-GB" smtClean="0"/>
              <a:t>15/04/2025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16350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D8F10-BEA1-4625-9354-EB8EBBC6B5C8}" type="datetimeFigureOut">
              <a:rPr lang="en-GB" smtClean="0"/>
              <a:t>15/04/2025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253910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D8F10-BEA1-4625-9354-EB8EBBC6B5C8}" type="datetimeFigureOut">
              <a:rPr lang="en-GB" smtClean="0"/>
              <a:t>15/04/2025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221094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D8F10-BEA1-4625-9354-EB8EBBC6B5C8}" type="datetimeFigureOut">
              <a:rPr lang="en-GB" smtClean="0"/>
              <a:t>15/04/2025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318295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3D8F10-BEA1-4625-9354-EB8EBBC6B5C8}" type="datetimeFigureOut">
              <a:rPr lang="en-GB" smtClean="0"/>
              <a:t>15/04/2025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16477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D8F10-BEA1-4625-9354-EB8EBBC6B5C8}" type="datetimeFigureOut">
              <a:rPr lang="en-GB" smtClean="0"/>
              <a:t>15/04/2025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155306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D8F10-BEA1-4625-9354-EB8EBBC6B5C8}" type="datetimeFigureOut">
              <a:rPr lang="en-GB" smtClean="0"/>
              <a:t>15/04/2025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306566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D8F10-BEA1-4625-9354-EB8EBBC6B5C8}" type="datetimeFigureOut">
              <a:rPr lang="en-GB" smtClean="0"/>
              <a:t>15/04/2025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C3D1EB-E185-45DB-8D25-45F2C39FC213}" type="slidenum">
              <a:rPr lang="en-GB" smtClean="0"/>
              <a:t>‹#›</a:t>
            </a:fld>
            <a:endParaRPr lang="en-GB"/>
          </a:p>
        </p:txBody>
      </p:sp>
    </p:spTree>
    <p:extLst>
      <p:ext uri="{BB962C8B-B14F-4D97-AF65-F5344CB8AC3E}">
        <p14:creationId xmlns:p14="http://schemas.microsoft.com/office/powerpoint/2010/main" val="241173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D8F10-BEA1-4625-9354-EB8EBBC6B5C8}" type="datetimeFigureOut">
              <a:rPr lang="en-GB" smtClean="0"/>
              <a:t>15/04/2025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3D1EB-E185-45DB-8D25-45F2C39FC213}" type="slidenum">
              <a:rPr lang="en-GB" smtClean="0"/>
              <a:t>‹#›</a:t>
            </a:fld>
            <a:endParaRPr lang="en-GB"/>
          </a:p>
        </p:txBody>
      </p:sp>
    </p:spTree>
    <p:extLst>
      <p:ext uri="{BB962C8B-B14F-4D97-AF65-F5344CB8AC3E}">
        <p14:creationId xmlns:p14="http://schemas.microsoft.com/office/powerpoint/2010/main" val="134619651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person sitting at a desk with a computer and a computer&#10;&#10;AI-generated content may be incorrect.">
            <a:extLst>
              <a:ext uri="{FF2B5EF4-FFF2-40B4-BE49-F238E27FC236}">
                <a16:creationId xmlns:a16="http://schemas.microsoft.com/office/drawing/2014/main" id="{5776BE6E-AD2B-CFEF-0EFD-6CE936AE9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1346" b="1351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3AF736-C75A-D9C2-8708-45B59F24B396}"/>
              </a:ext>
            </a:extLst>
          </p:cNvPr>
          <p:cNvSpPr>
            <a:spLocks noGrp="1"/>
          </p:cNvSpPr>
          <p:nvPr>
            <p:ph type="ctrTitle"/>
          </p:nvPr>
        </p:nvSpPr>
        <p:spPr>
          <a:xfrm>
            <a:off x="7935402" y="743447"/>
            <a:ext cx="3445765" cy="3692028"/>
          </a:xfrm>
          <a:noFill/>
        </p:spPr>
        <p:txBody>
          <a:bodyPr>
            <a:normAutofit/>
          </a:bodyPr>
          <a:lstStyle/>
          <a:p>
            <a:pPr algn="l"/>
            <a:r>
              <a:rPr lang="en-GB" sz="5200" dirty="0">
                <a:solidFill>
                  <a:schemeClr val="tx1">
                    <a:lumMod val="85000"/>
                    <a:lumOff val="15000"/>
                  </a:schemeClr>
                </a:solidFill>
                <a:latin typeface="Aptos Black" panose="020F0502020204030204" pitchFamily="34" charset="0"/>
                <a:cs typeface="Aharoni" panose="020F0502020204030204" pitchFamily="2" charset="-79"/>
              </a:rPr>
              <a:t>Telco Customer Churn Analysis</a:t>
            </a:r>
          </a:p>
        </p:txBody>
      </p:sp>
      <p:sp>
        <p:nvSpPr>
          <p:cNvPr id="3" name="Subtitle 2">
            <a:extLst>
              <a:ext uri="{FF2B5EF4-FFF2-40B4-BE49-F238E27FC236}">
                <a16:creationId xmlns:a16="http://schemas.microsoft.com/office/drawing/2014/main" id="{782FC6E3-B5F4-8F46-0F94-BF9BF0089439}"/>
              </a:ext>
            </a:extLst>
          </p:cNvPr>
          <p:cNvSpPr>
            <a:spLocks noGrp="1"/>
          </p:cNvSpPr>
          <p:nvPr>
            <p:ph type="subTitle" idx="1"/>
          </p:nvPr>
        </p:nvSpPr>
        <p:spPr>
          <a:xfrm>
            <a:off x="7935402" y="4688226"/>
            <a:ext cx="3892803" cy="1485319"/>
          </a:xfrm>
          <a:noFill/>
        </p:spPr>
        <p:txBody>
          <a:bodyPr>
            <a:normAutofit fontScale="70000" lnSpcReduction="20000"/>
          </a:bodyPr>
          <a:lstStyle/>
          <a:p>
            <a:pPr algn="l"/>
            <a:r>
              <a:rPr lang="en-GB" sz="2000" dirty="0">
                <a:solidFill>
                  <a:schemeClr val="tx1">
                    <a:lumMod val="85000"/>
                    <a:lumOff val="15000"/>
                  </a:schemeClr>
                </a:solidFill>
                <a:latin typeface="Aptos Black" panose="020B0004020202020204" pitchFamily="34" charset="0"/>
                <a:cs typeface="Aharoni" panose="02010803020104030203" pitchFamily="2" charset="-79"/>
              </a:rPr>
              <a:t>Understanding Customer Behaviour to Reduce Churn</a:t>
            </a:r>
          </a:p>
          <a:p>
            <a:pPr algn="l"/>
            <a:endParaRPr lang="en-GB" sz="2000" dirty="0">
              <a:solidFill>
                <a:schemeClr val="tx1">
                  <a:lumMod val="85000"/>
                  <a:lumOff val="15000"/>
                </a:schemeClr>
              </a:solidFill>
              <a:latin typeface="Aptos Black" panose="020B0004020202020204" pitchFamily="34" charset="0"/>
              <a:cs typeface="Aharoni" panose="02010803020104030203" pitchFamily="2" charset="-79"/>
            </a:endParaRPr>
          </a:p>
          <a:p>
            <a:pPr algn="l"/>
            <a:r>
              <a:rPr lang="en-GB" sz="2000" dirty="0">
                <a:solidFill>
                  <a:schemeClr val="tx1">
                    <a:lumMod val="85000"/>
                    <a:lumOff val="15000"/>
                  </a:schemeClr>
                </a:solidFill>
                <a:latin typeface="Aptos Black" panose="020B0004020202020204" pitchFamily="34" charset="0"/>
                <a:cs typeface="Aharoni" panose="02010803020104030203" pitchFamily="2" charset="-79"/>
              </a:rPr>
              <a:t>Presenter : KwangSuk Sul</a:t>
            </a:r>
          </a:p>
          <a:p>
            <a:pPr algn="l"/>
            <a:r>
              <a:rPr lang="en-GB" sz="2000" dirty="0">
                <a:solidFill>
                  <a:schemeClr val="tx1">
                    <a:lumMod val="85000"/>
                    <a:lumOff val="15000"/>
                  </a:schemeClr>
                </a:solidFill>
                <a:latin typeface="Aptos Black" panose="020B0004020202020204" pitchFamily="34" charset="0"/>
                <a:cs typeface="Aharoni" panose="02010803020104030203" pitchFamily="2" charset="-79"/>
              </a:rPr>
              <a:t>Git-Hub :https://github.com/</a:t>
            </a:r>
            <a:r>
              <a:rPr lang="en-GB" sz="2000" dirty="0" err="1">
                <a:solidFill>
                  <a:schemeClr val="tx1">
                    <a:lumMod val="85000"/>
                    <a:lumOff val="15000"/>
                  </a:schemeClr>
                </a:solidFill>
                <a:latin typeface="Aptos Black" panose="020B0004020202020204" pitchFamily="34" charset="0"/>
                <a:cs typeface="Aharoni" panose="02010803020104030203" pitchFamily="2" charset="-79"/>
              </a:rPr>
              <a:t>KoreanBeaver</a:t>
            </a:r>
            <a:endParaRPr lang="en-GB" sz="2000" dirty="0">
              <a:solidFill>
                <a:schemeClr val="tx1">
                  <a:lumMod val="85000"/>
                  <a:lumOff val="15000"/>
                </a:schemeClr>
              </a:solidFill>
              <a:latin typeface="Aptos Black" panose="020B0004020202020204" pitchFamily="34" charset="0"/>
              <a:cs typeface="Aharoni" panose="02010803020104030203" pitchFamily="2" charset="-79"/>
            </a:endParaRPr>
          </a:p>
        </p:txBody>
      </p:sp>
    </p:spTree>
    <p:extLst>
      <p:ext uri="{BB962C8B-B14F-4D97-AF65-F5344CB8AC3E}">
        <p14:creationId xmlns:p14="http://schemas.microsoft.com/office/powerpoint/2010/main" val="276984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A3244C1-2179-4ECB-BDD2-4F1070D19B08}"/>
              </a:ext>
            </a:extLst>
          </p:cNvPr>
          <p:cNvSpPr txBox="1"/>
          <p:nvPr/>
        </p:nvSpPr>
        <p:spPr>
          <a:xfrm>
            <a:off x="793662" y="386930"/>
            <a:ext cx="10066122" cy="129844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kern="1200" dirty="0">
                <a:solidFill>
                  <a:schemeClr val="tx1">
                    <a:lumMod val="85000"/>
                    <a:lumOff val="15000"/>
                  </a:schemeClr>
                </a:solidFill>
                <a:latin typeface="Aptos Black" panose="020B0004020202020204" pitchFamily="34" charset="0"/>
                <a:ea typeface="+mj-ea"/>
                <a:cs typeface="+mj-cs"/>
              </a:rPr>
              <a:t>Overall Churn of Telco</a:t>
            </a:r>
          </a:p>
        </p:txBody>
      </p:sp>
      <p:sp>
        <p:nvSpPr>
          <p:cNvPr id="34" name="Rectangle 3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23">
            <a:extLst>
              <a:ext uri="{FF2B5EF4-FFF2-40B4-BE49-F238E27FC236}">
                <a16:creationId xmlns:a16="http://schemas.microsoft.com/office/drawing/2014/main" id="{A7E6684D-1A95-F93A-4865-DA4502F09F4B}"/>
              </a:ext>
            </a:extLst>
          </p:cNvPr>
          <p:cNvSpPr>
            <a:spLocks noGrp="1"/>
          </p:cNvSpPr>
          <p:nvPr>
            <p:ph type="pic" idx="1"/>
          </p:nvPr>
        </p:nvSpPr>
        <p:spPr>
          <a:xfrm>
            <a:off x="439702" y="2568799"/>
            <a:ext cx="5150277" cy="3536550"/>
          </a:xfrm>
        </p:spPr>
        <p:txBody>
          <a:bodyPr>
            <a:normAutofit fontScale="77500" lnSpcReduction="20000"/>
          </a:bodyPr>
          <a:lstStyle/>
          <a:p>
            <a:pPr>
              <a:lnSpc>
                <a:spcPct val="160000"/>
              </a:lnSpc>
            </a:pPr>
            <a:r>
              <a:rPr lang="en-GB" sz="2800" dirty="0">
                <a:solidFill>
                  <a:schemeClr val="tx1">
                    <a:lumMod val="85000"/>
                    <a:lumOff val="15000"/>
                  </a:schemeClr>
                </a:solidFill>
                <a:latin typeface="Aptos Black" panose="020B0004020202020204" pitchFamily="34" charset="0"/>
                <a:cs typeface="Aharoni" panose="02010803020104030203" pitchFamily="2" charset="-79"/>
              </a:rPr>
              <a:t>Overall Churn Rate</a:t>
            </a:r>
          </a:p>
          <a:p>
            <a:pPr marL="457200" indent="-457200">
              <a:lnSpc>
                <a:spcPct val="160000"/>
              </a:lnSpc>
              <a:buFont typeface="Arial" panose="020B0604020202020204" pitchFamily="34" charset="0"/>
              <a:buChar char="•"/>
            </a:pPr>
            <a:r>
              <a:rPr lang="en-GB" sz="2800" dirty="0">
                <a:solidFill>
                  <a:schemeClr val="tx1">
                    <a:lumMod val="85000"/>
                    <a:lumOff val="15000"/>
                  </a:schemeClr>
                </a:solidFill>
                <a:latin typeface="Aptos Black" panose="020B0004020202020204" pitchFamily="34" charset="0"/>
                <a:cs typeface="Aharoni" panose="02010803020104030203" pitchFamily="2" charset="-79"/>
              </a:rPr>
              <a:t>1 customer every 4 </a:t>
            </a:r>
          </a:p>
          <a:p>
            <a:pPr marL="457200" indent="-457200">
              <a:lnSpc>
                <a:spcPct val="160000"/>
              </a:lnSpc>
              <a:buFont typeface="Arial" panose="020B0604020202020204" pitchFamily="34" charset="0"/>
              <a:buChar char="•"/>
            </a:pPr>
            <a:r>
              <a:rPr lang="en-GB" sz="2800" dirty="0">
                <a:solidFill>
                  <a:schemeClr val="tx1">
                    <a:lumMod val="85000"/>
                    <a:lumOff val="15000"/>
                  </a:schemeClr>
                </a:solidFill>
                <a:latin typeface="Aptos Black" panose="020B0004020202020204" pitchFamily="34" charset="0"/>
                <a:cs typeface="Aharoni" panose="02010803020104030203" pitchFamily="2" charset="-79"/>
              </a:rPr>
              <a:t>Industry average churn rate of 20~25%</a:t>
            </a:r>
          </a:p>
          <a:p>
            <a:pPr marL="457200" indent="-457200">
              <a:lnSpc>
                <a:spcPct val="160000"/>
              </a:lnSpc>
              <a:buFont typeface="Arial" panose="020B0604020202020204" pitchFamily="34" charset="0"/>
              <a:buChar char="•"/>
            </a:pPr>
            <a:r>
              <a:rPr lang="en-GB" sz="2800" dirty="0">
                <a:solidFill>
                  <a:schemeClr val="tx1">
                    <a:lumMod val="85000"/>
                    <a:lumOff val="15000"/>
                  </a:schemeClr>
                </a:solidFill>
                <a:latin typeface="Aptos Black" panose="020B0004020202020204" pitchFamily="34" charset="0"/>
                <a:cs typeface="Aharoni" panose="02010803020104030203" pitchFamily="2" charset="-79"/>
              </a:rPr>
              <a:t>Total customers: 7043</a:t>
            </a:r>
          </a:p>
          <a:p>
            <a:pPr marL="457200" indent="-457200">
              <a:lnSpc>
                <a:spcPct val="160000"/>
              </a:lnSpc>
              <a:buFont typeface="Arial" panose="020B0604020202020204" pitchFamily="34" charset="0"/>
              <a:buChar char="•"/>
            </a:pPr>
            <a:r>
              <a:rPr lang="en-GB" sz="2800" dirty="0">
                <a:solidFill>
                  <a:schemeClr val="tx1">
                    <a:lumMod val="85000"/>
                    <a:lumOff val="15000"/>
                  </a:schemeClr>
                </a:solidFill>
                <a:latin typeface="Aptos Black" panose="020B0004020202020204" pitchFamily="34" charset="0"/>
                <a:cs typeface="Aharoni" panose="02010803020104030203" pitchFamily="2" charset="-79"/>
              </a:rPr>
              <a:t>Churn customers: 1869</a:t>
            </a:r>
          </a:p>
          <a:p>
            <a:pPr marL="457200" indent="-457200">
              <a:buFont typeface="Arial" panose="020B0604020202020204" pitchFamily="34" charset="0"/>
              <a:buChar char="•"/>
            </a:pPr>
            <a:endParaRPr lang="en-GB" dirty="0"/>
          </a:p>
          <a:p>
            <a:endParaRPr lang="en-GB" dirty="0"/>
          </a:p>
        </p:txBody>
      </p:sp>
      <p:pic>
        <p:nvPicPr>
          <p:cNvPr id="4" name="Picture 3">
            <a:extLst>
              <a:ext uri="{FF2B5EF4-FFF2-40B4-BE49-F238E27FC236}">
                <a16:creationId xmlns:a16="http://schemas.microsoft.com/office/drawing/2014/main" id="{D21F68BD-29F4-FEAB-C06D-FD771A244AD8}"/>
              </a:ext>
            </a:extLst>
          </p:cNvPr>
          <p:cNvPicPr>
            <a:picLocks noChangeAspect="1"/>
          </p:cNvPicPr>
          <p:nvPr/>
        </p:nvPicPr>
        <p:blipFill>
          <a:blip r:embed="rId3"/>
          <a:stretch>
            <a:fillRect/>
          </a:stretch>
        </p:blipFill>
        <p:spPr>
          <a:xfrm>
            <a:off x="6246240" y="3411813"/>
            <a:ext cx="4282635" cy="1850522"/>
          </a:xfrm>
          <a:prstGeom prst="rect">
            <a:avLst/>
          </a:prstGeom>
        </p:spPr>
      </p:pic>
    </p:spTree>
    <p:extLst>
      <p:ext uri="{BB962C8B-B14F-4D97-AF65-F5344CB8AC3E}">
        <p14:creationId xmlns:p14="http://schemas.microsoft.com/office/powerpoint/2010/main" val="86463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77AF3C-BF90-0A77-4C06-1111EB138BE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434180-EF80-D99B-6F6F-A932919A76AA}"/>
              </a:ext>
            </a:extLst>
          </p:cNvPr>
          <p:cNvSpPr txBox="1"/>
          <p:nvPr/>
        </p:nvSpPr>
        <p:spPr>
          <a:xfrm>
            <a:off x="517889" y="4883544"/>
            <a:ext cx="3876086" cy="155690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kern="1200" dirty="0">
                <a:solidFill>
                  <a:schemeClr val="tx1">
                    <a:lumMod val="85000"/>
                    <a:lumOff val="15000"/>
                  </a:schemeClr>
                </a:solidFill>
                <a:latin typeface="Aptos Black" panose="020B0004020202020204" pitchFamily="34" charset="0"/>
                <a:ea typeface="+mj-ea"/>
                <a:cs typeface="+mj-cs"/>
              </a:rPr>
              <a:t>Churn Count by Contract Type</a:t>
            </a:r>
          </a:p>
        </p:txBody>
      </p:sp>
      <p:sp>
        <p:nvSpPr>
          <p:cNvPr id="14" name="Rectangle 1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FFED21-A82D-0898-9F46-24E420D038E5}"/>
              </a:ext>
            </a:extLst>
          </p:cNvPr>
          <p:cNvPicPr>
            <a:picLocks noChangeAspect="1"/>
          </p:cNvPicPr>
          <p:nvPr/>
        </p:nvPicPr>
        <p:blipFill>
          <a:blip r:embed="rId3"/>
          <a:stretch>
            <a:fillRect/>
          </a:stretch>
        </p:blipFill>
        <p:spPr>
          <a:xfrm>
            <a:off x="2505150" y="364142"/>
            <a:ext cx="7277755" cy="3867993"/>
          </a:xfrm>
          <a:prstGeom prst="rect">
            <a:avLst/>
          </a:prstGeom>
        </p:spPr>
      </p:pic>
      <p:sp>
        <p:nvSpPr>
          <p:cNvPr id="18" name="Rectangle 1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E1F8B73-4A9F-EB71-E59A-938F2FA9D426}"/>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Month to Month has the highest churn numbers</a:t>
            </a:r>
          </a:p>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Month to month - 1655</a:t>
            </a:r>
          </a:p>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One Year – 166</a:t>
            </a:r>
          </a:p>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Two Year – 48 </a:t>
            </a:r>
          </a:p>
          <a:p>
            <a:pPr marL="285750" indent="-228600" defTabSz="9144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06684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213066-62B4-31BC-F70D-1F16FF88C5AC}"/>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6926F31-4ED3-8DC7-B325-938A8BA749E7}"/>
              </a:ext>
            </a:extLst>
          </p:cNvPr>
          <p:cNvSpPr txBox="1"/>
          <p:nvPr/>
        </p:nvSpPr>
        <p:spPr>
          <a:xfrm>
            <a:off x="517889" y="4883544"/>
            <a:ext cx="3876086" cy="155690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kern="1200" dirty="0">
                <a:solidFill>
                  <a:schemeClr val="tx1">
                    <a:lumMod val="85000"/>
                    <a:lumOff val="15000"/>
                  </a:schemeClr>
                </a:solidFill>
                <a:latin typeface="Aptos Black" panose="020B0004020202020204" pitchFamily="34" charset="0"/>
                <a:ea typeface="+mj-ea"/>
                <a:cs typeface="+mj-cs"/>
              </a:rPr>
              <a:t>Monthly Charges Distribution by Churn</a:t>
            </a:r>
          </a:p>
        </p:txBody>
      </p:sp>
      <p:sp>
        <p:nvSpPr>
          <p:cNvPr id="15" name="Rectangle 1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9B583FD-C799-718B-A3FE-BBBB79BC7F7B}"/>
              </a:ext>
            </a:extLst>
          </p:cNvPr>
          <p:cNvPicPr>
            <a:picLocks noChangeAspect="1"/>
          </p:cNvPicPr>
          <p:nvPr/>
        </p:nvPicPr>
        <p:blipFill>
          <a:blip r:embed="rId3"/>
          <a:stretch>
            <a:fillRect/>
          </a:stretch>
        </p:blipFill>
        <p:spPr>
          <a:xfrm>
            <a:off x="959205" y="950085"/>
            <a:ext cx="10369645" cy="2696106"/>
          </a:xfrm>
          <a:prstGeom prst="rect">
            <a:avLst/>
          </a:prstGeom>
        </p:spPr>
      </p:pic>
      <p:sp>
        <p:nvSpPr>
          <p:cNvPr id="19" name="Rectangle 1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3F3A5DA-EAC5-E6CD-CBD2-8A6E6D3F8784}"/>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Churn customers are concentrated monthly charges between $70~$100 </a:t>
            </a:r>
          </a:p>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None churn customers are concentrated monthly charges between $20~$50</a:t>
            </a:r>
          </a:p>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Higher price, higher chance of churn</a:t>
            </a:r>
          </a:p>
        </p:txBody>
      </p:sp>
    </p:spTree>
    <p:extLst>
      <p:ext uri="{BB962C8B-B14F-4D97-AF65-F5344CB8AC3E}">
        <p14:creationId xmlns:p14="http://schemas.microsoft.com/office/powerpoint/2010/main" val="406155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5DC871-76A2-7B84-C5F7-483F968979E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E1B9F1A-3E86-40CC-9342-D559FFDF9B76}"/>
              </a:ext>
            </a:extLst>
          </p:cNvPr>
          <p:cNvSpPr txBox="1"/>
          <p:nvPr/>
        </p:nvSpPr>
        <p:spPr>
          <a:xfrm>
            <a:off x="517889" y="4883544"/>
            <a:ext cx="3876086" cy="155690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dirty="0">
                <a:solidFill>
                  <a:schemeClr val="tx1">
                    <a:lumMod val="85000"/>
                    <a:lumOff val="15000"/>
                  </a:schemeClr>
                </a:solidFill>
                <a:latin typeface="Aptos Black" panose="020B0004020202020204" pitchFamily="34" charset="0"/>
                <a:ea typeface="+mj-ea"/>
                <a:cs typeface="+mj-cs"/>
              </a:rPr>
              <a:t>Tenure Distribution by Churn</a:t>
            </a:r>
          </a:p>
        </p:txBody>
      </p:sp>
      <p:sp>
        <p:nvSpPr>
          <p:cNvPr id="14" name="Rectangle 1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7C5C2E-E76B-5E3F-1708-4CF52611F3DE}"/>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Higher churn rate on customer less than 10 months</a:t>
            </a:r>
          </a:p>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Experience in early stage seems important</a:t>
            </a:r>
          </a:p>
          <a:p>
            <a:pPr marL="285750" indent="-228600" defTabSz="914400">
              <a:lnSpc>
                <a:spcPct val="90000"/>
              </a:lnSpc>
              <a:spcAft>
                <a:spcPts val="600"/>
              </a:spcAft>
              <a:buFont typeface="Arial" panose="020B0604020202020204" pitchFamily="34" charset="0"/>
              <a:buChar char="•"/>
            </a:pPr>
            <a:r>
              <a:rPr lang="en-US" dirty="0">
                <a:solidFill>
                  <a:schemeClr val="tx1">
                    <a:lumMod val="85000"/>
                    <a:lumOff val="15000"/>
                  </a:schemeClr>
                </a:solidFill>
                <a:latin typeface="Aptos Black" panose="020B0004020202020204" pitchFamily="34" charset="0"/>
              </a:rPr>
              <a:t>Long term customers over 10 months has low churn rate</a:t>
            </a:r>
          </a:p>
        </p:txBody>
      </p:sp>
      <p:pic>
        <p:nvPicPr>
          <p:cNvPr id="13" name="Picture 12">
            <a:extLst>
              <a:ext uri="{FF2B5EF4-FFF2-40B4-BE49-F238E27FC236}">
                <a16:creationId xmlns:a16="http://schemas.microsoft.com/office/drawing/2014/main" id="{104983D1-1B2A-8194-6CE7-8E22A2071D55}"/>
              </a:ext>
            </a:extLst>
          </p:cNvPr>
          <p:cNvPicPr>
            <a:picLocks noChangeAspect="1"/>
          </p:cNvPicPr>
          <p:nvPr/>
        </p:nvPicPr>
        <p:blipFill>
          <a:blip r:embed="rId3"/>
          <a:stretch>
            <a:fillRect/>
          </a:stretch>
        </p:blipFill>
        <p:spPr>
          <a:xfrm>
            <a:off x="1737242" y="946861"/>
            <a:ext cx="8793038" cy="2694462"/>
          </a:xfrm>
          <a:prstGeom prst="rect">
            <a:avLst/>
          </a:prstGeom>
        </p:spPr>
      </p:pic>
    </p:spTree>
    <p:extLst>
      <p:ext uri="{BB962C8B-B14F-4D97-AF65-F5344CB8AC3E}">
        <p14:creationId xmlns:p14="http://schemas.microsoft.com/office/powerpoint/2010/main" val="251684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4" name="Rectangle 1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55E118C-2395-319E-EFCA-9AC7588BFF5B}"/>
              </a:ext>
            </a:extLst>
          </p:cNvPr>
          <p:cNvPicPr>
            <a:picLocks noChangeAspect="1"/>
          </p:cNvPicPr>
          <p:nvPr/>
        </p:nvPicPr>
        <p:blipFill>
          <a:blip r:embed="rId3"/>
          <a:srcRect t="2083" r="-2" b="-2"/>
          <a:stretch/>
        </p:blipFill>
        <p:spPr>
          <a:xfrm>
            <a:off x="2347979" y="1263565"/>
            <a:ext cx="7496039" cy="3836755"/>
          </a:xfrm>
          <a:prstGeom prst="rect">
            <a:avLst/>
          </a:prstGeom>
        </p:spPr>
      </p:pic>
    </p:spTree>
    <p:extLst>
      <p:ext uri="{BB962C8B-B14F-4D97-AF65-F5344CB8AC3E}">
        <p14:creationId xmlns:p14="http://schemas.microsoft.com/office/powerpoint/2010/main" val="42727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E81D67-1EBD-C4AC-7EB1-A1D91FA3BC3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30" name="Rectangle 2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5E15F8-8890-ED24-4354-296701737B60}"/>
              </a:ext>
            </a:extLst>
          </p:cNvPr>
          <p:cNvSpPr txBox="1"/>
          <p:nvPr/>
        </p:nvSpPr>
        <p:spPr>
          <a:xfrm>
            <a:off x="1153618" y="1239927"/>
            <a:ext cx="4008586" cy="468058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200" kern="1200" dirty="0">
                <a:solidFill>
                  <a:schemeClr val="tx1">
                    <a:lumMod val="85000"/>
                    <a:lumOff val="15000"/>
                  </a:schemeClr>
                </a:solidFill>
                <a:latin typeface="Aptos Black" panose="020B0004020202020204" pitchFamily="34" charset="0"/>
                <a:ea typeface="+mj-ea"/>
                <a:cs typeface="+mj-cs"/>
              </a:rPr>
              <a:t>Future Strategies</a:t>
            </a:r>
          </a:p>
        </p:txBody>
      </p:sp>
      <p:sp>
        <p:nvSpPr>
          <p:cNvPr id="2" name="TextBox 1">
            <a:extLst>
              <a:ext uri="{FF2B5EF4-FFF2-40B4-BE49-F238E27FC236}">
                <a16:creationId xmlns:a16="http://schemas.microsoft.com/office/drawing/2014/main" id="{632A295A-61AF-EB65-5CA3-20F493A4359F}"/>
              </a:ext>
            </a:extLst>
          </p:cNvPr>
          <p:cNvSpPr txBox="1"/>
          <p:nvPr/>
        </p:nvSpPr>
        <p:spPr>
          <a:xfrm>
            <a:off x="1386348" y="954932"/>
            <a:ext cx="2349910" cy="707886"/>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dirty="0">
                <a:solidFill>
                  <a:schemeClr val="tx1">
                    <a:lumMod val="85000"/>
                    <a:lumOff val="15000"/>
                  </a:schemeClr>
                </a:solidFill>
                <a:latin typeface="Aptos Black" panose="020B0004020202020204" pitchFamily="34" charset="0"/>
              </a:rPr>
              <a:t>Churn Rate Above Average</a:t>
            </a:r>
          </a:p>
        </p:txBody>
      </p:sp>
      <p:sp>
        <p:nvSpPr>
          <p:cNvPr id="3" name="TextBox 2">
            <a:extLst>
              <a:ext uri="{FF2B5EF4-FFF2-40B4-BE49-F238E27FC236}">
                <a16:creationId xmlns:a16="http://schemas.microsoft.com/office/drawing/2014/main" id="{C593290A-6280-C3C6-E6CE-75F93E78EE44}"/>
              </a:ext>
            </a:extLst>
          </p:cNvPr>
          <p:cNvSpPr txBox="1"/>
          <p:nvPr/>
        </p:nvSpPr>
        <p:spPr>
          <a:xfrm>
            <a:off x="4361046" y="936330"/>
            <a:ext cx="2855918" cy="1015663"/>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dirty="0">
                <a:solidFill>
                  <a:schemeClr val="tx1">
                    <a:lumMod val="85000"/>
                    <a:lumOff val="15000"/>
                  </a:schemeClr>
                </a:solidFill>
                <a:latin typeface="Aptos Black" panose="020B0004020202020204" pitchFamily="34" charset="0"/>
              </a:rPr>
              <a:t>Promotion Products for Long-Term Services </a:t>
            </a:r>
          </a:p>
        </p:txBody>
      </p:sp>
      <p:sp>
        <p:nvSpPr>
          <p:cNvPr id="4" name="TextBox 3">
            <a:extLst>
              <a:ext uri="{FF2B5EF4-FFF2-40B4-BE49-F238E27FC236}">
                <a16:creationId xmlns:a16="http://schemas.microsoft.com/office/drawing/2014/main" id="{AFD91EB8-0D19-321E-B4B8-B16E5B8F4A0C}"/>
              </a:ext>
            </a:extLst>
          </p:cNvPr>
          <p:cNvSpPr txBox="1"/>
          <p:nvPr/>
        </p:nvSpPr>
        <p:spPr>
          <a:xfrm>
            <a:off x="6706039" y="2385102"/>
            <a:ext cx="2855918" cy="1015663"/>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dirty="0">
                <a:solidFill>
                  <a:schemeClr val="tx1">
                    <a:lumMod val="85000"/>
                    <a:lumOff val="15000"/>
                  </a:schemeClr>
                </a:solidFill>
                <a:latin typeface="Aptos Black" panose="020B0004020202020204" pitchFamily="34" charset="0"/>
              </a:rPr>
              <a:t>Offer a discounted period for high-charge products</a:t>
            </a:r>
          </a:p>
        </p:txBody>
      </p:sp>
      <p:sp>
        <p:nvSpPr>
          <p:cNvPr id="7" name="TextBox 6">
            <a:extLst>
              <a:ext uri="{FF2B5EF4-FFF2-40B4-BE49-F238E27FC236}">
                <a16:creationId xmlns:a16="http://schemas.microsoft.com/office/drawing/2014/main" id="{C522092C-BB5B-D0B2-4287-4C5220F770AE}"/>
              </a:ext>
            </a:extLst>
          </p:cNvPr>
          <p:cNvSpPr txBox="1"/>
          <p:nvPr/>
        </p:nvSpPr>
        <p:spPr>
          <a:xfrm>
            <a:off x="5864113" y="4032532"/>
            <a:ext cx="3293367" cy="707886"/>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dirty="0">
                <a:solidFill>
                  <a:schemeClr val="tx1">
                    <a:lumMod val="85000"/>
                    <a:lumOff val="15000"/>
                  </a:schemeClr>
                </a:solidFill>
                <a:latin typeface="Aptos Black" panose="020B0004020202020204" pitchFamily="34" charset="0"/>
              </a:rPr>
              <a:t>Sales Representative for early-stage customers</a:t>
            </a:r>
          </a:p>
        </p:txBody>
      </p:sp>
      <p:sp>
        <p:nvSpPr>
          <p:cNvPr id="27" name="TextBox 26">
            <a:extLst>
              <a:ext uri="{FF2B5EF4-FFF2-40B4-BE49-F238E27FC236}">
                <a16:creationId xmlns:a16="http://schemas.microsoft.com/office/drawing/2014/main" id="{BC33AFEC-C3D0-2A36-1946-1824E6DD5C75}"/>
              </a:ext>
            </a:extLst>
          </p:cNvPr>
          <p:cNvSpPr txBox="1"/>
          <p:nvPr/>
        </p:nvSpPr>
        <p:spPr>
          <a:xfrm>
            <a:off x="4308335" y="5136677"/>
            <a:ext cx="2855918" cy="1015663"/>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dirty="0">
                <a:solidFill>
                  <a:schemeClr val="tx1">
                    <a:lumMod val="85000"/>
                    <a:lumOff val="15000"/>
                  </a:schemeClr>
                </a:solidFill>
                <a:latin typeface="Aptos Black" panose="020B0004020202020204" pitchFamily="34" charset="0"/>
              </a:rPr>
              <a:t>Adjust price or add service features for Early-stage</a:t>
            </a:r>
          </a:p>
        </p:txBody>
      </p:sp>
      <p:sp>
        <p:nvSpPr>
          <p:cNvPr id="32" name="TextBox 31">
            <a:extLst>
              <a:ext uri="{FF2B5EF4-FFF2-40B4-BE49-F238E27FC236}">
                <a16:creationId xmlns:a16="http://schemas.microsoft.com/office/drawing/2014/main" id="{3D9A8CE4-3415-464E-CA77-E00F460D6876}"/>
              </a:ext>
            </a:extLst>
          </p:cNvPr>
          <p:cNvSpPr txBox="1"/>
          <p:nvPr/>
        </p:nvSpPr>
        <p:spPr>
          <a:xfrm>
            <a:off x="1386347" y="5438257"/>
            <a:ext cx="2421245" cy="1015663"/>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dirty="0">
                <a:solidFill>
                  <a:schemeClr val="tx1">
                    <a:lumMod val="85000"/>
                    <a:lumOff val="15000"/>
                  </a:schemeClr>
                </a:solidFill>
                <a:latin typeface="Aptos Black" panose="020B0004020202020204" pitchFamily="34" charset="0"/>
              </a:rPr>
              <a:t>Discount on Credit Card Payment</a:t>
            </a:r>
          </a:p>
        </p:txBody>
      </p:sp>
    </p:spTree>
    <p:extLst>
      <p:ext uri="{BB962C8B-B14F-4D97-AF65-F5344CB8AC3E}">
        <p14:creationId xmlns:p14="http://schemas.microsoft.com/office/powerpoint/2010/main" val="332967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88BFAB-2FD7-7523-4188-A3D69AF26BFD}"/>
              </a:ext>
            </a:extLst>
          </p:cNvPr>
          <p:cNvSpPr txBox="1"/>
          <p:nvPr/>
        </p:nvSpPr>
        <p:spPr>
          <a:xfrm>
            <a:off x="987689" y="2373091"/>
            <a:ext cx="9910296" cy="2590027"/>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8000" dirty="0">
                <a:solidFill>
                  <a:schemeClr val="tx1">
                    <a:lumMod val="85000"/>
                    <a:lumOff val="15000"/>
                  </a:schemeClr>
                </a:solidFill>
                <a:latin typeface="Aptos Black" panose="020B0004020202020204" pitchFamily="34" charset="0"/>
                <a:ea typeface="+mj-ea"/>
                <a:cs typeface="+mj-cs"/>
              </a:rPr>
              <a:t>Q&amp;A</a:t>
            </a:r>
            <a:endParaRPr lang="en-US" sz="8000" kern="1200" dirty="0">
              <a:solidFill>
                <a:schemeClr val="tx1">
                  <a:lumMod val="85000"/>
                  <a:lumOff val="15000"/>
                </a:schemeClr>
              </a:solidFill>
              <a:latin typeface="Aptos Black" panose="020B0004020202020204" pitchFamily="34" charset="0"/>
              <a:ea typeface="+mj-ea"/>
              <a:cs typeface="+mj-cs"/>
            </a:endParaRPr>
          </a:p>
          <a:p>
            <a:pPr algn="ctr" defTabSz="914400">
              <a:lnSpc>
                <a:spcPct val="90000"/>
              </a:lnSpc>
              <a:spcBef>
                <a:spcPct val="0"/>
              </a:spcBef>
              <a:spcAft>
                <a:spcPts val="600"/>
              </a:spcAft>
            </a:pPr>
            <a:r>
              <a:rPr lang="en-US" sz="8000" kern="1200" dirty="0">
                <a:solidFill>
                  <a:schemeClr val="tx1">
                    <a:lumMod val="85000"/>
                    <a:lumOff val="15000"/>
                  </a:schemeClr>
                </a:solidFill>
                <a:latin typeface="Aptos Black" panose="020B0004020202020204" pitchFamily="34" charset="0"/>
                <a:ea typeface="+mj-ea"/>
                <a:cs typeface="+mj-cs"/>
              </a:rPr>
              <a:t>Thank you</a:t>
            </a: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60616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699</TotalTime>
  <Words>745</Words>
  <Application>Microsoft Office PowerPoint</Application>
  <PresentationFormat>Widescreen</PresentationFormat>
  <Paragraphs>51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Black</vt:lpstr>
      <vt:lpstr>Arial</vt:lpstr>
      <vt:lpstr>Calibri</vt:lpstr>
      <vt:lpstr>Calibri Light</vt:lpstr>
      <vt:lpstr>Office 2013 - 2022 Theme</vt:lpstr>
      <vt:lpstr>Telco Customer Churn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KwangSuk Sul</dc:creator>
  <cp:lastModifiedBy>KwangSuk Sul</cp:lastModifiedBy>
  <cp:revision>1</cp:revision>
  <dcterms:created xsi:type="dcterms:W3CDTF">2025-04-09T08:53:33Z</dcterms:created>
  <dcterms:modified xsi:type="dcterms:W3CDTF">2025-04-15T14:19:24Z</dcterms:modified>
</cp:coreProperties>
</file>