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F9ED8-6AE1-4642-8A36-835899EB4368}" v="5" dt="2025-04-09T20:16:42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angSuk Sul" userId="c191b7df44b9fe19" providerId="LiveId" clId="{AD0F9ED8-6AE1-4642-8A36-835899EB4368}"/>
    <pc:docChg chg="undo custSel addSld modSld">
      <pc:chgData name="KwangSuk Sul" userId="c191b7df44b9fe19" providerId="LiveId" clId="{AD0F9ED8-6AE1-4642-8A36-835899EB4368}" dt="2025-04-09T20:21:58.190" v="2052" actId="5793"/>
      <pc:docMkLst>
        <pc:docMk/>
      </pc:docMkLst>
      <pc:sldChg chg="addSp delSp modSp mod setBg">
        <pc:chgData name="KwangSuk Sul" userId="c191b7df44b9fe19" providerId="LiveId" clId="{AD0F9ED8-6AE1-4642-8A36-835899EB4368}" dt="2025-04-09T19:40:53.834" v="423" actId="2711"/>
        <pc:sldMkLst>
          <pc:docMk/>
          <pc:sldMk cId="864639222" sldId="257"/>
        </pc:sldMkLst>
        <pc:spChg chg="add mod">
          <ac:chgData name="KwangSuk Sul" userId="c191b7df44b9fe19" providerId="LiveId" clId="{AD0F9ED8-6AE1-4642-8A36-835899EB4368}" dt="2025-04-09T19:40:19.746" v="418" actId="1076"/>
          <ac:spMkLst>
            <pc:docMk/>
            <pc:sldMk cId="864639222" sldId="257"/>
            <ac:spMk id="2" creationId="{A7E6684D-1A95-F93A-4865-DA4502F09F4B}"/>
          </ac:spMkLst>
        </pc:spChg>
        <pc:spChg chg="del">
          <ac:chgData name="KwangSuk Sul" userId="c191b7df44b9fe19" providerId="LiveId" clId="{AD0F9ED8-6AE1-4642-8A36-835899EB4368}" dt="2025-04-09T19:40:01.941" v="410" actId="26606"/>
          <ac:spMkLst>
            <pc:docMk/>
            <pc:sldMk cId="864639222" sldId="257"/>
            <ac:spMk id="24" creationId="{6B2B1473-AB9B-1C0B-79AE-ACBCE41D1B4F}"/>
          </ac:spMkLst>
        </pc:spChg>
        <pc:spChg chg="mod">
          <ac:chgData name="KwangSuk Sul" userId="c191b7df44b9fe19" providerId="LiveId" clId="{AD0F9ED8-6AE1-4642-8A36-835899EB4368}" dt="2025-04-09T19:40:53.834" v="423" actId="2711"/>
          <ac:spMkLst>
            <pc:docMk/>
            <pc:sldMk cId="864639222" sldId="257"/>
            <ac:spMk id="27" creationId="{6A3244C1-2179-4ECB-BDD2-4F1070D19B08}"/>
          </ac:spMkLst>
        </pc:spChg>
        <pc:spChg chg="add">
          <ac:chgData name="KwangSuk Sul" userId="c191b7df44b9fe19" providerId="LiveId" clId="{AD0F9ED8-6AE1-4642-8A36-835899EB4368}" dt="2025-04-09T19:40:01.941" v="410" actId="26606"/>
          <ac:spMkLst>
            <pc:docMk/>
            <pc:sldMk cId="864639222" sldId="257"/>
            <ac:spMk id="32" creationId="{058A14AF-9FB5-4CC7-BA35-E8E85D3EDF0E}"/>
          </ac:spMkLst>
        </pc:spChg>
        <pc:spChg chg="add">
          <ac:chgData name="KwangSuk Sul" userId="c191b7df44b9fe19" providerId="LiveId" clId="{AD0F9ED8-6AE1-4642-8A36-835899EB4368}" dt="2025-04-09T19:40:01.941" v="410" actId="26606"/>
          <ac:spMkLst>
            <pc:docMk/>
            <pc:sldMk cId="864639222" sldId="257"/>
            <ac:spMk id="34" creationId="{3A9A4357-BD1D-4622-A4FE-766E6AB8DE84}"/>
          </ac:spMkLst>
        </pc:spChg>
        <pc:spChg chg="add">
          <ac:chgData name="KwangSuk Sul" userId="c191b7df44b9fe19" providerId="LiveId" clId="{AD0F9ED8-6AE1-4642-8A36-835899EB4368}" dt="2025-04-09T19:40:01.941" v="410" actId="26606"/>
          <ac:spMkLst>
            <pc:docMk/>
            <pc:sldMk cId="864639222" sldId="257"/>
            <ac:spMk id="36" creationId="{E659831F-0D9A-4C63-9EBB-8435B85A440F}"/>
          </ac:spMkLst>
        </pc:spChg>
        <pc:spChg chg="add">
          <ac:chgData name="KwangSuk Sul" userId="c191b7df44b9fe19" providerId="LiveId" clId="{AD0F9ED8-6AE1-4642-8A36-835899EB4368}" dt="2025-04-09T19:40:01.941" v="410" actId="26606"/>
          <ac:spMkLst>
            <pc:docMk/>
            <pc:sldMk cId="864639222" sldId="257"/>
            <ac:spMk id="38" creationId="{E6995CE5-F890-4ABA-82A2-26507CE8D2A3}"/>
          </ac:spMkLst>
        </pc:spChg>
        <pc:picChg chg="add mod">
          <ac:chgData name="KwangSuk Sul" userId="c191b7df44b9fe19" providerId="LiveId" clId="{AD0F9ED8-6AE1-4642-8A36-835899EB4368}" dt="2025-04-09T19:40:43.821" v="422" actId="1076"/>
          <ac:picMkLst>
            <pc:docMk/>
            <pc:sldMk cId="864639222" sldId="257"/>
            <ac:picMk id="4" creationId="{D21F68BD-29F4-FEAB-C06D-FD771A244AD8}"/>
          </ac:picMkLst>
        </pc:picChg>
        <pc:picChg chg="del mod ord">
          <ac:chgData name="KwangSuk Sul" userId="c191b7df44b9fe19" providerId="LiveId" clId="{AD0F9ED8-6AE1-4642-8A36-835899EB4368}" dt="2025-04-09T19:40:21.128" v="419" actId="478"/>
          <ac:picMkLst>
            <pc:docMk/>
            <pc:sldMk cId="864639222" sldId="257"/>
            <ac:picMk id="11" creationId="{3BB5666C-4663-35F9-94C6-6725144A49E5}"/>
          </ac:picMkLst>
        </pc:picChg>
      </pc:sldChg>
      <pc:sldChg chg="addSp modSp mod setBg">
        <pc:chgData name="KwangSuk Sul" userId="c191b7df44b9fe19" providerId="LiveId" clId="{AD0F9ED8-6AE1-4642-8A36-835899EB4368}" dt="2025-04-09T19:41:06.435" v="425" actId="2711"/>
        <pc:sldMkLst>
          <pc:docMk/>
          <pc:sldMk cId="1066840856" sldId="258"/>
        </pc:sldMkLst>
        <pc:spChg chg="mod">
          <ac:chgData name="KwangSuk Sul" userId="c191b7df44b9fe19" providerId="LiveId" clId="{AD0F9ED8-6AE1-4642-8A36-835899EB4368}" dt="2025-04-09T19:41:01.586" v="424" actId="2711"/>
          <ac:spMkLst>
            <pc:docMk/>
            <pc:sldMk cId="1066840856" sldId="258"/>
            <ac:spMk id="2" creationId="{5D434180-EF80-D99B-6F6F-A932919A76AA}"/>
          </ac:spMkLst>
        </pc:spChg>
        <pc:spChg chg="mod">
          <ac:chgData name="KwangSuk Sul" userId="c191b7df44b9fe19" providerId="LiveId" clId="{AD0F9ED8-6AE1-4642-8A36-835899EB4368}" dt="2025-04-09T19:41:06.435" v="425" actId="2711"/>
          <ac:spMkLst>
            <pc:docMk/>
            <pc:sldMk cId="1066840856" sldId="258"/>
            <ac:spMk id="7" creationId="{FE1F8B73-4A9F-EB71-E59A-938F2FA9D426}"/>
          </ac:spMkLst>
        </pc:spChg>
        <pc:spChg chg="add">
          <ac:chgData name="KwangSuk Sul" userId="c191b7df44b9fe19" providerId="LiveId" clId="{AD0F9ED8-6AE1-4642-8A36-835899EB4368}" dt="2025-04-09T19:38:23.073" v="409" actId="26606"/>
          <ac:spMkLst>
            <pc:docMk/>
            <pc:sldMk cId="1066840856" sldId="258"/>
            <ac:spMk id="12" creationId="{700E0F77-E936-4985-B7B1-B9823486AC33}"/>
          </ac:spMkLst>
        </pc:spChg>
        <pc:spChg chg="add">
          <ac:chgData name="KwangSuk Sul" userId="c191b7df44b9fe19" providerId="LiveId" clId="{AD0F9ED8-6AE1-4642-8A36-835899EB4368}" dt="2025-04-09T19:38:23.073" v="409" actId="26606"/>
          <ac:spMkLst>
            <pc:docMk/>
            <pc:sldMk cId="1066840856" sldId="258"/>
            <ac:spMk id="14" creationId="{95C8260E-968F-44E8-A823-ABB431311926}"/>
          </ac:spMkLst>
        </pc:spChg>
        <pc:spChg chg="add">
          <ac:chgData name="KwangSuk Sul" userId="c191b7df44b9fe19" providerId="LiveId" clId="{AD0F9ED8-6AE1-4642-8A36-835899EB4368}" dt="2025-04-09T19:38:23.073" v="409" actId="26606"/>
          <ac:spMkLst>
            <pc:docMk/>
            <pc:sldMk cId="1066840856" sldId="258"/>
            <ac:spMk id="16" creationId="{2C1BBA94-3F40-40AA-8BB9-E69E25E537C1}"/>
          </ac:spMkLst>
        </pc:spChg>
        <pc:spChg chg="add">
          <ac:chgData name="KwangSuk Sul" userId="c191b7df44b9fe19" providerId="LiveId" clId="{AD0F9ED8-6AE1-4642-8A36-835899EB4368}" dt="2025-04-09T19:38:23.073" v="409" actId="26606"/>
          <ac:spMkLst>
            <pc:docMk/>
            <pc:sldMk cId="1066840856" sldId="258"/>
            <ac:spMk id="18" creationId="{FE43805F-24A6-46A4-B19B-54F28347355C}"/>
          </ac:spMkLst>
        </pc:spChg>
        <pc:picChg chg="mod">
          <ac:chgData name="KwangSuk Sul" userId="c191b7df44b9fe19" providerId="LiveId" clId="{AD0F9ED8-6AE1-4642-8A36-835899EB4368}" dt="2025-04-09T19:38:23.073" v="409" actId="26606"/>
          <ac:picMkLst>
            <pc:docMk/>
            <pc:sldMk cId="1066840856" sldId="258"/>
            <ac:picMk id="6" creationId="{0DFFED21-A82D-0898-9F46-24E420D038E5}"/>
          </ac:picMkLst>
        </pc:picChg>
      </pc:sldChg>
      <pc:sldChg chg="addSp modSp mod setBg modNotesTx">
        <pc:chgData name="KwangSuk Sul" userId="c191b7df44b9fe19" providerId="LiveId" clId="{AD0F9ED8-6AE1-4642-8A36-835899EB4368}" dt="2025-04-09T19:41:16.517" v="426" actId="2711"/>
        <pc:sldMkLst>
          <pc:docMk/>
          <pc:sldMk cId="4061558122" sldId="259"/>
        </pc:sldMkLst>
        <pc:spChg chg="mod">
          <ac:chgData name="KwangSuk Sul" userId="c191b7df44b9fe19" providerId="LiveId" clId="{AD0F9ED8-6AE1-4642-8A36-835899EB4368}" dt="2025-04-09T19:41:16.517" v="426" actId="2711"/>
          <ac:spMkLst>
            <pc:docMk/>
            <pc:sldMk cId="4061558122" sldId="259"/>
            <ac:spMk id="2" creationId="{16926F31-4ED3-8DC7-B325-938A8BA749E7}"/>
          </ac:spMkLst>
        </pc:spChg>
        <pc:spChg chg="mod ord">
          <ac:chgData name="KwangSuk Sul" userId="c191b7df44b9fe19" providerId="LiveId" clId="{AD0F9ED8-6AE1-4642-8A36-835899EB4368}" dt="2025-04-09T19:41:16.517" v="426" actId="2711"/>
          <ac:spMkLst>
            <pc:docMk/>
            <pc:sldMk cId="4061558122" sldId="259"/>
            <ac:spMk id="7" creationId="{83F3A5DA-EAC5-E6CD-CBD2-8A6E6D3F8784}"/>
          </ac:spMkLst>
        </pc:spChg>
        <pc:spChg chg="add">
          <ac:chgData name="KwangSuk Sul" userId="c191b7df44b9fe19" providerId="LiveId" clId="{AD0F9ED8-6AE1-4642-8A36-835899EB4368}" dt="2025-04-09T19:37:51.397" v="405" actId="26606"/>
          <ac:spMkLst>
            <pc:docMk/>
            <pc:sldMk cId="4061558122" sldId="259"/>
            <ac:spMk id="13" creationId="{700E0F77-E936-4985-B7B1-B9823486AC33}"/>
          </ac:spMkLst>
        </pc:spChg>
        <pc:spChg chg="add">
          <ac:chgData name="KwangSuk Sul" userId="c191b7df44b9fe19" providerId="LiveId" clId="{AD0F9ED8-6AE1-4642-8A36-835899EB4368}" dt="2025-04-09T19:37:51.397" v="405" actId="26606"/>
          <ac:spMkLst>
            <pc:docMk/>
            <pc:sldMk cId="4061558122" sldId="259"/>
            <ac:spMk id="15" creationId="{95C8260E-968F-44E8-A823-ABB431311926}"/>
          </ac:spMkLst>
        </pc:spChg>
        <pc:spChg chg="add">
          <ac:chgData name="KwangSuk Sul" userId="c191b7df44b9fe19" providerId="LiveId" clId="{AD0F9ED8-6AE1-4642-8A36-835899EB4368}" dt="2025-04-09T19:37:51.397" v="405" actId="26606"/>
          <ac:spMkLst>
            <pc:docMk/>
            <pc:sldMk cId="4061558122" sldId="259"/>
            <ac:spMk id="17" creationId="{2C1BBA94-3F40-40AA-8BB9-E69E25E537C1}"/>
          </ac:spMkLst>
        </pc:spChg>
        <pc:spChg chg="add">
          <ac:chgData name="KwangSuk Sul" userId="c191b7df44b9fe19" providerId="LiveId" clId="{AD0F9ED8-6AE1-4642-8A36-835899EB4368}" dt="2025-04-09T19:37:51.397" v="405" actId="26606"/>
          <ac:spMkLst>
            <pc:docMk/>
            <pc:sldMk cId="4061558122" sldId="259"/>
            <ac:spMk id="19" creationId="{FE43805F-24A6-46A4-B19B-54F28347355C}"/>
          </ac:spMkLst>
        </pc:spChg>
        <pc:picChg chg="mod">
          <ac:chgData name="KwangSuk Sul" userId="c191b7df44b9fe19" providerId="LiveId" clId="{AD0F9ED8-6AE1-4642-8A36-835899EB4368}" dt="2025-04-09T19:37:51.397" v="405" actId="26606"/>
          <ac:picMkLst>
            <pc:docMk/>
            <pc:sldMk cId="4061558122" sldId="259"/>
            <ac:picMk id="8" creationId="{B9B583FD-C799-718B-A3FE-BBBB79BC7F7B}"/>
          </ac:picMkLst>
        </pc:picChg>
      </pc:sldChg>
      <pc:sldChg chg="addSp delSp modSp add mod setBg modNotesTx">
        <pc:chgData name="KwangSuk Sul" userId="c191b7df44b9fe19" providerId="LiveId" clId="{AD0F9ED8-6AE1-4642-8A36-835899EB4368}" dt="2025-04-09T19:58:55.809" v="617" actId="20577"/>
        <pc:sldMkLst>
          <pc:docMk/>
          <pc:sldMk cId="2516845808" sldId="260"/>
        </pc:sldMkLst>
        <pc:spChg chg="mod">
          <ac:chgData name="KwangSuk Sul" userId="c191b7df44b9fe19" providerId="LiveId" clId="{AD0F9ED8-6AE1-4642-8A36-835899EB4368}" dt="2025-04-09T19:41:24.304" v="427" actId="2711"/>
          <ac:spMkLst>
            <pc:docMk/>
            <pc:sldMk cId="2516845808" sldId="260"/>
            <ac:spMk id="2" creationId="{5E1B9F1A-3E86-40CC-9342-D559FFDF9B76}"/>
          </ac:spMkLst>
        </pc:spChg>
        <pc:spChg chg="mod ord">
          <ac:chgData name="KwangSuk Sul" userId="c191b7df44b9fe19" providerId="LiveId" clId="{AD0F9ED8-6AE1-4642-8A36-835899EB4368}" dt="2025-04-09T19:58:50.880" v="616" actId="20577"/>
          <ac:spMkLst>
            <pc:docMk/>
            <pc:sldMk cId="2516845808" sldId="260"/>
            <ac:spMk id="7" creationId="{D37C5C2E-E76B-5E3F-1708-4CF52611F3DE}"/>
          </ac:spMkLst>
        </pc:spChg>
        <pc:spChg chg="add">
          <ac:chgData name="KwangSuk Sul" userId="c191b7df44b9fe19" providerId="LiveId" clId="{AD0F9ED8-6AE1-4642-8A36-835899EB4368}" dt="2025-04-09T19:37:54.842" v="406" actId="26606"/>
          <ac:spMkLst>
            <pc:docMk/>
            <pc:sldMk cId="2516845808" sldId="260"/>
            <ac:spMk id="12" creationId="{7FEAE179-C525-48F3-AD47-0E9E2B6F2E2E}"/>
          </ac:spMkLst>
        </pc:spChg>
        <pc:spChg chg="add">
          <ac:chgData name="KwangSuk Sul" userId="c191b7df44b9fe19" providerId="LiveId" clId="{AD0F9ED8-6AE1-4642-8A36-835899EB4368}" dt="2025-04-09T19:37:54.842" v="406" actId="26606"/>
          <ac:spMkLst>
            <pc:docMk/>
            <pc:sldMk cId="2516845808" sldId="260"/>
            <ac:spMk id="14" creationId="{95C8260E-968F-44E8-A823-ABB431311926}"/>
          </ac:spMkLst>
        </pc:spChg>
        <pc:spChg chg="add">
          <ac:chgData name="KwangSuk Sul" userId="c191b7df44b9fe19" providerId="LiveId" clId="{AD0F9ED8-6AE1-4642-8A36-835899EB4368}" dt="2025-04-09T19:37:54.842" v="406" actId="26606"/>
          <ac:spMkLst>
            <pc:docMk/>
            <pc:sldMk cId="2516845808" sldId="260"/>
            <ac:spMk id="16" creationId="{2C1BBA94-3F40-40AA-8BB9-E69E25E537C1}"/>
          </ac:spMkLst>
        </pc:spChg>
        <pc:spChg chg="add">
          <ac:chgData name="KwangSuk Sul" userId="c191b7df44b9fe19" providerId="LiveId" clId="{AD0F9ED8-6AE1-4642-8A36-835899EB4368}" dt="2025-04-09T19:37:54.842" v="406" actId="26606"/>
          <ac:spMkLst>
            <pc:docMk/>
            <pc:sldMk cId="2516845808" sldId="260"/>
            <ac:spMk id="18" creationId="{FE43805F-24A6-46A4-B19B-54F28347355C}"/>
          </ac:spMkLst>
        </pc:spChg>
        <pc:picChg chg="add mod">
          <ac:chgData name="KwangSuk Sul" userId="c191b7df44b9fe19" providerId="LiveId" clId="{AD0F9ED8-6AE1-4642-8A36-835899EB4368}" dt="2025-04-09T19:38:07.321" v="408" actId="14100"/>
          <ac:picMkLst>
            <pc:docMk/>
            <pc:sldMk cId="2516845808" sldId="260"/>
            <ac:picMk id="4" creationId="{A803A564-31F3-879E-E0F3-1805A3F45755}"/>
          </ac:picMkLst>
        </pc:picChg>
        <pc:picChg chg="del">
          <ac:chgData name="KwangSuk Sul" userId="c191b7df44b9fe19" providerId="LiveId" clId="{AD0F9ED8-6AE1-4642-8A36-835899EB4368}" dt="2025-04-09T19:36:53.035" v="402" actId="478"/>
          <ac:picMkLst>
            <pc:docMk/>
            <pc:sldMk cId="2516845808" sldId="260"/>
            <ac:picMk id="8" creationId="{DEF62FAB-CFD0-50E1-C20B-0BE94110160E}"/>
          </ac:picMkLst>
        </pc:picChg>
      </pc:sldChg>
      <pc:sldChg chg="addSp delSp modSp new mod setBg">
        <pc:chgData name="KwangSuk Sul" userId="c191b7df44b9fe19" providerId="LiveId" clId="{AD0F9ED8-6AE1-4642-8A36-835899EB4368}" dt="2025-04-09T20:06:17.497" v="672" actId="2711"/>
        <pc:sldMkLst>
          <pc:docMk/>
          <pc:sldMk cId="3039969198" sldId="261"/>
        </pc:sldMkLst>
        <pc:spChg chg="mod">
          <ac:chgData name="KwangSuk Sul" userId="c191b7df44b9fe19" providerId="LiveId" clId="{AD0F9ED8-6AE1-4642-8A36-835899EB4368}" dt="2025-04-09T20:06:17.497" v="672" actId="2711"/>
          <ac:spMkLst>
            <pc:docMk/>
            <pc:sldMk cId="3039969198" sldId="261"/>
            <ac:spMk id="2" creationId="{D4AF3757-C44A-8639-4D2D-5C536FB6D549}"/>
          </ac:spMkLst>
        </pc:spChg>
        <pc:spChg chg="del">
          <ac:chgData name="KwangSuk Sul" userId="c191b7df44b9fe19" providerId="LiveId" clId="{AD0F9ED8-6AE1-4642-8A36-835899EB4368}" dt="2025-04-09T19:59:05.632" v="619" actId="478"/>
          <ac:spMkLst>
            <pc:docMk/>
            <pc:sldMk cId="3039969198" sldId="261"/>
            <ac:spMk id="3" creationId="{2E4FC4B2-6812-94B5-1D5B-9596A7CEA525}"/>
          </ac:spMkLst>
        </pc:spChg>
        <pc:spChg chg="del">
          <ac:chgData name="KwangSuk Sul" userId="c191b7df44b9fe19" providerId="LiveId" clId="{AD0F9ED8-6AE1-4642-8A36-835899EB4368}" dt="2025-04-09T19:59:06.659" v="620" actId="478"/>
          <ac:spMkLst>
            <pc:docMk/>
            <pc:sldMk cId="3039969198" sldId="261"/>
            <ac:spMk id="4" creationId="{8A73A519-FBC5-7B58-42C2-B5EC7B36088C}"/>
          </ac:spMkLst>
        </pc:spChg>
        <pc:spChg chg="add">
          <ac:chgData name="KwangSuk Sul" userId="c191b7df44b9fe19" providerId="LiveId" clId="{AD0F9ED8-6AE1-4642-8A36-835899EB4368}" dt="2025-04-09T20:03:27.788" v="629" actId="26606"/>
          <ac:spMkLst>
            <pc:docMk/>
            <pc:sldMk cId="3039969198" sldId="261"/>
            <ac:spMk id="11" creationId="{BA79A7CF-01AF-4178-9369-94E0C90EB046}"/>
          </ac:spMkLst>
        </pc:spChg>
        <pc:spChg chg="add">
          <ac:chgData name="KwangSuk Sul" userId="c191b7df44b9fe19" providerId="LiveId" clId="{AD0F9ED8-6AE1-4642-8A36-835899EB4368}" dt="2025-04-09T20:03:27.788" v="629" actId="26606"/>
          <ac:spMkLst>
            <pc:docMk/>
            <pc:sldMk cId="3039969198" sldId="261"/>
            <ac:spMk id="13" creationId="{99413ED5-9ED4-4772-BCE4-2BCAE6B12E35}"/>
          </ac:spMkLst>
        </pc:spChg>
        <pc:spChg chg="add">
          <ac:chgData name="KwangSuk Sul" userId="c191b7df44b9fe19" providerId="LiveId" clId="{AD0F9ED8-6AE1-4642-8A36-835899EB4368}" dt="2025-04-09T20:03:27.788" v="629" actId="26606"/>
          <ac:spMkLst>
            <pc:docMk/>
            <pc:sldMk cId="3039969198" sldId="261"/>
            <ac:spMk id="15" creationId="{04357C93-F0CB-4A1C-8F77-4E9063789819}"/>
          </ac:spMkLst>
        </pc:spChg>
        <pc:spChg chg="add">
          <ac:chgData name="KwangSuk Sul" userId="c191b7df44b9fe19" providerId="LiveId" clId="{AD0F9ED8-6AE1-4642-8A36-835899EB4368}" dt="2025-04-09T20:03:27.788" v="629" actId="26606"/>
          <ac:spMkLst>
            <pc:docMk/>
            <pc:sldMk cId="3039969198" sldId="261"/>
            <ac:spMk id="17" creationId="{90F533E9-6690-41A8-A372-4C6C622D028D}"/>
          </ac:spMkLst>
        </pc:spChg>
        <pc:picChg chg="add mod">
          <ac:chgData name="KwangSuk Sul" userId="c191b7df44b9fe19" providerId="LiveId" clId="{AD0F9ED8-6AE1-4642-8A36-835899EB4368}" dt="2025-04-09T20:03:27.788" v="629" actId="26606"/>
          <ac:picMkLst>
            <pc:docMk/>
            <pc:sldMk cId="3039969198" sldId="261"/>
            <ac:picMk id="6" creationId="{5C192612-5D2D-A1A9-8751-186486028162}"/>
          </ac:picMkLst>
        </pc:picChg>
      </pc:sldChg>
      <pc:sldChg chg="addSp delSp modSp new mod setBg">
        <pc:chgData name="KwangSuk Sul" userId="c191b7df44b9fe19" providerId="LiveId" clId="{AD0F9ED8-6AE1-4642-8A36-835899EB4368}" dt="2025-04-09T20:08:18.394" v="684" actId="1076"/>
        <pc:sldMkLst>
          <pc:docMk/>
          <pc:sldMk cId="427276087" sldId="262"/>
        </pc:sldMkLst>
        <pc:spChg chg="del">
          <ac:chgData name="KwangSuk Sul" userId="c191b7df44b9fe19" providerId="LiveId" clId="{AD0F9ED8-6AE1-4642-8A36-835899EB4368}" dt="2025-04-09T20:06:24.788" v="674" actId="478"/>
          <ac:spMkLst>
            <pc:docMk/>
            <pc:sldMk cId="427276087" sldId="262"/>
            <ac:spMk id="2" creationId="{BC74F9C6-EA71-7DEC-A54D-D380DFFED287}"/>
          </ac:spMkLst>
        </pc:spChg>
        <pc:spChg chg="add del mod">
          <ac:chgData name="KwangSuk Sul" userId="c191b7df44b9fe19" providerId="LiveId" clId="{AD0F9ED8-6AE1-4642-8A36-835899EB4368}" dt="2025-04-09T20:08:10.864" v="681" actId="26606"/>
          <ac:spMkLst>
            <pc:docMk/>
            <pc:sldMk cId="427276087" sldId="262"/>
            <ac:spMk id="3" creationId="{E59A2EDA-B6F6-1115-5080-FB21B5E354D4}"/>
          </ac:spMkLst>
        </pc:spChg>
        <pc:spChg chg="del">
          <ac:chgData name="KwangSuk Sul" userId="c191b7df44b9fe19" providerId="LiveId" clId="{AD0F9ED8-6AE1-4642-8A36-835899EB4368}" dt="2025-04-09T20:06:25.724" v="675" actId="478"/>
          <ac:spMkLst>
            <pc:docMk/>
            <pc:sldMk cId="427276087" sldId="262"/>
            <ac:spMk id="4" creationId="{5CA672A4-C477-329B-0DC3-0342F503BE58}"/>
          </ac:spMkLst>
        </pc:spChg>
        <pc:spChg chg="add del">
          <ac:chgData name="KwangSuk Sul" userId="c191b7df44b9fe19" providerId="LiveId" clId="{AD0F9ED8-6AE1-4642-8A36-835899EB4368}" dt="2025-04-09T20:08:10.859" v="680" actId="26606"/>
          <ac:spMkLst>
            <pc:docMk/>
            <pc:sldMk cId="427276087" sldId="262"/>
            <ac:spMk id="11" creationId="{6D5872A3-CFF8-4F36-8446-6F1B04585A91}"/>
          </ac:spMkLst>
        </pc:spChg>
        <pc:spChg chg="add del">
          <ac:chgData name="KwangSuk Sul" userId="c191b7df44b9fe19" providerId="LiveId" clId="{AD0F9ED8-6AE1-4642-8A36-835899EB4368}" dt="2025-04-09T20:08:10.859" v="680" actId="26606"/>
          <ac:spMkLst>
            <pc:docMk/>
            <pc:sldMk cId="427276087" sldId="262"/>
            <ac:spMk id="17" creationId="{5E2C537D-FECA-4C7F-A65B-F82518B3A196}"/>
          </ac:spMkLst>
        </pc:spChg>
        <pc:spChg chg="add">
          <ac:chgData name="KwangSuk Sul" userId="c191b7df44b9fe19" providerId="LiveId" clId="{AD0F9ED8-6AE1-4642-8A36-835899EB4368}" dt="2025-04-09T20:08:10.864" v="681" actId="26606"/>
          <ac:spMkLst>
            <pc:docMk/>
            <pc:sldMk cId="427276087" sldId="262"/>
            <ac:spMk id="19" creationId="{0D1D8088-559A-46A5-A801-CDF0B9476BED}"/>
          </ac:spMkLst>
        </pc:spChg>
        <pc:spChg chg="add">
          <ac:chgData name="KwangSuk Sul" userId="c191b7df44b9fe19" providerId="LiveId" clId="{AD0F9ED8-6AE1-4642-8A36-835899EB4368}" dt="2025-04-09T20:08:10.864" v="681" actId="26606"/>
          <ac:spMkLst>
            <pc:docMk/>
            <pc:sldMk cId="427276087" sldId="262"/>
            <ac:spMk id="22" creationId="{3776B14B-F2F4-4825-8DA8-8C7A0F2B3960}"/>
          </ac:spMkLst>
        </pc:spChg>
        <pc:grpChg chg="add del">
          <ac:chgData name="KwangSuk Sul" userId="c191b7df44b9fe19" providerId="LiveId" clId="{AD0F9ED8-6AE1-4642-8A36-835899EB4368}" dt="2025-04-09T20:08:10.859" v="680" actId="26606"/>
          <ac:grpSpMkLst>
            <pc:docMk/>
            <pc:sldMk cId="427276087" sldId="262"/>
            <ac:grpSpMk id="13" creationId="{47EC0934-1503-4296-A688-FC4E83E3F60F}"/>
          </ac:grpSpMkLst>
        </pc:grpChg>
        <pc:grpChg chg="add">
          <ac:chgData name="KwangSuk Sul" userId="c191b7df44b9fe19" providerId="LiveId" clId="{AD0F9ED8-6AE1-4642-8A36-835899EB4368}" dt="2025-04-09T20:08:10.864" v="681" actId="26606"/>
          <ac:grpSpMkLst>
            <pc:docMk/>
            <pc:sldMk cId="427276087" sldId="262"/>
            <ac:grpSpMk id="20" creationId="{83E2E96F-17F7-4C8C-BDF1-6BB90A0C1D7F}"/>
          </ac:grpSpMkLst>
        </pc:grpChg>
        <pc:picChg chg="add mod">
          <ac:chgData name="KwangSuk Sul" userId="c191b7df44b9fe19" providerId="LiveId" clId="{AD0F9ED8-6AE1-4642-8A36-835899EB4368}" dt="2025-04-09T20:08:18.394" v="684" actId="1076"/>
          <ac:picMkLst>
            <pc:docMk/>
            <pc:sldMk cId="427276087" sldId="262"/>
            <ac:picMk id="6" creationId="{655E118C-2395-319E-EFCA-9AC7588BFF5B}"/>
          </ac:picMkLst>
        </pc:picChg>
      </pc:sldChg>
      <pc:sldChg chg="addSp delSp modSp new mod setBg modNotesTx">
        <pc:chgData name="KwangSuk Sul" userId="c191b7df44b9fe19" providerId="LiveId" clId="{AD0F9ED8-6AE1-4642-8A36-835899EB4368}" dt="2025-04-09T20:21:06.513" v="1851" actId="20577"/>
        <pc:sldMkLst>
          <pc:docMk/>
          <pc:sldMk cId="1868572479" sldId="263"/>
        </pc:sldMkLst>
        <pc:spChg chg="del">
          <ac:chgData name="KwangSuk Sul" userId="c191b7df44b9fe19" providerId="LiveId" clId="{AD0F9ED8-6AE1-4642-8A36-835899EB4368}" dt="2025-04-09T20:08:26.901" v="686" actId="478"/>
          <ac:spMkLst>
            <pc:docMk/>
            <pc:sldMk cId="1868572479" sldId="263"/>
            <ac:spMk id="2" creationId="{1B375615-7294-5ACA-53C5-657C005F3F3F}"/>
          </ac:spMkLst>
        </pc:spChg>
        <pc:spChg chg="del mod">
          <ac:chgData name="KwangSuk Sul" userId="c191b7df44b9fe19" providerId="LiveId" clId="{AD0F9ED8-6AE1-4642-8A36-835899EB4368}" dt="2025-04-09T20:10:30.156" v="769" actId="26606"/>
          <ac:spMkLst>
            <pc:docMk/>
            <pc:sldMk cId="1868572479" sldId="263"/>
            <ac:spMk id="3" creationId="{8687BDCB-16F4-1B3A-D3ED-9D5A78C7A946}"/>
          </ac:spMkLst>
        </pc:spChg>
        <pc:spChg chg="del">
          <ac:chgData name="KwangSuk Sul" userId="c191b7df44b9fe19" providerId="LiveId" clId="{AD0F9ED8-6AE1-4642-8A36-835899EB4368}" dt="2025-04-09T20:08:27.590" v="687" actId="478"/>
          <ac:spMkLst>
            <pc:docMk/>
            <pc:sldMk cId="1868572479" sldId="263"/>
            <ac:spMk id="4" creationId="{97E6A4D7-BBBF-A587-ADE0-DAB2A794C567}"/>
          </ac:spMkLst>
        </pc:spChg>
        <pc:spChg chg="add mod">
          <ac:chgData name="KwangSuk Sul" userId="c191b7df44b9fe19" providerId="LiveId" clId="{AD0F9ED8-6AE1-4642-8A36-835899EB4368}" dt="2025-04-09T20:10:53.713" v="777" actId="1076"/>
          <ac:spMkLst>
            <pc:docMk/>
            <pc:sldMk cId="1868572479" sldId="263"/>
            <ac:spMk id="5" creationId="{F6163E08-84AE-A957-6EA8-4045887B00F2}"/>
          </ac:spMkLst>
        </pc:spChg>
        <pc:spChg chg="add mod">
          <ac:chgData name="KwangSuk Sul" userId="c191b7df44b9fe19" providerId="LiveId" clId="{AD0F9ED8-6AE1-4642-8A36-835899EB4368}" dt="2025-04-09T20:16:31.333" v="1280" actId="2710"/>
          <ac:spMkLst>
            <pc:docMk/>
            <pc:sldMk cId="1868572479" sldId="263"/>
            <ac:spMk id="6" creationId="{233559AC-9ADF-031D-25BB-7F01FA13E214}"/>
          </ac:spMkLst>
        </pc:spChg>
        <pc:spChg chg="add">
          <ac:chgData name="KwangSuk Sul" userId="c191b7df44b9fe19" providerId="LiveId" clId="{AD0F9ED8-6AE1-4642-8A36-835899EB4368}" dt="2025-04-09T20:10:30.156" v="769" actId="26606"/>
          <ac:spMkLst>
            <pc:docMk/>
            <pc:sldMk cId="1868572479" sldId="263"/>
            <ac:spMk id="10" creationId="{A7895A40-19A4-42D6-9D30-DBC1E8002635}"/>
          </ac:spMkLst>
        </pc:spChg>
        <pc:spChg chg="add">
          <ac:chgData name="KwangSuk Sul" userId="c191b7df44b9fe19" providerId="LiveId" clId="{AD0F9ED8-6AE1-4642-8A36-835899EB4368}" dt="2025-04-09T20:10:30.156" v="769" actId="26606"/>
          <ac:spMkLst>
            <pc:docMk/>
            <pc:sldMk cId="1868572479" sldId="263"/>
            <ac:spMk id="12" creationId="{02F429C4-ABC9-46FC-818A-B5429CDE4A96}"/>
          </ac:spMkLst>
        </pc:spChg>
        <pc:spChg chg="add">
          <ac:chgData name="KwangSuk Sul" userId="c191b7df44b9fe19" providerId="LiveId" clId="{AD0F9ED8-6AE1-4642-8A36-835899EB4368}" dt="2025-04-09T20:10:30.156" v="769" actId="26606"/>
          <ac:spMkLst>
            <pc:docMk/>
            <pc:sldMk cId="1868572479" sldId="263"/>
            <ac:spMk id="14" creationId="{2CEF98E4-3709-4952-8F42-2305CCE34FA3}"/>
          </ac:spMkLst>
        </pc:spChg>
        <pc:spChg chg="add">
          <ac:chgData name="KwangSuk Sul" userId="c191b7df44b9fe19" providerId="LiveId" clId="{AD0F9ED8-6AE1-4642-8A36-835899EB4368}" dt="2025-04-09T20:10:30.156" v="769" actId="26606"/>
          <ac:spMkLst>
            <pc:docMk/>
            <pc:sldMk cId="1868572479" sldId="263"/>
            <ac:spMk id="16" creationId="{F10BCCF5-D685-47FF-B675-647EAEB72C8E}"/>
          </ac:spMkLst>
        </pc:spChg>
        <pc:spChg chg="add">
          <ac:chgData name="KwangSuk Sul" userId="c191b7df44b9fe19" providerId="LiveId" clId="{AD0F9ED8-6AE1-4642-8A36-835899EB4368}" dt="2025-04-09T20:10:30.156" v="769" actId="26606"/>
          <ac:spMkLst>
            <pc:docMk/>
            <pc:sldMk cId="1868572479" sldId="263"/>
            <ac:spMk id="18" creationId="{B0EE8A42-107A-4D4C-8D56-BBAE95C7FC0D}"/>
          </ac:spMkLst>
        </pc:spChg>
      </pc:sldChg>
      <pc:sldChg chg="addSp delSp modSp new mod setBg modNotesTx">
        <pc:chgData name="KwangSuk Sul" userId="c191b7df44b9fe19" providerId="LiveId" clId="{AD0F9ED8-6AE1-4642-8A36-835899EB4368}" dt="2025-04-09T20:21:58.190" v="2052" actId="5793"/>
        <pc:sldMkLst>
          <pc:docMk/>
          <pc:sldMk cId="2934606168" sldId="264"/>
        </pc:sldMkLst>
        <pc:spChg chg="del">
          <ac:chgData name="KwangSuk Sul" userId="c191b7df44b9fe19" providerId="LiveId" clId="{AD0F9ED8-6AE1-4642-8A36-835899EB4368}" dt="2025-04-09T20:16:38.883" v="1283" actId="478"/>
          <ac:spMkLst>
            <pc:docMk/>
            <pc:sldMk cId="2934606168" sldId="264"/>
            <ac:spMk id="2" creationId="{6FCDEDF5-E56E-67CB-2256-BF2DA39F0098}"/>
          </ac:spMkLst>
        </pc:spChg>
        <pc:spChg chg="del">
          <ac:chgData name="KwangSuk Sul" userId="c191b7df44b9fe19" providerId="LiveId" clId="{AD0F9ED8-6AE1-4642-8A36-835899EB4368}" dt="2025-04-09T20:16:39.604" v="1284" actId="478"/>
          <ac:spMkLst>
            <pc:docMk/>
            <pc:sldMk cId="2934606168" sldId="264"/>
            <ac:spMk id="3" creationId="{DCBDF90D-A581-3C0A-A783-B3347BCFB8D7}"/>
          </ac:spMkLst>
        </pc:spChg>
        <pc:spChg chg="del">
          <ac:chgData name="KwangSuk Sul" userId="c191b7df44b9fe19" providerId="LiveId" clId="{AD0F9ED8-6AE1-4642-8A36-835899EB4368}" dt="2025-04-09T20:16:37.551" v="1282" actId="478"/>
          <ac:spMkLst>
            <pc:docMk/>
            <pc:sldMk cId="2934606168" sldId="264"/>
            <ac:spMk id="4" creationId="{D1C29F26-D0BD-DC8E-C5BD-F81D63D5480F}"/>
          </ac:spMkLst>
        </pc:spChg>
        <pc:spChg chg="add mod">
          <ac:chgData name="KwangSuk Sul" userId="c191b7df44b9fe19" providerId="LiveId" clId="{AD0F9ED8-6AE1-4642-8A36-835899EB4368}" dt="2025-04-09T20:17:47.814" v="1339" actId="1035"/>
          <ac:spMkLst>
            <pc:docMk/>
            <pc:sldMk cId="2934606168" sldId="264"/>
            <ac:spMk id="5" creationId="{B388BFAB-2FD7-7523-4188-A3D69AF26BFD}"/>
          </ac:spMkLst>
        </pc:spChg>
        <pc:spChg chg="add">
          <ac:chgData name="KwangSuk Sul" userId="c191b7df44b9fe19" providerId="LiveId" clId="{AD0F9ED8-6AE1-4642-8A36-835899EB4368}" dt="2025-04-09T20:16:54.371" v="1295" actId="26606"/>
          <ac:spMkLst>
            <pc:docMk/>
            <pc:sldMk cId="2934606168" sldId="264"/>
            <ac:spMk id="10" creationId="{A7895A40-19A4-42D6-9D30-DBC1E8002635}"/>
          </ac:spMkLst>
        </pc:spChg>
        <pc:spChg chg="add">
          <ac:chgData name="KwangSuk Sul" userId="c191b7df44b9fe19" providerId="LiveId" clId="{AD0F9ED8-6AE1-4642-8A36-835899EB4368}" dt="2025-04-09T20:16:54.371" v="1295" actId="26606"/>
          <ac:spMkLst>
            <pc:docMk/>
            <pc:sldMk cId="2934606168" sldId="264"/>
            <ac:spMk id="12" creationId="{02F429C4-ABC9-46FC-818A-B5429CDE4A96}"/>
          </ac:spMkLst>
        </pc:spChg>
        <pc:spChg chg="add">
          <ac:chgData name="KwangSuk Sul" userId="c191b7df44b9fe19" providerId="LiveId" clId="{AD0F9ED8-6AE1-4642-8A36-835899EB4368}" dt="2025-04-09T20:16:54.371" v="1295" actId="26606"/>
          <ac:spMkLst>
            <pc:docMk/>
            <pc:sldMk cId="2934606168" sldId="264"/>
            <ac:spMk id="14" creationId="{2CEF98E4-3709-4952-8F42-2305CCE34FA3}"/>
          </ac:spMkLst>
        </pc:spChg>
        <pc:spChg chg="add">
          <ac:chgData name="KwangSuk Sul" userId="c191b7df44b9fe19" providerId="LiveId" clId="{AD0F9ED8-6AE1-4642-8A36-835899EB4368}" dt="2025-04-09T20:16:54.371" v="1295" actId="26606"/>
          <ac:spMkLst>
            <pc:docMk/>
            <pc:sldMk cId="2934606168" sldId="264"/>
            <ac:spMk id="16" creationId="{F10BCCF5-D685-47FF-B675-647EAEB72C8E}"/>
          </ac:spMkLst>
        </pc:spChg>
        <pc:spChg chg="add">
          <ac:chgData name="KwangSuk Sul" userId="c191b7df44b9fe19" providerId="LiveId" clId="{AD0F9ED8-6AE1-4642-8A36-835899EB4368}" dt="2025-04-09T20:16:54.371" v="1295" actId="26606"/>
          <ac:spMkLst>
            <pc:docMk/>
            <pc:sldMk cId="2934606168" sldId="264"/>
            <ac:spMk id="18" creationId="{B0EE8A42-107A-4D4C-8D56-BBAE95C7FC0D}"/>
          </ac:spMkLst>
        </pc:spChg>
        <pc:picChg chg="add del">
          <ac:chgData name="KwangSuk Sul" userId="c191b7df44b9fe19" providerId="LiveId" clId="{AD0F9ED8-6AE1-4642-8A36-835899EB4368}" dt="2025-04-09T20:17:32.086" v="1310" actId="22"/>
          <ac:picMkLst>
            <pc:docMk/>
            <pc:sldMk cId="2934606168" sldId="264"/>
            <ac:picMk id="7" creationId="{EDF9150D-4D05-BC26-2A8C-A6CABFF6B52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1F37-5809-4AB7-AA67-C851003EB519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80345-BC2A-49AE-ACE9-70D0F6AEB2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35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presentation will provide insights into churn rates and various statistics related to churn for a Telecommunication company, along with an analysis to suggest strategic solutions for reducing customer churn. If anyone is not familiar with the term Churn, it means leaving customers.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80345-BC2A-49AE-ACE9-70D0F6AEB26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22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Current average churn rate is reaching 26.54% and this means every 1 customer out of 4 customers are leaving the service. This is over the industry average which is between 20 to 25%.</a:t>
            </a:r>
            <a:br>
              <a:rPr lang="en-GB" dirty="0"/>
            </a:br>
            <a:r>
              <a:rPr lang="en-GB" dirty="0"/>
              <a:t>From this data, I started my project to find out different reasons of churn customers and to reduce churn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80345-BC2A-49AE-ACE9-70D0F6AEB26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41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graph here is showing total number of churn customers by contract type. </a:t>
            </a:r>
            <a:br>
              <a:rPr lang="en-GB" dirty="0"/>
            </a:br>
            <a:r>
              <a:rPr lang="en-GB" dirty="0"/>
              <a:t>According to the graph, month-to-month contract has a dramatically high possession for churn customers. </a:t>
            </a:r>
            <a:br>
              <a:rPr lang="en-GB" dirty="0"/>
            </a:br>
            <a:r>
              <a:rPr lang="en-GB" dirty="0"/>
              <a:t>This shows there are need of action to make customers to choose longer contract options.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80345-BC2A-49AE-ACE9-70D0F6AEB26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25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35203-E046-E71F-7D98-D0CE31933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743630-8807-4255-D35F-DF50B107CD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846E2E-AEEE-39E2-82A3-2EFA7A7FE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graph shows in which price range of service churn customers were on more than other price range. Clearly 70~100 </a:t>
            </a:r>
            <a:r>
              <a:rPr lang="en-GB" dirty="0" err="1"/>
              <a:t>dollors</a:t>
            </a:r>
            <a:r>
              <a:rPr lang="en-GB" dirty="0"/>
              <a:t> range had highest number of churn customers. This insight promotion or discount should be taken as an option for future strategies.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24BFE-8D95-3517-075E-8EB48044D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80345-BC2A-49AE-ACE9-70D0F6AEB26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96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5493C-035C-1776-18A9-4F61ACC50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8F7A80-2F47-1D23-896E-23909A43C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191E22-150A-5EA9-37C6-57C736131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B0360-746B-F542-A966-41127B775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80345-BC2A-49AE-ACE9-70D0F6AEB26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588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Provide long term contract benefits such as special bundle or discounted services.</a:t>
            </a:r>
            <a:br>
              <a:rPr lang="en-GB" dirty="0"/>
            </a:br>
            <a:r>
              <a:rPr lang="en-GB" dirty="0"/>
              <a:t>First 6 months to 10 months is the key. Provide focused customer service for early customers to reduce bad experiences.</a:t>
            </a:r>
          </a:p>
          <a:p>
            <a:r>
              <a:rPr lang="en-GB" dirty="0"/>
              <a:t>CS surveys are need to expand data accuracy for churn customers for the future to reduce more.</a:t>
            </a:r>
          </a:p>
          <a:p>
            <a:r>
              <a:rPr lang="en-GB" dirty="0"/>
              <a:t>Automated payment and discount for card payment is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80345-BC2A-49AE-ACE9-70D0F6AEB26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295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have analysed whole dataset to find possible reasons for churn customers and studied data to reach solutions to reduce churn customers for </a:t>
            </a:r>
            <a:r>
              <a:rPr lang="en-GB"/>
              <a:t>the business.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80345-BC2A-49AE-ACE9-70D0F6AEB26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28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0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70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45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04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10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9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5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3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6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6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8F10-BEA1-4625-9354-EB8EBBC6B5C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73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D8F10-BEA1-4625-9354-EB8EBBC6B5C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3D1EB-E185-45DB-8D25-45F2C39FC2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19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person sitting at a desk with a computer and a computer&#10;&#10;AI-generated content may be incorrect.">
            <a:extLst>
              <a:ext uri="{FF2B5EF4-FFF2-40B4-BE49-F238E27FC236}">
                <a16:creationId xmlns:a16="http://schemas.microsoft.com/office/drawing/2014/main" id="{5776BE6E-AD2B-CFEF-0EFD-6CE936AE9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46" b="1351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AF736-C75A-D9C2-8708-45B59F24B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5200" dirty="0">
                <a:latin typeface="Aptos Black" panose="020F0502020204030204" pitchFamily="34" charset="0"/>
                <a:cs typeface="Aharoni" panose="020F0502020204030204" pitchFamily="2" charset="-79"/>
              </a:rPr>
              <a:t>Telco Customer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FC6E3-B5F4-8F46-0F94-BF9BF0089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2" y="4688226"/>
            <a:ext cx="3892803" cy="1485319"/>
          </a:xfrm>
          <a:noFill/>
        </p:spPr>
        <p:txBody>
          <a:bodyPr>
            <a:normAutofit fontScale="70000" lnSpcReduction="20000"/>
          </a:bodyPr>
          <a:lstStyle/>
          <a:p>
            <a:pPr algn="l"/>
            <a:r>
              <a:rPr lang="en-GB" sz="2000" dirty="0">
                <a:latin typeface="Aptos Black" panose="020B0004020202020204" pitchFamily="34" charset="0"/>
                <a:cs typeface="Aharoni" panose="02010803020104030203" pitchFamily="2" charset="-79"/>
              </a:rPr>
              <a:t>Understanding Customer Behaviour to Reduce Churn</a:t>
            </a:r>
          </a:p>
          <a:p>
            <a:pPr algn="l"/>
            <a:endParaRPr lang="en-GB" sz="2000" dirty="0">
              <a:latin typeface="Aptos Black" panose="020B0004020202020204" pitchFamily="34" charset="0"/>
              <a:cs typeface="Aharoni" panose="02010803020104030203" pitchFamily="2" charset="-79"/>
            </a:endParaRPr>
          </a:p>
          <a:p>
            <a:pPr algn="l"/>
            <a:r>
              <a:rPr lang="en-GB" sz="2000" dirty="0">
                <a:latin typeface="Aptos Black" panose="020B0004020202020204" pitchFamily="34" charset="0"/>
                <a:cs typeface="Aharoni" panose="02010803020104030203" pitchFamily="2" charset="-79"/>
              </a:rPr>
              <a:t>Presenter : KwangSuk Sul</a:t>
            </a:r>
          </a:p>
          <a:p>
            <a:pPr algn="l"/>
            <a:r>
              <a:rPr lang="en-GB" sz="2000" dirty="0">
                <a:latin typeface="Aptos Black" panose="020B0004020202020204" pitchFamily="34" charset="0"/>
                <a:cs typeface="Aharoni" panose="02010803020104030203" pitchFamily="2" charset="-79"/>
              </a:rPr>
              <a:t>Git-Hub :https://github.com/</a:t>
            </a:r>
            <a:r>
              <a:rPr lang="en-GB" sz="2000" dirty="0" err="1">
                <a:latin typeface="Aptos Black" panose="020B0004020202020204" pitchFamily="34" charset="0"/>
                <a:cs typeface="Aharoni" panose="02010803020104030203" pitchFamily="2" charset="-79"/>
              </a:rPr>
              <a:t>KoreanBeaver</a:t>
            </a:r>
            <a:endParaRPr lang="en-GB" sz="2000" dirty="0">
              <a:latin typeface="Aptos Black" panose="020B0004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984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3244C1-2179-4ECB-BDD2-4F1070D19B08}"/>
              </a:ext>
            </a:extLst>
          </p:cNvPr>
          <p:cNvSpPr txBox="1"/>
          <p:nvPr/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Aptos Black" panose="020B0004020202020204" pitchFamily="34" charset="0"/>
                <a:ea typeface="+mj-ea"/>
                <a:cs typeface="+mj-cs"/>
              </a:rPr>
              <a:t>Overall Churn of Telco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23">
            <a:extLst>
              <a:ext uri="{FF2B5EF4-FFF2-40B4-BE49-F238E27FC236}">
                <a16:creationId xmlns:a16="http://schemas.microsoft.com/office/drawing/2014/main" id="{A7E6684D-1A95-F93A-4865-DA4502F09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9702" y="2568799"/>
            <a:ext cx="5150277" cy="35365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GB" sz="2800" dirty="0">
                <a:latin typeface="Aptos Black" panose="020B0004020202020204" pitchFamily="34" charset="0"/>
                <a:cs typeface="Aharoni" panose="02010803020104030203" pitchFamily="2" charset="-79"/>
              </a:rPr>
              <a:t>Overall Churn Rate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Aptos Black" panose="020B0004020202020204" pitchFamily="34" charset="0"/>
                <a:cs typeface="Aharoni" panose="02010803020104030203" pitchFamily="2" charset="-79"/>
              </a:rPr>
              <a:t>1 customer every 4 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Aptos Black" panose="020B0004020202020204" pitchFamily="34" charset="0"/>
                <a:cs typeface="Aharoni" panose="02010803020104030203" pitchFamily="2" charset="-79"/>
              </a:rPr>
              <a:t>Industry average churn rate of 20~25%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Aptos Black" panose="020B0004020202020204" pitchFamily="34" charset="0"/>
                <a:cs typeface="Aharoni" panose="02010803020104030203" pitchFamily="2" charset="-79"/>
              </a:rPr>
              <a:t>Total customers: 7043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Aptos Black" panose="020B0004020202020204" pitchFamily="34" charset="0"/>
                <a:cs typeface="Aharoni" panose="02010803020104030203" pitchFamily="2" charset="-79"/>
              </a:rPr>
              <a:t>Churn customers: 1869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F68BD-29F4-FEAB-C06D-FD771A244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40" y="3411813"/>
            <a:ext cx="4282635" cy="185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3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77AF3C-BF90-0A77-4C06-1111EB138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34180-EF80-D99B-6F6F-A932919A76AA}"/>
              </a:ext>
            </a:extLst>
          </p:cNvPr>
          <p:cNvSpPr txBox="1"/>
          <p:nvPr/>
        </p:nvSpPr>
        <p:spPr>
          <a:xfrm>
            <a:off x="517889" y="4883544"/>
            <a:ext cx="3876086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Aptos Black" panose="020B0004020202020204" pitchFamily="34" charset="0"/>
                <a:ea typeface="+mj-ea"/>
                <a:cs typeface="+mj-cs"/>
              </a:rPr>
              <a:t>Churn Count by Contract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FFED21-A82D-0898-9F46-24E420D03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150" y="364142"/>
            <a:ext cx="7277755" cy="38679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F8B73-4A9F-EB71-E59A-938F2FA9D426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Black" panose="020B0004020202020204" pitchFamily="34" charset="0"/>
              </a:rPr>
              <a:t>Month to Month has the highest churn numbers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Black" panose="020B0004020202020204" pitchFamily="34" charset="0"/>
              </a:rPr>
              <a:t>Month to month - 1655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Black" panose="020B0004020202020204" pitchFamily="34" charset="0"/>
              </a:rPr>
              <a:t>One Year – 166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Black" panose="020B0004020202020204" pitchFamily="34" charset="0"/>
              </a:rPr>
              <a:t>Two Year – 48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4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213066-62B4-31BC-F70D-1F16FF88C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26F31-4ED3-8DC7-B325-938A8BA749E7}"/>
              </a:ext>
            </a:extLst>
          </p:cNvPr>
          <p:cNvSpPr txBox="1"/>
          <p:nvPr/>
        </p:nvSpPr>
        <p:spPr>
          <a:xfrm>
            <a:off x="517889" y="4883544"/>
            <a:ext cx="3876086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Aptos Black" panose="020B0004020202020204" pitchFamily="34" charset="0"/>
                <a:ea typeface="+mj-ea"/>
                <a:cs typeface="+mj-cs"/>
              </a:rPr>
              <a:t>Monthly Charges Distribution by Churn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B583FD-C799-718B-A3FE-BBBB79BC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05" y="950085"/>
            <a:ext cx="10369645" cy="269610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3A5DA-EAC5-E6CD-CBD2-8A6E6D3F8784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Black" panose="020B0004020202020204" pitchFamily="34" charset="0"/>
              </a:rPr>
              <a:t>Churn customers are concentrated monthly charges between $70~$100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Black" panose="020B0004020202020204" pitchFamily="34" charset="0"/>
              </a:rPr>
              <a:t>None churn customers are concentrated monthly charges between $20~$50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Black" panose="020B0004020202020204" pitchFamily="34" charset="0"/>
              </a:rPr>
              <a:t>Higher price, higher chance of churn</a:t>
            </a:r>
          </a:p>
        </p:txBody>
      </p:sp>
    </p:spTree>
    <p:extLst>
      <p:ext uri="{BB962C8B-B14F-4D97-AF65-F5344CB8AC3E}">
        <p14:creationId xmlns:p14="http://schemas.microsoft.com/office/powerpoint/2010/main" val="406155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DC871-76A2-7B84-C5F7-483F96897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B9F1A-3E86-40CC-9342-D559FFDF9B76}"/>
              </a:ext>
            </a:extLst>
          </p:cNvPr>
          <p:cNvSpPr txBox="1"/>
          <p:nvPr/>
        </p:nvSpPr>
        <p:spPr>
          <a:xfrm>
            <a:off x="517889" y="4883544"/>
            <a:ext cx="3876086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Aptos Black" panose="020B0004020202020204" pitchFamily="34" charset="0"/>
                <a:ea typeface="+mj-ea"/>
                <a:cs typeface="+mj-cs"/>
              </a:rPr>
              <a:t>Tenure Distribution by Churn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3A564-31F3-879E-E0F3-1805A3F457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63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C5C2E-E76B-5E3F-1708-4CF52611F3DE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Black" panose="020B0004020202020204" pitchFamily="34" charset="0"/>
              </a:rPr>
              <a:t>Higher churn rate on customer less than 10 months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Black" panose="020B0004020202020204" pitchFamily="34" charset="0"/>
              </a:rPr>
              <a:t>Experience in early stage seems important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ptos Black" panose="020B0004020202020204" pitchFamily="34" charset="0"/>
              </a:rPr>
              <a:t>Long term customers over 10 months has low churn rate</a:t>
            </a:r>
          </a:p>
        </p:txBody>
      </p:sp>
    </p:spTree>
    <p:extLst>
      <p:ext uri="{BB962C8B-B14F-4D97-AF65-F5344CB8AC3E}">
        <p14:creationId xmlns:p14="http://schemas.microsoft.com/office/powerpoint/2010/main" val="251684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F3757-C44A-8639-4D2D-5C536FB6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Churn Count by Internet Service Type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92612-5D2D-A1A9-8751-18648602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608969"/>
            <a:ext cx="7608304" cy="371101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6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E118C-2395-319E-EFCA-9AC7588BFF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83" r="-2" b="-2"/>
          <a:stretch/>
        </p:blipFill>
        <p:spPr>
          <a:xfrm>
            <a:off x="2347979" y="1263565"/>
            <a:ext cx="7496039" cy="383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63E08-84AE-A957-6EA8-4045887B00F2}"/>
              </a:ext>
            </a:extLst>
          </p:cNvPr>
          <p:cNvSpPr txBox="1"/>
          <p:nvPr/>
        </p:nvSpPr>
        <p:spPr>
          <a:xfrm>
            <a:off x="387913" y="271276"/>
            <a:ext cx="5786737" cy="7633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Aptos Black" panose="020B0004020202020204" pitchFamily="34" charset="0"/>
                <a:ea typeface="+mj-ea"/>
                <a:cs typeface="+mj-cs"/>
              </a:rPr>
              <a:t>Future Strategies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559AC-9ADF-031D-25BB-7F01FA13E214}"/>
              </a:ext>
            </a:extLst>
          </p:cNvPr>
          <p:cNvSpPr txBox="1"/>
          <p:nvPr/>
        </p:nvSpPr>
        <p:spPr>
          <a:xfrm>
            <a:off x="678426" y="1199535"/>
            <a:ext cx="10648335" cy="455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Aptos Black" panose="020B0004020202020204" pitchFamily="34" charset="0"/>
              </a:rPr>
              <a:t>Churn rate above industry average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Aptos Black" panose="020B0004020202020204" pitchFamily="34" charset="0"/>
              </a:rPr>
              <a:t>Promotion or discount offer for longer term contract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Aptos Black" panose="020B0004020202020204" pitchFamily="34" charset="0"/>
              </a:rPr>
              <a:t>Discount or Bundle options for high monthly charge products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Aptos Black" panose="020B0004020202020204" pitchFamily="34" charset="0"/>
              </a:rPr>
              <a:t>Make sales representative for early stage customers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Aptos Black" panose="020B0004020202020204" pitchFamily="34" charset="0"/>
              </a:rPr>
              <a:t>Lower the price for first 10 month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Aptos Black" panose="020B0004020202020204" pitchFamily="34" charset="0"/>
              </a:rPr>
              <a:t>Give discount on credit card paying customer</a:t>
            </a:r>
          </a:p>
        </p:txBody>
      </p:sp>
    </p:spTree>
    <p:extLst>
      <p:ext uri="{BB962C8B-B14F-4D97-AF65-F5344CB8AC3E}">
        <p14:creationId xmlns:p14="http://schemas.microsoft.com/office/powerpoint/2010/main" val="186857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8BFAB-2FD7-7523-4188-A3D69AF26BFD}"/>
              </a:ext>
            </a:extLst>
          </p:cNvPr>
          <p:cNvSpPr txBox="1"/>
          <p:nvPr/>
        </p:nvSpPr>
        <p:spPr>
          <a:xfrm>
            <a:off x="987689" y="2373091"/>
            <a:ext cx="9910296" cy="2590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latin typeface="Aptos Black" panose="020B0004020202020204" pitchFamily="34" charset="0"/>
                <a:ea typeface="+mj-ea"/>
                <a:cs typeface="+mj-cs"/>
              </a:rPr>
              <a:t>Q&amp;A</a:t>
            </a:r>
            <a:endParaRPr lang="en-US" sz="8000" kern="1200" dirty="0">
              <a:solidFill>
                <a:schemeClr val="tx1"/>
              </a:solidFill>
              <a:latin typeface="Aptos Black" panose="020B0004020202020204" pitchFamily="34" charset="0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Aptos Black" panose="020B0004020202020204" pitchFamily="34" charset="0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546</TotalTime>
  <Words>491</Words>
  <Application>Microsoft Office PowerPoint</Application>
  <PresentationFormat>Widescreen</PresentationFormat>
  <Paragraphs>49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Black</vt:lpstr>
      <vt:lpstr>Arial</vt:lpstr>
      <vt:lpstr>Calibri</vt:lpstr>
      <vt:lpstr>Calibri Light</vt:lpstr>
      <vt:lpstr>Office 2013 - 2022 Theme</vt:lpstr>
      <vt:lpstr>Telco Customer Churn Analysis</vt:lpstr>
      <vt:lpstr>PowerPoint Presentation</vt:lpstr>
      <vt:lpstr>PowerPoint Presentation</vt:lpstr>
      <vt:lpstr>PowerPoint Presentation</vt:lpstr>
      <vt:lpstr>PowerPoint Presentation</vt:lpstr>
      <vt:lpstr>Churn Count by Internet Service Type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KwangSuk Sul</dc:creator>
  <cp:lastModifiedBy>KwangSuk Sul</cp:lastModifiedBy>
  <cp:revision>1</cp:revision>
  <dcterms:created xsi:type="dcterms:W3CDTF">2025-04-09T08:53:33Z</dcterms:created>
  <dcterms:modified xsi:type="dcterms:W3CDTF">2025-04-09T20:21:59Z</dcterms:modified>
</cp:coreProperties>
</file>