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171F5-4849-4789-8E40-F5E5CE54AD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A1666EF-2FBB-4BBB-A9CB-C4649F6D8F75}">
      <dgm:prSet phldrT="[テキスト]" custT="1"/>
      <dgm:spPr/>
      <dgm:t>
        <a:bodyPr/>
        <a:lstStyle/>
        <a:p>
          <a:r>
            <a:rPr kumimoji="1" lang="ja-JP" altLang="en-US" sz="3200" dirty="0" smtClean="0"/>
            <a:t>ゲーム概要</a:t>
          </a:r>
          <a:endParaRPr kumimoji="1" lang="ja-JP" altLang="en-US" sz="3200" dirty="0"/>
        </a:p>
      </dgm:t>
    </dgm:pt>
    <dgm:pt modelId="{8C68C2CE-B800-4240-8C2A-1C79275926FF}" type="parTrans" cxnId="{C13C50CF-52E3-43E8-BA33-1006314AC58B}">
      <dgm:prSet/>
      <dgm:spPr/>
      <dgm:t>
        <a:bodyPr/>
        <a:lstStyle/>
        <a:p>
          <a:endParaRPr kumimoji="1" lang="ja-JP" altLang="en-US"/>
        </a:p>
      </dgm:t>
    </dgm:pt>
    <dgm:pt modelId="{6319DCCC-47C0-4168-B8DA-D39D46BE76E2}" type="sibTrans" cxnId="{C13C50CF-52E3-43E8-BA33-1006314AC58B}">
      <dgm:prSet/>
      <dgm:spPr/>
      <dgm:t>
        <a:bodyPr/>
        <a:lstStyle/>
        <a:p>
          <a:endParaRPr kumimoji="1" lang="ja-JP" altLang="en-US"/>
        </a:p>
      </dgm:t>
    </dgm:pt>
    <dgm:pt modelId="{3F6EC60D-D4AF-428D-8E34-CB3C302B542C}">
      <dgm:prSet phldrT="[テキスト]"/>
      <dgm:spPr/>
      <dgm:t>
        <a:bodyPr/>
        <a:lstStyle/>
        <a:p>
          <a:r>
            <a:rPr kumimoji="1" lang="ja-JP" altLang="en-US" dirty="0" smtClean="0"/>
            <a:t>タイトル：</a:t>
          </a:r>
          <a:r>
            <a:rPr kumimoji="1" lang="en-US" altLang="ja-JP" dirty="0" smtClean="0"/>
            <a:t>M</a:t>
          </a:r>
          <a:endParaRPr kumimoji="1" lang="ja-JP" altLang="en-US" dirty="0"/>
        </a:p>
      </dgm:t>
    </dgm:pt>
    <dgm:pt modelId="{3039D1D7-6C79-4E58-8410-59D3C0F58236}" type="parTrans" cxnId="{3F314661-3320-4A73-A66B-3E484DB10D78}">
      <dgm:prSet/>
      <dgm:spPr/>
      <dgm:t>
        <a:bodyPr/>
        <a:lstStyle/>
        <a:p>
          <a:endParaRPr kumimoji="1" lang="ja-JP" altLang="en-US"/>
        </a:p>
      </dgm:t>
    </dgm:pt>
    <dgm:pt modelId="{608C0922-4BCA-4D78-B226-D95DC15CF663}" type="sibTrans" cxnId="{3F314661-3320-4A73-A66B-3E484DB10D78}">
      <dgm:prSet/>
      <dgm:spPr/>
      <dgm:t>
        <a:bodyPr/>
        <a:lstStyle/>
        <a:p>
          <a:endParaRPr kumimoji="1" lang="ja-JP" altLang="en-US"/>
        </a:p>
      </dgm:t>
    </dgm:pt>
    <dgm:pt modelId="{7A83750D-D1DE-4E40-8EA7-FDC4EC47E4D5}">
      <dgm:prSet phldrT="[テキスト]"/>
      <dgm:spPr/>
      <dgm:t>
        <a:bodyPr/>
        <a:lstStyle/>
        <a:p>
          <a:r>
            <a:rPr kumimoji="1" lang="ja-JP" altLang="en-US" dirty="0" smtClean="0"/>
            <a:t>ジャンル：リズムゲーム</a:t>
          </a:r>
          <a:endParaRPr kumimoji="1" lang="ja-JP" altLang="en-US" dirty="0"/>
        </a:p>
      </dgm:t>
    </dgm:pt>
    <dgm:pt modelId="{7CFEEB61-4B23-4261-B2AC-91EA1461469D}" type="parTrans" cxnId="{F46BF38D-9DCA-4910-96CB-5C81A17A4ABB}">
      <dgm:prSet/>
      <dgm:spPr/>
      <dgm:t>
        <a:bodyPr/>
        <a:lstStyle/>
        <a:p>
          <a:endParaRPr kumimoji="1" lang="ja-JP" altLang="en-US"/>
        </a:p>
      </dgm:t>
    </dgm:pt>
    <dgm:pt modelId="{10B03AB7-BDC8-4A16-A33B-C95E0BEF2EF0}" type="sibTrans" cxnId="{F46BF38D-9DCA-4910-96CB-5C81A17A4ABB}">
      <dgm:prSet/>
      <dgm:spPr/>
      <dgm:t>
        <a:bodyPr/>
        <a:lstStyle/>
        <a:p>
          <a:endParaRPr kumimoji="1" lang="ja-JP" altLang="en-US"/>
        </a:p>
      </dgm:t>
    </dgm:pt>
    <dgm:pt modelId="{5C80178E-6A9B-4DC0-9516-ADF3440B77AA}">
      <dgm:prSet phldrT="[テキスト]"/>
      <dgm:spPr/>
      <dgm:t>
        <a:bodyPr/>
        <a:lstStyle/>
        <a:p>
          <a:r>
            <a:rPr kumimoji="1" lang="ja-JP" altLang="en-US" dirty="0" smtClean="0"/>
            <a:t>開発環境：</a:t>
          </a:r>
          <a:r>
            <a:rPr kumimoji="1" lang="en-US" altLang="ja-JP" dirty="0" err="1" smtClean="0"/>
            <a:t>Mof</a:t>
          </a:r>
          <a:r>
            <a:rPr kumimoji="1" lang="ja-JP" altLang="en-US" dirty="0" smtClean="0"/>
            <a:t>ライブラリ</a:t>
          </a:r>
          <a:endParaRPr kumimoji="1" lang="ja-JP" altLang="en-US" dirty="0"/>
        </a:p>
      </dgm:t>
    </dgm:pt>
    <dgm:pt modelId="{E02DEEB4-2B5A-48A2-82C0-B50464C37C0F}" type="parTrans" cxnId="{4F84A186-4CC4-44B8-8C54-82F6D50E93EB}">
      <dgm:prSet/>
      <dgm:spPr/>
      <dgm:t>
        <a:bodyPr/>
        <a:lstStyle/>
        <a:p>
          <a:endParaRPr kumimoji="1" lang="ja-JP" altLang="en-US"/>
        </a:p>
      </dgm:t>
    </dgm:pt>
    <dgm:pt modelId="{154DCA29-992F-4387-AA29-CA7FBA65379F}" type="sibTrans" cxnId="{4F84A186-4CC4-44B8-8C54-82F6D50E93EB}">
      <dgm:prSet/>
      <dgm:spPr/>
      <dgm:t>
        <a:bodyPr/>
        <a:lstStyle/>
        <a:p>
          <a:endParaRPr kumimoji="1" lang="ja-JP" altLang="en-US"/>
        </a:p>
      </dgm:t>
    </dgm:pt>
    <dgm:pt modelId="{56086841-49DB-443C-89D6-558F6E257CC4}">
      <dgm:prSet phldrT="[テキスト]"/>
      <dgm:spPr/>
      <dgm:t>
        <a:bodyPr/>
        <a:lstStyle/>
        <a:p>
          <a:r>
            <a:rPr kumimoji="1" lang="ja-JP" altLang="en-US" dirty="0" smtClean="0"/>
            <a:t>操作方法：</a:t>
          </a:r>
          <a:r>
            <a:rPr kumimoji="1" lang="en-US" altLang="ja-JP" dirty="0" smtClean="0"/>
            <a:t>Midi</a:t>
          </a:r>
          <a:r>
            <a:rPr kumimoji="1" lang="ja-JP" altLang="en-US" dirty="0" smtClean="0"/>
            <a:t>キーボード、マウス</a:t>
          </a:r>
          <a:endParaRPr kumimoji="1" lang="ja-JP" altLang="en-US" dirty="0"/>
        </a:p>
      </dgm:t>
    </dgm:pt>
    <dgm:pt modelId="{066BF84F-C5B4-4A58-AF64-2500B87C75BC}" type="parTrans" cxnId="{76D46F4B-AB9E-4130-A755-251124C18F69}">
      <dgm:prSet/>
      <dgm:spPr/>
      <dgm:t>
        <a:bodyPr/>
        <a:lstStyle/>
        <a:p>
          <a:endParaRPr kumimoji="1" lang="ja-JP" altLang="en-US"/>
        </a:p>
      </dgm:t>
    </dgm:pt>
    <dgm:pt modelId="{DBA3A3C9-CB98-4BB9-A079-6EEEC09CD992}" type="sibTrans" cxnId="{76D46F4B-AB9E-4130-A755-251124C18F69}">
      <dgm:prSet/>
      <dgm:spPr/>
      <dgm:t>
        <a:bodyPr/>
        <a:lstStyle/>
        <a:p>
          <a:endParaRPr kumimoji="1" lang="ja-JP" altLang="en-US"/>
        </a:p>
      </dgm:t>
    </dgm:pt>
    <dgm:pt modelId="{8CAA99EF-E2C4-4DE4-9E07-11503E929A9C}">
      <dgm:prSet phldrT="[テキスト]"/>
      <dgm:spPr/>
      <dgm:t>
        <a:bodyPr/>
        <a:lstStyle/>
        <a:p>
          <a:r>
            <a:rPr kumimoji="1" lang="ja-JP" altLang="en-US" smtClean="0"/>
            <a:t>プラットフォーム：</a:t>
          </a:r>
          <a:r>
            <a:rPr kumimoji="1" lang="en-US" altLang="ja-JP" smtClean="0"/>
            <a:t>WindowsPC</a:t>
          </a:r>
          <a:endParaRPr kumimoji="1" lang="ja-JP" altLang="en-US" dirty="0"/>
        </a:p>
      </dgm:t>
    </dgm:pt>
    <dgm:pt modelId="{4DA9C583-254A-4907-B21C-6340E1916D14}" type="parTrans" cxnId="{0B5AFE5E-269C-41E4-924B-F27FD5753C8D}">
      <dgm:prSet/>
      <dgm:spPr/>
      <dgm:t>
        <a:bodyPr/>
        <a:lstStyle/>
        <a:p>
          <a:endParaRPr kumimoji="1" lang="ja-JP" altLang="en-US"/>
        </a:p>
      </dgm:t>
    </dgm:pt>
    <dgm:pt modelId="{414C059D-0CDF-4F24-AB0E-4D5B72A182B5}" type="sibTrans" cxnId="{0B5AFE5E-269C-41E4-924B-F27FD5753C8D}">
      <dgm:prSet/>
      <dgm:spPr/>
      <dgm:t>
        <a:bodyPr/>
        <a:lstStyle/>
        <a:p>
          <a:endParaRPr kumimoji="1" lang="ja-JP" altLang="en-US"/>
        </a:p>
      </dgm:t>
    </dgm:pt>
    <dgm:pt modelId="{E9581DBA-FBAD-46AB-A276-8CCFCD74DAC4}" type="pres">
      <dgm:prSet presAssocID="{B3E171F5-4849-4789-8E40-F5E5CE54ADBC}" presName="vert0" presStyleCnt="0">
        <dgm:presLayoutVars>
          <dgm:dir/>
          <dgm:animOne val="branch"/>
          <dgm:animLvl val="lvl"/>
        </dgm:presLayoutVars>
      </dgm:prSet>
      <dgm:spPr/>
    </dgm:pt>
    <dgm:pt modelId="{9204CE2B-DF6A-4F50-8B91-35149F9B7274}" type="pres">
      <dgm:prSet presAssocID="{CA1666EF-2FBB-4BBB-A9CB-C4649F6D8F75}" presName="thickLine" presStyleLbl="alignNode1" presStyleIdx="0" presStyleCnt="1"/>
      <dgm:spPr/>
    </dgm:pt>
    <dgm:pt modelId="{731A2461-B9D2-4DA0-8E41-0055586D8198}" type="pres">
      <dgm:prSet presAssocID="{CA1666EF-2FBB-4BBB-A9CB-C4649F6D8F75}" presName="horz1" presStyleCnt="0"/>
      <dgm:spPr/>
    </dgm:pt>
    <dgm:pt modelId="{81E83CF8-701A-48D0-9D9C-BBA270311B4D}" type="pres">
      <dgm:prSet presAssocID="{CA1666EF-2FBB-4BBB-A9CB-C4649F6D8F75}" presName="tx1" presStyleLbl="revTx" presStyleIdx="0" presStyleCnt="6"/>
      <dgm:spPr/>
    </dgm:pt>
    <dgm:pt modelId="{5907AE32-8F46-4C50-8BAC-5EA5445D13B1}" type="pres">
      <dgm:prSet presAssocID="{CA1666EF-2FBB-4BBB-A9CB-C4649F6D8F75}" presName="vert1" presStyleCnt="0"/>
      <dgm:spPr/>
    </dgm:pt>
    <dgm:pt modelId="{FA4DD3F1-0C9C-4A7D-8515-D6A1E147D7B7}" type="pres">
      <dgm:prSet presAssocID="{3F6EC60D-D4AF-428D-8E34-CB3C302B542C}" presName="vertSpace2a" presStyleCnt="0"/>
      <dgm:spPr/>
    </dgm:pt>
    <dgm:pt modelId="{A397DC2F-6B17-443F-918C-7E3D1E9BFD53}" type="pres">
      <dgm:prSet presAssocID="{3F6EC60D-D4AF-428D-8E34-CB3C302B542C}" presName="horz2" presStyleCnt="0"/>
      <dgm:spPr/>
    </dgm:pt>
    <dgm:pt modelId="{C7E7B737-A32A-4B73-A50A-3E6225ACC3A9}" type="pres">
      <dgm:prSet presAssocID="{3F6EC60D-D4AF-428D-8E34-CB3C302B542C}" presName="horzSpace2" presStyleCnt="0"/>
      <dgm:spPr/>
    </dgm:pt>
    <dgm:pt modelId="{34DB58F4-5BEF-4A85-A1D4-4E19FCC0A92C}" type="pres">
      <dgm:prSet presAssocID="{3F6EC60D-D4AF-428D-8E34-CB3C302B542C}" presName="tx2" presStyleLbl="revTx" presStyleIdx="1" presStyleCnt="6"/>
      <dgm:spPr/>
      <dgm:t>
        <a:bodyPr/>
        <a:lstStyle/>
        <a:p>
          <a:endParaRPr kumimoji="1" lang="ja-JP" altLang="en-US"/>
        </a:p>
      </dgm:t>
    </dgm:pt>
    <dgm:pt modelId="{E6082F27-4D3D-428F-B6C4-2985141D6438}" type="pres">
      <dgm:prSet presAssocID="{3F6EC60D-D4AF-428D-8E34-CB3C302B542C}" presName="vert2" presStyleCnt="0"/>
      <dgm:spPr/>
    </dgm:pt>
    <dgm:pt modelId="{EC30A32C-2832-44A8-8FF1-AEEFD15DC453}" type="pres">
      <dgm:prSet presAssocID="{3F6EC60D-D4AF-428D-8E34-CB3C302B542C}" presName="thinLine2b" presStyleLbl="callout" presStyleIdx="0" presStyleCnt="5"/>
      <dgm:spPr/>
    </dgm:pt>
    <dgm:pt modelId="{FBFDCD0B-2BF4-4506-B1ED-750324B1B080}" type="pres">
      <dgm:prSet presAssocID="{3F6EC60D-D4AF-428D-8E34-CB3C302B542C}" presName="vertSpace2b" presStyleCnt="0"/>
      <dgm:spPr/>
    </dgm:pt>
    <dgm:pt modelId="{04C46CAF-87BB-4D1B-A7F2-DA4C343A41C6}" type="pres">
      <dgm:prSet presAssocID="{7A83750D-D1DE-4E40-8EA7-FDC4EC47E4D5}" presName="horz2" presStyleCnt="0"/>
      <dgm:spPr/>
    </dgm:pt>
    <dgm:pt modelId="{68AE852A-3E75-4EEE-9703-3CE9679E6A21}" type="pres">
      <dgm:prSet presAssocID="{7A83750D-D1DE-4E40-8EA7-FDC4EC47E4D5}" presName="horzSpace2" presStyleCnt="0"/>
      <dgm:spPr/>
    </dgm:pt>
    <dgm:pt modelId="{0A9D7696-4ADE-4153-82E7-83BB91CA718A}" type="pres">
      <dgm:prSet presAssocID="{7A83750D-D1DE-4E40-8EA7-FDC4EC47E4D5}" presName="tx2" presStyleLbl="revTx" presStyleIdx="2" presStyleCnt="6"/>
      <dgm:spPr/>
      <dgm:t>
        <a:bodyPr/>
        <a:lstStyle/>
        <a:p>
          <a:endParaRPr kumimoji="1" lang="ja-JP" altLang="en-US"/>
        </a:p>
      </dgm:t>
    </dgm:pt>
    <dgm:pt modelId="{88D1A90D-EEE8-44C9-9637-6F2F91F397F7}" type="pres">
      <dgm:prSet presAssocID="{7A83750D-D1DE-4E40-8EA7-FDC4EC47E4D5}" presName="vert2" presStyleCnt="0"/>
      <dgm:spPr/>
    </dgm:pt>
    <dgm:pt modelId="{4EAAF028-C950-4297-9143-55DD3085D950}" type="pres">
      <dgm:prSet presAssocID="{7A83750D-D1DE-4E40-8EA7-FDC4EC47E4D5}" presName="thinLine2b" presStyleLbl="callout" presStyleIdx="1" presStyleCnt="5"/>
      <dgm:spPr/>
    </dgm:pt>
    <dgm:pt modelId="{C8D66F5E-3D0E-43AA-8BDC-BC27EB85873F}" type="pres">
      <dgm:prSet presAssocID="{7A83750D-D1DE-4E40-8EA7-FDC4EC47E4D5}" presName="vertSpace2b" presStyleCnt="0"/>
      <dgm:spPr/>
    </dgm:pt>
    <dgm:pt modelId="{6ADCC7B0-5BB2-4AC0-A885-4CCB80ADB7C7}" type="pres">
      <dgm:prSet presAssocID="{5C80178E-6A9B-4DC0-9516-ADF3440B77AA}" presName="horz2" presStyleCnt="0"/>
      <dgm:spPr/>
    </dgm:pt>
    <dgm:pt modelId="{70806C91-A4CC-41F3-B047-29B2AE5A2D07}" type="pres">
      <dgm:prSet presAssocID="{5C80178E-6A9B-4DC0-9516-ADF3440B77AA}" presName="horzSpace2" presStyleCnt="0"/>
      <dgm:spPr/>
    </dgm:pt>
    <dgm:pt modelId="{C56B5244-8090-4938-8FE2-525A82B0FB8B}" type="pres">
      <dgm:prSet presAssocID="{5C80178E-6A9B-4DC0-9516-ADF3440B77AA}" presName="tx2" presStyleLbl="revTx" presStyleIdx="3" presStyleCnt="6"/>
      <dgm:spPr/>
      <dgm:t>
        <a:bodyPr/>
        <a:lstStyle/>
        <a:p>
          <a:endParaRPr kumimoji="1" lang="ja-JP" altLang="en-US"/>
        </a:p>
      </dgm:t>
    </dgm:pt>
    <dgm:pt modelId="{2FD74DA4-7D85-42A1-9850-2051B78DBF0C}" type="pres">
      <dgm:prSet presAssocID="{5C80178E-6A9B-4DC0-9516-ADF3440B77AA}" presName="vert2" presStyleCnt="0"/>
      <dgm:spPr/>
    </dgm:pt>
    <dgm:pt modelId="{02503549-51FA-4621-A918-044630C206B2}" type="pres">
      <dgm:prSet presAssocID="{5C80178E-6A9B-4DC0-9516-ADF3440B77AA}" presName="thinLine2b" presStyleLbl="callout" presStyleIdx="2" presStyleCnt="5"/>
      <dgm:spPr/>
    </dgm:pt>
    <dgm:pt modelId="{9227D413-3BDC-44D0-A3EE-715116D4B9B1}" type="pres">
      <dgm:prSet presAssocID="{5C80178E-6A9B-4DC0-9516-ADF3440B77AA}" presName="vertSpace2b" presStyleCnt="0"/>
      <dgm:spPr/>
    </dgm:pt>
    <dgm:pt modelId="{5AE632CC-B84F-45F5-895C-105A06CB2A9A}" type="pres">
      <dgm:prSet presAssocID="{56086841-49DB-443C-89D6-558F6E257CC4}" presName="horz2" presStyleCnt="0"/>
      <dgm:spPr/>
    </dgm:pt>
    <dgm:pt modelId="{A2494565-AC67-4954-AE41-D78574DB4E32}" type="pres">
      <dgm:prSet presAssocID="{56086841-49DB-443C-89D6-558F6E257CC4}" presName="horzSpace2" presStyleCnt="0"/>
      <dgm:spPr/>
    </dgm:pt>
    <dgm:pt modelId="{BAEB4875-99A3-45AC-A8C2-71CE3FDC3155}" type="pres">
      <dgm:prSet presAssocID="{56086841-49DB-443C-89D6-558F6E257CC4}" presName="tx2" presStyleLbl="revTx" presStyleIdx="4" presStyleCnt="6"/>
      <dgm:spPr/>
      <dgm:t>
        <a:bodyPr/>
        <a:lstStyle/>
        <a:p>
          <a:endParaRPr kumimoji="1" lang="ja-JP" altLang="en-US"/>
        </a:p>
      </dgm:t>
    </dgm:pt>
    <dgm:pt modelId="{342CF9C4-68F6-4344-9392-6B6C2C5A456F}" type="pres">
      <dgm:prSet presAssocID="{56086841-49DB-443C-89D6-558F6E257CC4}" presName="vert2" presStyleCnt="0"/>
      <dgm:spPr/>
    </dgm:pt>
    <dgm:pt modelId="{6102597C-DB1E-4FB2-9A8E-CCFD64AD6BE7}" type="pres">
      <dgm:prSet presAssocID="{56086841-49DB-443C-89D6-558F6E257CC4}" presName="thinLine2b" presStyleLbl="callout" presStyleIdx="3" presStyleCnt="5"/>
      <dgm:spPr/>
    </dgm:pt>
    <dgm:pt modelId="{634A32C5-796E-43C7-8DBB-F87F4663A722}" type="pres">
      <dgm:prSet presAssocID="{56086841-49DB-443C-89D6-558F6E257CC4}" presName="vertSpace2b" presStyleCnt="0"/>
      <dgm:spPr/>
    </dgm:pt>
    <dgm:pt modelId="{AB871400-ACCB-43DA-90A9-A20539D54E9B}" type="pres">
      <dgm:prSet presAssocID="{8CAA99EF-E2C4-4DE4-9E07-11503E929A9C}" presName="horz2" presStyleCnt="0"/>
      <dgm:spPr/>
    </dgm:pt>
    <dgm:pt modelId="{B2109DDA-8F28-420F-8F89-179A6EF84BBE}" type="pres">
      <dgm:prSet presAssocID="{8CAA99EF-E2C4-4DE4-9E07-11503E929A9C}" presName="horzSpace2" presStyleCnt="0"/>
      <dgm:spPr/>
    </dgm:pt>
    <dgm:pt modelId="{57AD9320-86D5-4D30-9E8E-FEF7885848CF}" type="pres">
      <dgm:prSet presAssocID="{8CAA99EF-E2C4-4DE4-9E07-11503E929A9C}" presName="tx2" presStyleLbl="revTx" presStyleIdx="5" presStyleCnt="6"/>
      <dgm:spPr/>
      <dgm:t>
        <a:bodyPr/>
        <a:lstStyle/>
        <a:p>
          <a:endParaRPr kumimoji="1" lang="ja-JP" altLang="en-US"/>
        </a:p>
      </dgm:t>
    </dgm:pt>
    <dgm:pt modelId="{2BE7838D-2122-4552-90B7-7A43B8314099}" type="pres">
      <dgm:prSet presAssocID="{8CAA99EF-E2C4-4DE4-9E07-11503E929A9C}" presName="vert2" presStyleCnt="0"/>
      <dgm:spPr/>
    </dgm:pt>
    <dgm:pt modelId="{79154EEC-5FAF-44FD-8874-14DBCA374CAD}" type="pres">
      <dgm:prSet presAssocID="{8CAA99EF-E2C4-4DE4-9E07-11503E929A9C}" presName="thinLine2b" presStyleLbl="callout" presStyleIdx="4" presStyleCnt="5"/>
      <dgm:spPr/>
    </dgm:pt>
    <dgm:pt modelId="{F53DDB2C-B6CC-47E5-B135-48E4A08BE5A0}" type="pres">
      <dgm:prSet presAssocID="{8CAA99EF-E2C4-4DE4-9E07-11503E929A9C}" presName="vertSpace2b" presStyleCnt="0"/>
      <dgm:spPr/>
    </dgm:pt>
  </dgm:ptLst>
  <dgm:cxnLst>
    <dgm:cxn modelId="{DD44C6F5-1E45-4BB7-902E-208119A1D065}" type="presOf" srcId="{8CAA99EF-E2C4-4DE4-9E07-11503E929A9C}" destId="{57AD9320-86D5-4D30-9E8E-FEF7885848CF}" srcOrd="0" destOrd="0" presId="urn:microsoft.com/office/officeart/2008/layout/LinedList"/>
    <dgm:cxn modelId="{B3D53E48-D485-4B89-B09F-F47BCDF259EF}" type="presOf" srcId="{5C80178E-6A9B-4DC0-9516-ADF3440B77AA}" destId="{C56B5244-8090-4938-8FE2-525A82B0FB8B}" srcOrd="0" destOrd="0" presId="urn:microsoft.com/office/officeart/2008/layout/LinedList"/>
    <dgm:cxn modelId="{3F314661-3320-4A73-A66B-3E484DB10D78}" srcId="{CA1666EF-2FBB-4BBB-A9CB-C4649F6D8F75}" destId="{3F6EC60D-D4AF-428D-8E34-CB3C302B542C}" srcOrd="0" destOrd="0" parTransId="{3039D1D7-6C79-4E58-8410-59D3C0F58236}" sibTransId="{608C0922-4BCA-4D78-B226-D95DC15CF663}"/>
    <dgm:cxn modelId="{4F84A186-4CC4-44B8-8C54-82F6D50E93EB}" srcId="{CA1666EF-2FBB-4BBB-A9CB-C4649F6D8F75}" destId="{5C80178E-6A9B-4DC0-9516-ADF3440B77AA}" srcOrd="2" destOrd="0" parTransId="{E02DEEB4-2B5A-48A2-82C0-B50464C37C0F}" sibTransId="{154DCA29-992F-4387-AA29-CA7FBA65379F}"/>
    <dgm:cxn modelId="{C13C50CF-52E3-43E8-BA33-1006314AC58B}" srcId="{B3E171F5-4849-4789-8E40-F5E5CE54ADBC}" destId="{CA1666EF-2FBB-4BBB-A9CB-C4649F6D8F75}" srcOrd="0" destOrd="0" parTransId="{8C68C2CE-B800-4240-8C2A-1C79275926FF}" sibTransId="{6319DCCC-47C0-4168-B8DA-D39D46BE76E2}"/>
    <dgm:cxn modelId="{76D46F4B-AB9E-4130-A755-251124C18F69}" srcId="{CA1666EF-2FBB-4BBB-A9CB-C4649F6D8F75}" destId="{56086841-49DB-443C-89D6-558F6E257CC4}" srcOrd="3" destOrd="0" parTransId="{066BF84F-C5B4-4A58-AF64-2500B87C75BC}" sibTransId="{DBA3A3C9-CB98-4BB9-A079-6EEEC09CD992}"/>
    <dgm:cxn modelId="{9A8F5B59-E7D4-489C-A87D-7E9CEFD58327}" type="presOf" srcId="{56086841-49DB-443C-89D6-558F6E257CC4}" destId="{BAEB4875-99A3-45AC-A8C2-71CE3FDC3155}" srcOrd="0" destOrd="0" presId="urn:microsoft.com/office/officeart/2008/layout/LinedList"/>
    <dgm:cxn modelId="{0DAEAAEA-1F78-4C62-B7A9-D3CF25F6F86B}" type="presOf" srcId="{B3E171F5-4849-4789-8E40-F5E5CE54ADBC}" destId="{E9581DBA-FBAD-46AB-A276-8CCFCD74DAC4}" srcOrd="0" destOrd="0" presId="urn:microsoft.com/office/officeart/2008/layout/LinedList"/>
    <dgm:cxn modelId="{D7CE017A-1737-49EB-A7D4-33EC7BD4DB3E}" type="presOf" srcId="{7A83750D-D1DE-4E40-8EA7-FDC4EC47E4D5}" destId="{0A9D7696-4ADE-4153-82E7-83BB91CA718A}" srcOrd="0" destOrd="0" presId="urn:microsoft.com/office/officeart/2008/layout/LinedList"/>
    <dgm:cxn modelId="{F46BF38D-9DCA-4910-96CB-5C81A17A4ABB}" srcId="{CA1666EF-2FBB-4BBB-A9CB-C4649F6D8F75}" destId="{7A83750D-D1DE-4E40-8EA7-FDC4EC47E4D5}" srcOrd="1" destOrd="0" parTransId="{7CFEEB61-4B23-4261-B2AC-91EA1461469D}" sibTransId="{10B03AB7-BDC8-4A16-A33B-C95E0BEF2EF0}"/>
    <dgm:cxn modelId="{00C092A7-D625-405B-8338-A1E9905D166E}" type="presOf" srcId="{CA1666EF-2FBB-4BBB-A9CB-C4649F6D8F75}" destId="{81E83CF8-701A-48D0-9D9C-BBA270311B4D}" srcOrd="0" destOrd="0" presId="urn:microsoft.com/office/officeart/2008/layout/LinedList"/>
    <dgm:cxn modelId="{560D8B4C-8E2D-44B0-95F0-87EB76D27D2F}" type="presOf" srcId="{3F6EC60D-D4AF-428D-8E34-CB3C302B542C}" destId="{34DB58F4-5BEF-4A85-A1D4-4E19FCC0A92C}" srcOrd="0" destOrd="0" presId="urn:microsoft.com/office/officeart/2008/layout/LinedList"/>
    <dgm:cxn modelId="{0B5AFE5E-269C-41E4-924B-F27FD5753C8D}" srcId="{CA1666EF-2FBB-4BBB-A9CB-C4649F6D8F75}" destId="{8CAA99EF-E2C4-4DE4-9E07-11503E929A9C}" srcOrd="4" destOrd="0" parTransId="{4DA9C583-254A-4907-B21C-6340E1916D14}" sibTransId="{414C059D-0CDF-4F24-AB0E-4D5B72A182B5}"/>
    <dgm:cxn modelId="{3780F32E-7ABF-4632-BEC4-367CEB42EECD}" type="presParOf" srcId="{E9581DBA-FBAD-46AB-A276-8CCFCD74DAC4}" destId="{9204CE2B-DF6A-4F50-8B91-35149F9B7274}" srcOrd="0" destOrd="0" presId="urn:microsoft.com/office/officeart/2008/layout/LinedList"/>
    <dgm:cxn modelId="{E6DBD97A-7307-42F6-BEBF-FA5BDA7D200A}" type="presParOf" srcId="{E9581DBA-FBAD-46AB-A276-8CCFCD74DAC4}" destId="{731A2461-B9D2-4DA0-8E41-0055586D8198}" srcOrd="1" destOrd="0" presId="urn:microsoft.com/office/officeart/2008/layout/LinedList"/>
    <dgm:cxn modelId="{1E02FB72-5C04-4CF0-BFCF-5D76983EA948}" type="presParOf" srcId="{731A2461-B9D2-4DA0-8E41-0055586D8198}" destId="{81E83CF8-701A-48D0-9D9C-BBA270311B4D}" srcOrd="0" destOrd="0" presId="urn:microsoft.com/office/officeart/2008/layout/LinedList"/>
    <dgm:cxn modelId="{503F6663-0DDB-440D-9CF3-66A9FC34B620}" type="presParOf" srcId="{731A2461-B9D2-4DA0-8E41-0055586D8198}" destId="{5907AE32-8F46-4C50-8BAC-5EA5445D13B1}" srcOrd="1" destOrd="0" presId="urn:microsoft.com/office/officeart/2008/layout/LinedList"/>
    <dgm:cxn modelId="{5A5BA6D3-F82A-4D49-9BE8-6D76B1C869BC}" type="presParOf" srcId="{5907AE32-8F46-4C50-8BAC-5EA5445D13B1}" destId="{FA4DD3F1-0C9C-4A7D-8515-D6A1E147D7B7}" srcOrd="0" destOrd="0" presId="urn:microsoft.com/office/officeart/2008/layout/LinedList"/>
    <dgm:cxn modelId="{5226FFD5-4CF5-41F1-AC59-A054978C3728}" type="presParOf" srcId="{5907AE32-8F46-4C50-8BAC-5EA5445D13B1}" destId="{A397DC2F-6B17-443F-918C-7E3D1E9BFD53}" srcOrd="1" destOrd="0" presId="urn:microsoft.com/office/officeart/2008/layout/LinedList"/>
    <dgm:cxn modelId="{D02D2A38-880B-4BF6-8932-7C7E94A6EE6E}" type="presParOf" srcId="{A397DC2F-6B17-443F-918C-7E3D1E9BFD53}" destId="{C7E7B737-A32A-4B73-A50A-3E6225ACC3A9}" srcOrd="0" destOrd="0" presId="urn:microsoft.com/office/officeart/2008/layout/LinedList"/>
    <dgm:cxn modelId="{A95AFD1F-F3C2-41C4-9A80-4BF331CBC6B9}" type="presParOf" srcId="{A397DC2F-6B17-443F-918C-7E3D1E9BFD53}" destId="{34DB58F4-5BEF-4A85-A1D4-4E19FCC0A92C}" srcOrd="1" destOrd="0" presId="urn:microsoft.com/office/officeart/2008/layout/LinedList"/>
    <dgm:cxn modelId="{6364014D-DAAE-4199-954C-116CE0C14F7D}" type="presParOf" srcId="{A397DC2F-6B17-443F-918C-7E3D1E9BFD53}" destId="{E6082F27-4D3D-428F-B6C4-2985141D6438}" srcOrd="2" destOrd="0" presId="urn:microsoft.com/office/officeart/2008/layout/LinedList"/>
    <dgm:cxn modelId="{A99DEE1F-ED60-485B-A6B2-7A47532E03AD}" type="presParOf" srcId="{5907AE32-8F46-4C50-8BAC-5EA5445D13B1}" destId="{EC30A32C-2832-44A8-8FF1-AEEFD15DC453}" srcOrd="2" destOrd="0" presId="urn:microsoft.com/office/officeart/2008/layout/LinedList"/>
    <dgm:cxn modelId="{F447BAFD-849E-4DEF-9D04-F5A51F176D72}" type="presParOf" srcId="{5907AE32-8F46-4C50-8BAC-5EA5445D13B1}" destId="{FBFDCD0B-2BF4-4506-B1ED-750324B1B080}" srcOrd="3" destOrd="0" presId="urn:microsoft.com/office/officeart/2008/layout/LinedList"/>
    <dgm:cxn modelId="{77522F00-DDB0-4FE0-AEF2-ED366502D84B}" type="presParOf" srcId="{5907AE32-8F46-4C50-8BAC-5EA5445D13B1}" destId="{04C46CAF-87BB-4D1B-A7F2-DA4C343A41C6}" srcOrd="4" destOrd="0" presId="urn:microsoft.com/office/officeart/2008/layout/LinedList"/>
    <dgm:cxn modelId="{CD392E40-E91C-4CB7-8282-EF507F7A6A70}" type="presParOf" srcId="{04C46CAF-87BB-4D1B-A7F2-DA4C343A41C6}" destId="{68AE852A-3E75-4EEE-9703-3CE9679E6A21}" srcOrd="0" destOrd="0" presId="urn:microsoft.com/office/officeart/2008/layout/LinedList"/>
    <dgm:cxn modelId="{C9ED50B9-5E71-4D9E-A012-5F0AFC17CC0C}" type="presParOf" srcId="{04C46CAF-87BB-4D1B-A7F2-DA4C343A41C6}" destId="{0A9D7696-4ADE-4153-82E7-83BB91CA718A}" srcOrd="1" destOrd="0" presId="urn:microsoft.com/office/officeart/2008/layout/LinedList"/>
    <dgm:cxn modelId="{C8345616-6692-4EE9-B8BE-A0C8D97E2CE0}" type="presParOf" srcId="{04C46CAF-87BB-4D1B-A7F2-DA4C343A41C6}" destId="{88D1A90D-EEE8-44C9-9637-6F2F91F397F7}" srcOrd="2" destOrd="0" presId="urn:microsoft.com/office/officeart/2008/layout/LinedList"/>
    <dgm:cxn modelId="{666370B7-54BB-4A2A-9646-6304C40C47A0}" type="presParOf" srcId="{5907AE32-8F46-4C50-8BAC-5EA5445D13B1}" destId="{4EAAF028-C950-4297-9143-55DD3085D950}" srcOrd="5" destOrd="0" presId="urn:microsoft.com/office/officeart/2008/layout/LinedList"/>
    <dgm:cxn modelId="{FE2EFAF3-9D1A-4F5A-8261-FB62B57E97DF}" type="presParOf" srcId="{5907AE32-8F46-4C50-8BAC-5EA5445D13B1}" destId="{C8D66F5E-3D0E-43AA-8BDC-BC27EB85873F}" srcOrd="6" destOrd="0" presId="urn:microsoft.com/office/officeart/2008/layout/LinedList"/>
    <dgm:cxn modelId="{D6FC2177-8AF3-443A-B3EA-2EBCAE189821}" type="presParOf" srcId="{5907AE32-8F46-4C50-8BAC-5EA5445D13B1}" destId="{6ADCC7B0-5BB2-4AC0-A885-4CCB80ADB7C7}" srcOrd="7" destOrd="0" presId="urn:microsoft.com/office/officeart/2008/layout/LinedList"/>
    <dgm:cxn modelId="{138A741E-DBCD-4F45-A9CC-C1BF3439433C}" type="presParOf" srcId="{6ADCC7B0-5BB2-4AC0-A885-4CCB80ADB7C7}" destId="{70806C91-A4CC-41F3-B047-29B2AE5A2D07}" srcOrd="0" destOrd="0" presId="urn:microsoft.com/office/officeart/2008/layout/LinedList"/>
    <dgm:cxn modelId="{3E350C34-312F-4B8A-95D8-E827481D48EC}" type="presParOf" srcId="{6ADCC7B0-5BB2-4AC0-A885-4CCB80ADB7C7}" destId="{C56B5244-8090-4938-8FE2-525A82B0FB8B}" srcOrd="1" destOrd="0" presId="urn:microsoft.com/office/officeart/2008/layout/LinedList"/>
    <dgm:cxn modelId="{284402C4-1B3A-4D4B-ABCD-55FAD88A3ADB}" type="presParOf" srcId="{6ADCC7B0-5BB2-4AC0-A885-4CCB80ADB7C7}" destId="{2FD74DA4-7D85-42A1-9850-2051B78DBF0C}" srcOrd="2" destOrd="0" presId="urn:microsoft.com/office/officeart/2008/layout/LinedList"/>
    <dgm:cxn modelId="{606E8AE0-EAE2-466A-9C51-15D987EA002C}" type="presParOf" srcId="{5907AE32-8F46-4C50-8BAC-5EA5445D13B1}" destId="{02503549-51FA-4621-A918-044630C206B2}" srcOrd="8" destOrd="0" presId="urn:microsoft.com/office/officeart/2008/layout/LinedList"/>
    <dgm:cxn modelId="{76A5C20F-C679-4507-AFE5-262873517F48}" type="presParOf" srcId="{5907AE32-8F46-4C50-8BAC-5EA5445D13B1}" destId="{9227D413-3BDC-44D0-A3EE-715116D4B9B1}" srcOrd="9" destOrd="0" presId="urn:microsoft.com/office/officeart/2008/layout/LinedList"/>
    <dgm:cxn modelId="{70753801-C09A-4BDA-A43D-8A03277CB585}" type="presParOf" srcId="{5907AE32-8F46-4C50-8BAC-5EA5445D13B1}" destId="{5AE632CC-B84F-45F5-895C-105A06CB2A9A}" srcOrd="10" destOrd="0" presId="urn:microsoft.com/office/officeart/2008/layout/LinedList"/>
    <dgm:cxn modelId="{2D935B8B-FAC9-4121-85C1-DB5EA6F40DEC}" type="presParOf" srcId="{5AE632CC-B84F-45F5-895C-105A06CB2A9A}" destId="{A2494565-AC67-4954-AE41-D78574DB4E32}" srcOrd="0" destOrd="0" presId="urn:microsoft.com/office/officeart/2008/layout/LinedList"/>
    <dgm:cxn modelId="{BA8E61E2-B48B-473E-86AA-67121B428ABE}" type="presParOf" srcId="{5AE632CC-B84F-45F5-895C-105A06CB2A9A}" destId="{BAEB4875-99A3-45AC-A8C2-71CE3FDC3155}" srcOrd="1" destOrd="0" presId="urn:microsoft.com/office/officeart/2008/layout/LinedList"/>
    <dgm:cxn modelId="{0AB2D0FD-D2DF-42CC-93A0-08E23FB06309}" type="presParOf" srcId="{5AE632CC-B84F-45F5-895C-105A06CB2A9A}" destId="{342CF9C4-68F6-4344-9392-6B6C2C5A456F}" srcOrd="2" destOrd="0" presId="urn:microsoft.com/office/officeart/2008/layout/LinedList"/>
    <dgm:cxn modelId="{67034F65-74B9-4705-9D26-6DC3E477ED88}" type="presParOf" srcId="{5907AE32-8F46-4C50-8BAC-5EA5445D13B1}" destId="{6102597C-DB1E-4FB2-9A8E-CCFD64AD6BE7}" srcOrd="11" destOrd="0" presId="urn:microsoft.com/office/officeart/2008/layout/LinedList"/>
    <dgm:cxn modelId="{ACF06EAB-B2E5-4D30-90D0-D8FB4DD4AD5F}" type="presParOf" srcId="{5907AE32-8F46-4C50-8BAC-5EA5445D13B1}" destId="{634A32C5-796E-43C7-8DBB-F87F4663A722}" srcOrd="12" destOrd="0" presId="urn:microsoft.com/office/officeart/2008/layout/LinedList"/>
    <dgm:cxn modelId="{0F39FD44-7617-4E19-ADD0-DBB31DFE3964}" type="presParOf" srcId="{5907AE32-8F46-4C50-8BAC-5EA5445D13B1}" destId="{AB871400-ACCB-43DA-90A9-A20539D54E9B}" srcOrd="13" destOrd="0" presId="urn:microsoft.com/office/officeart/2008/layout/LinedList"/>
    <dgm:cxn modelId="{FB939F3B-D305-443D-8912-51FB9D2FBD9D}" type="presParOf" srcId="{AB871400-ACCB-43DA-90A9-A20539D54E9B}" destId="{B2109DDA-8F28-420F-8F89-179A6EF84BBE}" srcOrd="0" destOrd="0" presId="urn:microsoft.com/office/officeart/2008/layout/LinedList"/>
    <dgm:cxn modelId="{A58D9BB1-E49A-423A-A351-10B1706EB4A1}" type="presParOf" srcId="{AB871400-ACCB-43DA-90A9-A20539D54E9B}" destId="{57AD9320-86D5-4D30-9E8E-FEF7885848CF}" srcOrd="1" destOrd="0" presId="urn:microsoft.com/office/officeart/2008/layout/LinedList"/>
    <dgm:cxn modelId="{CDEB4A3D-CBBB-406C-B7AA-568559B1F899}" type="presParOf" srcId="{AB871400-ACCB-43DA-90A9-A20539D54E9B}" destId="{2BE7838D-2122-4552-90B7-7A43B8314099}" srcOrd="2" destOrd="0" presId="urn:microsoft.com/office/officeart/2008/layout/LinedList"/>
    <dgm:cxn modelId="{3E5DDAB6-76A2-4DB8-A96E-D3FDDA442462}" type="presParOf" srcId="{5907AE32-8F46-4C50-8BAC-5EA5445D13B1}" destId="{79154EEC-5FAF-44FD-8874-14DBCA374CAD}" srcOrd="14" destOrd="0" presId="urn:microsoft.com/office/officeart/2008/layout/LinedList"/>
    <dgm:cxn modelId="{BA5DD57B-F744-48C0-AA2D-DA6EFDCB8E10}" type="presParOf" srcId="{5907AE32-8F46-4C50-8BAC-5EA5445D13B1}" destId="{F53DDB2C-B6CC-47E5-B135-48E4A08BE5A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コンセプト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r>
            <a:rPr kumimoji="1" lang="ja-JP" altLang="en-US" sz="3600" dirty="0" smtClean="0"/>
            <a:t>リアルに近い環境でピアノを楽しく練習する</a:t>
          </a: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2CCC7D7D-9FAA-4721-9176-A0713E7CCA9B}">
      <dgm:prSet phldrT="[テキスト]" custT="1"/>
      <dgm:spPr/>
      <dgm:t>
        <a:bodyPr/>
        <a:lstStyle/>
        <a:p>
          <a:r>
            <a:rPr kumimoji="1" lang="ja-JP" altLang="en-US" sz="3600" dirty="0" smtClean="0"/>
            <a:t>ゲームの目的</a:t>
          </a:r>
          <a:endParaRPr kumimoji="1" lang="ja-JP" altLang="en-US" sz="3600" dirty="0"/>
        </a:p>
      </dgm:t>
    </dgm:pt>
    <dgm:pt modelId="{E4907CE5-8467-41C2-BB5A-DE7377C7D98D}" type="parTrans" cxnId="{D7BB9E01-F165-473A-8DCA-4E9EC4ADD4C5}">
      <dgm:prSet/>
      <dgm:spPr/>
      <dgm:t>
        <a:bodyPr/>
        <a:lstStyle/>
        <a:p>
          <a:endParaRPr kumimoji="1" lang="ja-JP" altLang="en-US" sz="3600"/>
        </a:p>
      </dgm:t>
    </dgm:pt>
    <dgm:pt modelId="{9F2456D8-6B77-45EC-8064-08540E2AD867}" type="sibTrans" cxnId="{D7BB9E01-F165-473A-8DCA-4E9EC4ADD4C5}">
      <dgm:prSet/>
      <dgm:spPr/>
      <dgm:t>
        <a:bodyPr/>
        <a:lstStyle/>
        <a:p>
          <a:endParaRPr kumimoji="1" lang="ja-JP" altLang="en-US" sz="3600"/>
        </a:p>
      </dgm:t>
    </dgm:pt>
    <dgm:pt modelId="{23E6FF39-5D49-4EDC-976B-47D424365D30}">
      <dgm:prSet phldrT="[テキスト]" custT="1"/>
      <dgm:spPr/>
      <dgm:t>
        <a:bodyPr/>
        <a:lstStyle/>
        <a:p>
          <a:r>
            <a:rPr kumimoji="1" lang="ja-JP" altLang="en-US" sz="3600" dirty="0" smtClean="0"/>
            <a:t>ピアノをゲーム感覚で</a:t>
          </a:r>
          <a:r>
            <a:rPr kumimoji="1" lang="en-US" altLang="ja-JP" sz="3600" dirty="0" smtClean="0"/>
            <a:t/>
          </a:r>
          <a:br>
            <a:rPr kumimoji="1" lang="en-US" altLang="ja-JP" sz="3600" dirty="0" smtClean="0"/>
          </a:br>
          <a:r>
            <a:rPr kumimoji="1" lang="ja-JP" altLang="en-US" sz="3600" dirty="0" smtClean="0"/>
            <a:t>楽しく練習をすることができること</a:t>
          </a:r>
          <a:endParaRPr kumimoji="1" lang="ja-JP" altLang="en-US" sz="3600" dirty="0"/>
        </a:p>
      </dgm:t>
    </dgm:pt>
    <dgm:pt modelId="{C05FFB6F-C5DC-4E61-B6BA-D5A24851E9C6}" type="parTrans" cxnId="{F19A0880-7709-4A19-BC0A-C59151984F50}">
      <dgm:prSet/>
      <dgm:spPr/>
      <dgm:t>
        <a:bodyPr/>
        <a:lstStyle/>
        <a:p>
          <a:endParaRPr kumimoji="1" lang="ja-JP" altLang="en-US" sz="3600"/>
        </a:p>
      </dgm:t>
    </dgm:pt>
    <dgm:pt modelId="{86DBD6BA-2D97-4295-84D0-103E19EFA8A0}" type="sibTrans" cxnId="{F19A0880-7709-4A19-BC0A-C59151984F50}">
      <dgm:prSet/>
      <dgm:spPr/>
      <dgm:t>
        <a:bodyPr/>
        <a:lstStyle/>
        <a:p>
          <a:endParaRPr kumimoji="1" lang="ja-JP" altLang="en-US" sz="3600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2" custScaleY="64585">
        <dgm:presLayoutVars>
          <dgm:chMax val="0"/>
          <dgm:bulletEnabled val="1"/>
        </dgm:presLayoutVars>
      </dgm:prSet>
      <dgm:spPr/>
    </dgm:pt>
    <dgm:pt modelId="{7B51AA40-57BF-4D42-8E90-AEFA3881B558}" type="pres">
      <dgm:prSet presAssocID="{2D98785E-77F7-4BC9-8005-E49EF7D01CC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31F898-9FEC-4923-8C1E-6595435814C0}" type="pres">
      <dgm:prSet presAssocID="{2CCC7D7D-9FAA-4721-9176-A0713E7CCA9B}" presName="parentText" presStyleLbl="node1" presStyleIdx="1" presStyleCnt="2" custScaleY="64585">
        <dgm:presLayoutVars>
          <dgm:chMax val="0"/>
          <dgm:bulletEnabled val="1"/>
        </dgm:presLayoutVars>
      </dgm:prSet>
      <dgm:spPr/>
    </dgm:pt>
    <dgm:pt modelId="{D37D59AF-6BD9-4B98-B581-265024847D8E}" type="pres">
      <dgm:prSet presAssocID="{2CCC7D7D-9FAA-4721-9176-A0713E7CCA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D7BB9E01-F165-473A-8DCA-4E9EC4ADD4C5}" srcId="{E5C8F554-7E30-4B85-BEA8-572E8518434D}" destId="{2CCC7D7D-9FAA-4721-9176-A0713E7CCA9B}" srcOrd="1" destOrd="0" parTransId="{E4907CE5-8467-41C2-BB5A-DE7377C7D98D}" sibTransId="{9F2456D8-6B77-45EC-8064-08540E2AD867}"/>
    <dgm:cxn modelId="{F19A0880-7709-4A19-BC0A-C59151984F50}" srcId="{2CCC7D7D-9FAA-4721-9176-A0713E7CCA9B}" destId="{23E6FF39-5D49-4EDC-976B-47D424365D30}" srcOrd="0" destOrd="0" parTransId="{C05FFB6F-C5DC-4E61-B6BA-D5A24851E9C6}" sibTransId="{86DBD6BA-2D97-4295-84D0-103E19EFA8A0}"/>
    <dgm:cxn modelId="{66701954-D6C0-4AE8-A896-026EB729BD71}" type="presOf" srcId="{AE1AC5DE-0092-43E6-95BB-CEEFFE907919}" destId="{7B51AA40-57BF-4D42-8E90-AEFA3881B558}" srcOrd="0" destOrd="0" presId="urn:microsoft.com/office/officeart/2005/8/layout/vList2"/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059DB8E5-EE3F-423F-9513-D0D43C64A769}" type="presOf" srcId="{2D98785E-77F7-4BC9-8005-E49EF7D01CC6}" destId="{67C70D57-E627-4C63-B9F2-ED2D52E86499}" srcOrd="0" destOrd="0" presId="urn:microsoft.com/office/officeart/2005/8/layout/vList2"/>
    <dgm:cxn modelId="{58E22EB2-B154-4FD0-9983-7DE22A51C666}" type="presOf" srcId="{23E6FF39-5D49-4EDC-976B-47D424365D30}" destId="{D37D59AF-6BD9-4B98-B581-265024847D8E}" srcOrd="0" destOrd="0" presId="urn:microsoft.com/office/officeart/2005/8/layout/vList2"/>
    <dgm:cxn modelId="{38A1E44C-E782-40AD-97FF-E1DA0E219FF6}" type="presOf" srcId="{E5C8F554-7E30-4B85-BEA8-572E8518434D}" destId="{CE542927-7777-40A5-9AC0-249CE78FAAE0}" srcOrd="0" destOrd="0" presId="urn:microsoft.com/office/officeart/2005/8/layout/vList2"/>
    <dgm:cxn modelId="{26BA1B52-E971-40D5-974E-48CA604FDB95}" type="presOf" srcId="{2CCC7D7D-9FAA-4721-9176-A0713E7CCA9B}" destId="{E931F898-9FEC-4923-8C1E-6595435814C0}" srcOrd="0" destOrd="0" presId="urn:microsoft.com/office/officeart/2005/8/layout/vList2"/>
    <dgm:cxn modelId="{7D4FD8F6-3524-4B1A-86B9-6521CD3945DC}" type="presParOf" srcId="{CE542927-7777-40A5-9AC0-249CE78FAAE0}" destId="{67C70D57-E627-4C63-B9F2-ED2D52E86499}" srcOrd="0" destOrd="0" presId="urn:microsoft.com/office/officeart/2005/8/layout/vList2"/>
    <dgm:cxn modelId="{A50A7720-B663-416D-97B7-C4585313C5A1}" type="presParOf" srcId="{CE542927-7777-40A5-9AC0-249CE78FAAE0}" destId="{7B51AA40-57BF-4D42-8E90-AEFA3881B558}" srcOrd="1" destOrd="0" presId="urn:microsoft.com/office/officeart/2005/8/layout/vList2"/>
    <dgm:cxn modelId="{AD1540CD-8094-4437-93BA-66CD6C65BEEB}" type="presParOf" srcId="{CE542927-7777-40A5-9AC0-249CE78FAAE0}" destId="{E931F898-9FEC-4923-8C1E-6595435814C0}" srcOrd="2" destOrd="0" presId="urn:microsoft.com/office/officeart/2005/8/layout/vList2"/>
    <dgm:cxn modelId="{9BD9E0CF-7778-42C4-BBEC-DED111B91C52}" type="presParOf" srcId="{CE542927-7777-40A5-9AC0-249CE78FAAE0}" destId="{D37D59AF-6BD9-4B98-B581-265024847D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コンセプト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r>
            <a:rPr kumimoji="1" lang="ja-JP" altLang="en-US" sz="3600" dirty="0" smtClean="0"/>
            <a:t>リアルに近い環境でピアノを楽しく練習する</a:t>
          </a: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2CCC7D7D-9FAA-4721-9176-A0713E7CCA9B}">
      <dgm:prSet phldrT="[テキスト]" custT="1"/>
      <dgm:spPr/>
      <dgm:t>
        <a:bodyPr/>
        <a:lstStyle/>
        <a:p>
          <a:r>
            <a:rPr kumimoji="1" lang="ja-JP" altLang="en-US" sz="3600" dirty="0" smtClean="0"/>
            <a:t>ゲームの目的</a:t>
          </a:r>
          <a:endParaRPr kumimoji="1" lang="ja-JP" altLang="en-US" sz="3600" dirty="0"/>
        </a:p>
      </dgm:t>
    </dgm:pt>
    <dgm:pt modelId="{E4907CE5-8467-41C2-BB5A-DE7377C7D98D}" type="parTrans" cxnId="{D7BB9E01-F165-473A-8DCA-4E9EC4ADD4C5}">
      <dgm:prSet/>
      <dgm:spPr/>
      <dgm:t>
        <a:bodyPr/>
        <a:lstStyle/>
        <a:p>
          <a:endParaRPr kumimoji="1" lang="ja-JP" altLang="en-US" sz="3600"/>
        </a:p>
      </dgm:t>
    </dgm:pt>
    <dgm:pt modelId="{9F2456D8-6B77-45EC-8064-08540E2AD867}" type="sibTrans" cxnId="{D7BB9E01-F165-473A-8DCA-4E9EC4ADD4C5}">
      <dgm:prSet/>
      <dgm:spPr/>
      <dgm:t>
        <a:bodyPr/>
        <a:lstStyle/>
        <a:p>
          <a:endParaRPr kumimoji="1" lang="ja-JP" altLang="en-US" sz="3600"/>
        </a:p>
      </dgm:t>
    </dgm:pt>
    <dgm:pt modelId="{23E6FF39-5D49-4EDC-976B-47D424365D30}">
      <dgm:prSet phldrT="[テキスト]" custT="1"/>
      <dgm:spPr/>
      <dgm:t>
        <a:bodyPr/>
        <a:lstStyle/>
        <a:p>
          <a:r>
            <a:rPr kumimoji="1" lang="ja-JP" altLang="en-US" sz="3600" dirty="0" smtClean="0"/>
            <a:t>ピアノをゲーム感覚で</a:t>
          </a:r>
          <a:r>
            <a:rPr kumimoji="1" lang="en-US" altLang="ja-JP" sz="3600" dirty="0" smtClean="0"/>
            <a:t/>
          </a:r>
          <a:br>
            <a:rPr kumimoji="1" lang="en-US" altLang="ja-JP" sz="3600" dirty="0" smtClean="0"/>
          </a:br>
          <a:r>
            <a:rPr kumimoji="1" lang="ja-JP" altLang="en-US" sz="3600" dirty="0" smtClean="0"/>
            <a:t>楽しく練習をすることができること</a:t>
          </a:r>
          <a:endParaRPr kumimoji="1" lang="ja-JP" altLang="en-US" sz="3600" dirty="0"/>
        </a:p>
      </dgm:t>
    </dgm:pt>
    <dgm:pt modelId="{C05FFB6F-C5DC-4E61-B6BA-D5A24851E9C6}" type="parTrans" cxnId="{F19A0880-7709-4A19-BC0A-C59151984F50}">
      <dgm:prSet/>
      <dgm:spPr/>
      <dgm:t>
        <a:bodyPr/>
        <a:lstStyle/>
        <a:p>
          <a:endParaRPr kumimoji="1" lang="ja-JP" altLang="en-US" sz="3600"/>
        </a:p>
      </dgm:t>
    </dgm:pt>
    <dgm:pt modelId="{86DBD6BA-2D97-4295-84D0-103E19EFA8A0}" type="sibTrans" cxnId="{F19A0880-7709-4A19-BC0A-C59151984F50}">
      <dgm:prSet/>
      <dgm:spPr/>
      <dgm:t>
        <a:bodyPr/>
        <a:lstStyle/>
        <a:p>
          <a:endParaRPr kumimoji="1" lang="ja-JP" altLang="en-US" sz="3600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2" custScaleY="64585">
        <dgm:presLayoutVars>
          <dgm:chMax val="0"/>
          <dgm:bulletEnabled val="1"/>
        </dgm:presLayoutVars>
      </dgm:prSet>
      <dgm:spPr/>
    </dgm:pt>
    <dgm:pt modelId="{7B51AA40-57BF-4D42-8E90-AEFA3881B558}" type="pres">
      <dgm:prSet presAssocID="{2D98785E-77F7-4BC9-8005-E49EF7D01CC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31F898-9FEC-4923-8C1E-6595435814C0}" type="pres">
      <dgm:prSet presAssocID="{2CCC7D7D-9FAA-4721-9176-A0713E7CCA9B}" presName="parentText" presStyleLbl="node1" presStyleIdx="1" presStyleCnt="2" custScaleY="64585">
        <dgm:presLayoutVars>
          <dgm:chMax val="0"/>
          <dgm:bulletEnabled val="1"/>
        </dgm:presLayoutVars>
      </dgm:prSet>
      <dgm:spPr/>
    </dgm:pt>
    <dgm:pt modelId="{D37D59AF-6BD9-4B98-B581-265024847D8E}" type="pres">
      <dgm:prSet presAssocID="{2CCC7D7D-9FAA-4721-9176-A0713E7CCA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19A0880-7709-4A19-BC0A-C59151984F50}" srcId="{2CCC7D7D-9FAA-4721-9176-A0713E7CCA9B}" destId="{23E6FF39-5D49-4EDC-976B-47D424365D30}" srcOrd="0" destOrd="0" parTransId="{C05FFB6F-C5DC-4E61-B6BA-D5A24851E9C6}" sibTransId="{86DBD6BA-2D97-4295-84D0-103E19EFA8A0}"/>
    <dgm:cxn modelId="{EC1B767F-991D-44F1-9FAE-4A211EB9995A}" type="presOf" srcId="{AE1AC5DE-0092-43E6-95BB-CEEFFE907919}" destId="{7B51AA40-57BF-4D42-8E90-AEFA3881B558}" srcOrd="0" destOrd="0" presId="urn:microsoft.com/office/officeart/2005/8/layout/vList2"/>
    <dgm:cxn modelId="{FC98A9BE-8D86-40A8-813A-876074AD18C5}" type="presOf" srcId="{E5C8F554-7E30-4B85-BEA8-572E8518434D}" destId="{CE542927-7777-40A5-9AC0-249CE78FAAE0}" srcOrd="0" destOrd="0" presId="urn:microsoft.com/office/officeart/2005/8/layout/vList2"/>
    <dgm:cxn modelId="{D7BB9E01-F165-473A-8DCA-4E9EC4ADD4C5}" srcId="{E5C8F554-7E30-4B85-BEA8-572E8518434D}" destId="{2CCC7D7D-9FAA-4721-9176-A0713E7CCA9B}" srcOrd="1" destOrd="0" parTransId="{E4907CE5-8467-41C2-BB5A-DE7377C7D98D}" sibTransId="{9F2456D8-6B77-45EC-8064-08540E2AD867}"/>
    <dgm:cxn modelId="{7EABCAE3-E7B0-46BC-AA1F-1C70E947A9A7}" type="presOf" srcId="{2D98785E-77F7-4BC9-8005-E49EF7D01CC6}" destId="{67C70D57-E627-4C63-B9F2-ED2D52E86499}" srcOrd="0" destOrd="0" presId="urn:microsoft.com/office/officeart/2005/8/layout/vList2"/>
    <dgm:cxn modelId="{8EDE1861-71AD-40A0-A038-F78AF2D9D0D9}" type="presOf" srcId="{23E6FF39-5D49-4EDC-976B-47D424365D30}" destId="{D37D59AF-6BD9-4B98-B581-265024847D8E}" srcOrd="0" destOrd="0" presId="urn:microsoft.com/office/officeart/2005/8/layout/vList2"/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EF4C000E-439A-4D24-984F-66E057028BD8}" type="presOf" srcId="{2CCC7D7D-9FAA-4721-9176-A0713E7CCA9B}" destId="{E931F898-9FEC-4923-8C1E-6595435814C0}" srcOrd="0" destOrd="0" presId="urn:microsoft.com/office/officeart/2005/8/layout/vList2"/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8210E708-56B6-4EAF-B773-FEF904177789}" type="presParOf" srcId="{CE542927-7777-40A5-9AC0-249CE78FAAE0}" destId="{67C70D57-E627-4C63-B9F2-ED2D52E86499}" srcOrd="0" destOrd="0" presId="urn:microsoft.com/office/officeart/2005/8/layout/vList2"/>
    <dgm:cxn modelId="{C156DA02-B53F-418D-BDF1-9C8F0949467D}" type="presParOf" srcId="{CE542927-7777-40A5-9AC0-249CE78FAAE0}" destId="{7B51AA40-57BF-4D42-8E90-AEFA3881B558}" srcOrd="1" destOrd="0" presId="urn:microsoft.com/office/officeart/2005/8/layout/vList2"/>
    <dgm:cxn modelId="{4EB9AC7E-089A-4D74-AD50-B2048D3C268F}" type="presParOf" srcId="{CE542927-7777-40A5-9AC0-249CE78FAAE0}" destId="{E931F898-9FEC-4923-8C1E-6595435814C0}" srcOrd="2" destOrd="0" presId="urn:microsoft.com/office/officeart/2005/8/layout/vList2"/>
    <dgm:cxn modelId="{3CD30C89-E7E4-4273-938A-916815D3BE09}" type="presParOf" srcId="{CE542927-7777-40A5-9AC0-249CE78FAAE0}" destId="{D37D59AF-6BD9-4B98-B581-265024847D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簡単に練習できるようにするために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pPr>
            <a:lnSpc>
              <a:spcPct val="200000"/>
            </a:lnSpc>
          </a:pPr>
          <a:r>
            <a:rPr kumimoji="1" lang="ja-JP" altLang="en-US" sz="3600" dirty="0" smtClean="0"/>
            <a:t>標準フォーマットのファイルを採用</a:t>
          </a: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F8198FD2-FECF-404D-BEB5-9B9D8BA6B2B4}">
      <dgm:prSet phldrT="[テキスト]" custT="1"/>
      <dgm:spPr/>
      <dgm:t>
        <a:bodyPr/>
        <a:lstStyle/>
        <a:p>
          <a:pPr>
            <a:lnSpc>
              <a:spcPct val="200000"/>
            </a:lnSpc>
          </a:pPr>
          <a:r>
            <a:rPr kumimoji="1" lang="en-US" altLang="ja-JP" sz="3600" dirty="0" err="1" smtClean="0"/>
            <a:t>json</a:t>
          </a:r>
          <a:r>
            <a:rPr kumimoji="1" lang="ja-JP" altLang="en-US" sz="3600" dirty="0" smtClean="0"/>
            <a:t>ファイルに表示するタイトルとファイル名を追加するだけでゲーム内に追加可能に</a:t>
          </a:r>
          <a:endParaRPr kumimoji="1" lang="ja-JP" altLang="en-US" sz="3600" dirty="0"/>
        </a:p>
      </dgm:t>
    </dgm:pt>
    <dgm:pt modelId="{DB32A0AB-9395-421F-8978-D01CF105B536}" type="par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0B6A0CAF-7160-4FCD-B510-FE8CA16BA61A}" type="sib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1" custScaleY="6458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51AA40-57BF-4D42-8E90-AEFA3881B558}" type="pres">
      <dgm:prSet presAssocID="{2D98785E-77F7-4BC9-8005-E49EF7D01C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497CBC8-4BA7-4F57-8642-4639A89B2F96}" type="presOf" srcId="{E5C8F554-7E30-4B85-BEA8-572E8518434D}" destId="{CE542927-7777-40A5-9AC0-249CE78FAAE0}" srcOrd="0" destOrd="0" presId="urn:microsoft.com/office/officeart/2005/8/layout/vList2"/>
    <dgm:cxn modelId="{9C0504C6-FD6A-4851-AAA0-BB24A8053446}" srcId="{2D98785E-77F7-4BC9-8005-E49EF7D01CC6}" destId="{F8198FD2-FECF-404D-BEB5-9B9D8BA6B2B4}" srcOrd="1" destOrd="0" parTransId="{DB32A0AB-9395-421F-8978-D01CF105B536}" sibTransId="{0B6A0CAF-7160-4FCD-B510-FE8CA16BA61A}"/>
    <dgm:cxn modelId="{E5A087BA-F05A-41BD-A643-FE58039E5803}" type="presOf" srcId="{2D98785E-77F7-4BC9-8005-E49EF7D01CC6}" destId="{67C70D57-E627-4C63-B9F2-ED2D52E86499}" srcOrd="0" destOrd="0" presId="urn:microsoft.com/office/officeart/2005/8/layout/vList2"/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9DF4CB59-4548-4B41-A117-3D8B1E075D4A}" type="presOf" srcId="{AE1AC5DE-0092-43E6-95BB-CEEFFE907919}" destId="{7B51AA40-57BF-4D42-8E90-AEFA3881B558}" srcOrd="0" destOrd="0" presId="urn:microsoft.com/office/officeart/2005/8/layout/vList2"/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6295788E-B625-4777-92CA-4F05104F7B81}" type="presOf" srcId="{F8198FD2-FECF-404D-BEB5-9B9D8BA6B2B4}" destId="{7B51AA40-57BF-4D42-8E90-AEFA3881B558}" srcOrd="0" destOrd="1" presId="urn:microsoft.com/office/officeart/2005/8/layout/vList2"/>
    <dgm:cxn modelId="{19D5B93B-78F9-4CA8-896D-202FDB09D382}" type="presParOf" srcId="{CE542927-7777-40A5-9AC0-249CE78FAAE0}" destId="{67C70D57-E627-4C63-B9F2-ED2D52E86499}" srcOrd="0" destOrd="0" presId="urn:microsoft.com/office/officeart/2005/8/layout/vList2"/>
    <dgm:cxn modelId="{4CD70E71-8159-4335-9D78-2961EE0A876F}" type="presParOf" srcId="{CE542927-7777-40A5-9AC0-249CE78FAAE0}" destId="{7B51AA40-57BF-4D42-8E90-AEFA3881B5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実際に操作してみた</a:t>
          </a:r>
          <a:r>
            <a:rPr kumimoji="1" lang="en-US" altLang="ja-JP" sz="3600" dirty="0" smtClean="0"/>
            <a:t>(2020/06/06)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pPr>
            <a:lnSpc>
              <a:spcPct val="200000"/>
            </a:lnSpc>
          </a:pP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1" custScaleY="64585" custLinFactY="-480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51AA40-57BF-4D42-8E90-AEFA3881B558}" type="pres">
      <dgm:prSet presAssocID="{2D98785E-77F7-4BC9-8005-E49EF7D01C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2755F343-F8A4-4920-89BE-9834B94E0980}" type="presOf" srcId="{AE1AC5DE-0092-43E6-95BB-CEEFFE907919}" destId="{7B51AA40-57BF-4D42-8E90-AEFA3881B558}" srcOrd="0" destOrd="0" presId="urn:microsoft.com/office/officeart/2005/8/layout/vList2"/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F1FCD73A-CA21-4160-8F7F-66085D8E299D}" type="presOf" srcId="{2D98785E-77F7-4BC9-8005-E49EF7D01CC6}" destId="{67C70D57-E627-4C63-B9F2-ED2D52E86499}" srcOrd="0" destOrd="0" presId="urn:microsoft.com/office/officeart/2005/8/layout/vList2"/>
    <dgm:cxn modelId="{BF5E12A3-1A2B-45B7-8416-66017FF2BF07}" type="presOf" srcId="{E5C8F554-7E30-4B85-BEA8-572E8518434D}" destId="{CE542927-7777-40A5-9AC0-249CE78FAAE0}" srcOrd="0" destOrd="0" presId="urn:microsoft.com/office/officeart/2005/8/layout/vList2"/>
    <dgm:cxn modelId="{7AC1DABB-ED4E-4A17-AF57-9CFF5761BB84}" type="presParOf" srcId="{CE542927-7777-40A5-9AC0-249CE78FAAE0}" destId="{67C70D57-E627-4C63-B9F2-ED2D52E86499}" srcOrd="0" destOrd="0" presId="urn:microsoft.com/office/officeart/2005/8/layout/vList2"/>
    <dgm:cxn modelId="{E897B08E-6B1A-4E15-B736-FB811352FA4F}" type="presParOf" srcId="{CE542927-7777-40A5-9AC0-249CE78FAAE0}" destId="{7B51AA40-57BF-4D42-8E90-AEFA3881B5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EA63B91-7A4E-4E64-9C96-5A0B606D48B9}" type="presOf" srcId="{E5C8F554-7E30-4B85-BEA8-572E8518434D}" destId="{CE542927-7777-40A5-9AC0-249CE78FAA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実装済み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音ゲーの核のシステム</a:t>
          </a:r>
          <a:r>
            <a:rPr kumimoji="1" lang="en-US" altLang="ja-JP" sz="3600" dirty="0" smtClean="0"/>
            <a:t>(</a:t>
          </a:r>
          <a:r>
            <a:rPr kumimoji="1" lang="ja-JP" altLang="en-US" sz="3600" dirty="0" smtClean="0"/>
            <a:t>ノーツ落下、判定など</a:t>
          </a:r>
          <a:r>
            <a:rPr kumimoji="1" lang="en-US" altLang="ja-JP" sz="3600" dirty="0" smtClean="0"/>
            <a:t>)</a:t>
          </a: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F8198FD2-FECF-404D-BEB5-9B9D8BA6B2B4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sz="3600" dirty="0" err="1" smtClean="0"/>
            <a:t>json</a:t>
          </a:r>
          <a:r>
            <a:rPr kumimoji="1" lang="ja-JP" altLang="en-US" sz="3600" dirty="0" smtClean="0"/>
            <a:t>ファイルの読み込み</a:t>
          </a:r>
          <a:endParaRPr kumimoji="1" lang="ja-JP" altLang="en-US" sz="3600" dirty="0"/>
        </a:p>
      </dgm:t>
    </dgm:pt>
    <dgm:pt modelId="{DB32A0AB-9395-421F-8978-D01CF105B536}" type="par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0B6A0CAF-7160-4FCD-B510-FE8CA16BA61A}" type="sib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BBFD661A-6322-4D60-A0F9-C942B34B355E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sz="3600" dirty="0" smtClean="0"/>
            <a:t>SMF</a:t>
          </a:r>
          <a:r>
            <a:rPr kumimoji="1" lang="ja-JP" altLang="en-US" sz="3600" dirty="0" smtClean="0"/>
            <a:t>の読み込み</a:t>
          </a:r>
          <a:r>
            <a:rPr kumimoji="1" lang="en-US" altLang="ja-JP" sz="3600" dirty="0" smtClean="0"/>
            <a:t>(</a:t>
          </a:r>
          <a:r>
            <a:rPr kumimoji="1" lang="ja-JP" altLang="en-US" sz="3600" dirty="0" smtClean="0"/>
            <a:t>フォーマット１のみ</a:t>
          </a:r>
          <a:r>
            <a:rPr kumimoji="1" lang="en-US" altLang="ja-JP" sz="3600" dirty="0" smtClean="0"/>
            <a:t>)</a:t>
          </a:r>
          <a:endParaRPr kumimoji="1" lang="ja-JP" altLang="en-US" sz="3600" dirty="0"/>
        </a:p>
      </dgm:t>
    </dgm:pt>
    <dgm:pt modelId="{8D48D473-8D60-4187-A7CA-F34D8FAA8F9A}" type="parTrans" cxnId="{A5BC0A05-0002-4E25-BFB4-F489CE8576BF}">
      <dgm:prSet/>
      <dgm:spPr/>
      <dgm:t>
        <a:bodyPr/>
        <a:lstStyle/>
        <a:p>
          <a:endParaRPr kumimoji="1" lang="ja-JP" altLang="en-US"/>
        </a:p>
      </dgm:t>
    </dgm:pt>
    <dgm:pt modelId="{C30E7A9F-90AE-4855-AEA2-3BE828CA46D4}" type="sibTrans" cxnId="{A5BC0A05-0002-4E25-BFB4-F489CE8576BF}">
      <dgm:prSet/>
      <dgm:spPr/>
      <dgm:t>
        <a:bodyPr/>
        <a:lstStyle/>
        <a:p>
          <a:endParaRPr kumimoji="1" lang="ja-JP" altLang="en-US"/>
        </a:p>
      </dgm:t>
    </dgm:pt>
    <dgm:pt modelId="{894C4284-2035-4FC5-8518-C723A3FF2BE4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シーンの切り替え</a:t>
          </a:r>
          <a:endParaRPr kumimoji="1" lang="ja-JP" altLang="en-US" sz="3600" dirty="0"/>
        </a:p>
      </dgm:t>
    </dgm:pt>
    <dgm:pt modelId="{74F29D3E-8EC0-4EED-B63A-060701FF4370}" type="parTrans" cxnId="{AE490109-860A-484A-B0C0-A9933CC6D9FA}">
      <dgm:prSet/>
      <dgm:spPr/>
      <dgm:t>
        <a:bodyPr/>
        <a:lstStyle/>
        <a:p>
          <a:endParaRPr kumimoji="1" lang="ja-JP" altLang="en-US"/>
        </a:p>
      </dgm:t>
    </dgm:pt>
    <dgm:pt modelId="{EA7F2785-21A7-45D1-867B-2BF9DB371C18}" type="sibTrans" cxnId="{AE490109-860A-484A-B0C0-A9933CC6D9FA}">
      <dgm:prSet/>
      <dgm:spPr/>
      <dgm:t>
        <a:bodyPr/>
        <a:lstStyle/>
        <a:p>
          <a:endParaRPr kumimoji="1" lang="ja-JP" altLang="en-US"/>
        </a:p>
      </dgm:t>
    </dgm:pt>
    <dgm:pt modelId="{FB189778-FF09-4BEE-989C-45270F607F2C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音色変更</a:t>
          </a:r>
          <a:endParaRPr kumimoji="1" lang="ja-JP" altLang="en-US" sz="3600" dirty="0"/>
        </a:p>
      </dgm:t>
    </dgm:pt>
    <dgm:pt modelId="{91E79344-B0D8-4D90-81D2-C3AC58525D48}" type="parTrans" cxnId="{9285D6DF-0D92-4561-B592-1B4133D623CA}">
      <dgm:prSet/>
      <dgm:spPr/>
      <dgm:t>
        <a:bodyPr/>
        <a:lstStyle/>
        <a:p>
          <a:endParaRPr kumimoji="1" lang="ja-JP" altLang="en-US"/>
        </a:p>
      </dgm:t>
    </dgm:pt>
    <dgm:pt modelId="{96DECC6D-AE61-4341-96A4-4F340C640BC8}" type="sibTrans" cxnId="{9285D6DF-0D92-4561-B592-1B4133D623CA}">
      <dgm:prSet/>
      <dgm:spPr/>
      <dgm:t>
        <a:bodyPr/>
        <a:lstStyle/>
        <a:p>
          <a:endParaRPr kumimoji="1" lang="ja-JP" altLang="en-US"/>
        </a:p>
      </dgm:t>
    </dgm:pt>
    <dgm:pt modelId="{56A19407-6DB3-4C99-80C9-1201635A3583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sz="3600" dirty="0" err="1" smtClean="0"/>
            <a:t>MidiInput</a:t>
          </a:r>
          <a:r>
            <a:rPr kumimoji="1" lang="ja-JP" altLang="en-US" sz="3600" dirty="0" smtClean="0"/>
            <a:t>の取得</a:t>
          </a:r>
          <a:endParaRPr kumimoji="1" lang="ja-JP" altLang="en-US" sz="3600" dirty="0"/>
        </a:p>
      </dgm:t>
    </dgm:pt>
    <dgm:pt modelId="{E6BBF4F7-1BDD-446F-85D7-F5508F38FF92}" type="parTrans" cxnId="{9B349669-A1C5-4E82-8015-3E8EE077045B}">
      <dgm:prSet/>
      <dgm:spPr/>
      <dgm:t>
        <a:bodyPr/>
        <a:lstStyle/>
        <a:p>
          <a:endParaRPr kumimoji="1" lang="ja-JP" altLang="en-US"/>
        </a:p>
      </dgm:t>
    </dgm:pt>
    <dgm:pt modelId="{B82A90F2-7A9D-487A-A900-261FE908F641}" type="sibTrans" cxnId="{9B349669-A1C5-4E82-8015-3E8EE077045B}">
      <dgm:prSet/>
      <dgm:spPr/>
      <dgm:t>
        <a:bodyPr/>
        <a:lstStyle/>
        <a:p>
          <a:endParaRPr kumimoji="1" lang="ja-JP" altLang="en-US"/>
        </a:p>
      </dgm:t>
    </dgm:pt>
    <dgm:pt modelId="{419A3CE9-A456-4246-94E4-233DEDDD25A3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sz="3600" dirty="0" err="1" smtClean="0"/>
            <a:t>MidiOutput</a:t>
          </a:r>
          <a:r>
            <a:rPr kumimoji="1" lang="ja-JP" altLang="en-US" sz="3600" dirty="0" smtClean="0"/>
            <a:t>の作成</a:t>
          </a:r>
          <a:endParaRPr kumimoji="1" lang="ja-JP" altLang="en-US" sz="3600" dirty="0"/>
        </a:p>
      </dgm:t>
    </dgm:pt>
    <dgm:pt modelId="{5F89299F-6792-44C5-ACFA-194A94F73244}" type="parTrans" cxnId="{D5C38DBC-4CCD-4F2B-AF3D-C163F5E124C8}">
      <dgm:prSet/>
      <dgm:spPr/>
      <dgm:t>
        <a:bodyPr/>
        <a:lstStyle/>
        <a:p>
          <a:endParaRPr kumimoji="1" lang="ja-JP" altLang="en-US"/>
        </a:p>
      </dgm:t>
    </dgm:pt>
    <dgm:pt modelId="{17E8FB8D-0BD3-45BC-B01A-7A1D058EF61A}" type="sibTrans" cxnId="{D5C38DBC-4CCD-4F2B-AF3D-C163F5E124C8}">
      <dgm:prSet/>
      <dgm:spPr/>
      <dgm:t>
        <a:bodyPr/>
        <a:lstStyle/>
        <a:p>
          <a:endParaRPr kumimoji="1" lang="ja-JP" altLang="en-US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1" custScaleY="6458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51AA40-57BF-4D42-8E90-AEFA3881B558}" type="pres">
      <dgm:prSet presAssocID="{2D98785E-77F7-4BC9-8005-E49EF7D01C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C0504C6-FD6A-4851-AAA0-BB24A8053446}" srcId="{2D98785E-77F7-4BC9-8005-E49EF7D01CC6}" destId="{F8198FD2-FECF-404D-BEB5-9B9D8BA6B2B4}" srcOrd="1" destOrd="0" parTransId="{DB32A0AB-9395-421F-8978-D01CF105B536}" sibTransId="{0B6A0CAF-7160-4FCD-B510-FE8CA16BA61A}"/>
    <dgm:cxn modelId="{AE490109-860A-484A-B0C0-A9933CC6D9FA}" srcId="{2D98785E-77F7-4BC9-8005-E49EF7D01CC6}" destId="{894C4284-2035-4FC5-8518-C723A3FF2BE4}" srcOrd="3" destOrd="0" parTransId="{74F29D3E-8EC0-4EED-B63A-060701FF4370}" sibTransId="{EA7F2785-21A7-45D1-867B-2BF9DB371C18}"/>
    <dgm:cxn modelId="{EEE6006C-0547-4840-A325-4BEB9E92EEC5}" type="presOf" srcId="{2D98785E-77F7-4BC9-8005-E49EF7D01CC6}" destId="{67C70D57-E627-4C63-B9F2-ED2D52E86499}" srcOrd="0" destOrd="0" presId="urn:microsoft.com/office/officeart/2005/8/layout/vList2"/>
    <dgm:cxn modelId="{9285D6DF-0D92-4561-B592-1B4133D623CA}" srcId="{2D98785E-77F7-4BC9-8005-E49EF7D01CC6}" destId="{FB189778-FF09-4BEE-989C-45270F607F2C}" srcOrd="4" destOrd="0" parTransId="{91E79344-B0D8-4D90-81D2-C3AC58525D48}" sibTransId="{96DECC6D-AE61-4341-96A4-4F340C640BC8}"/>
    <dgm:cxn modelId="{D5C38DBC-4CCD-4F2B-AF3D-C163F5E124C8}" srcId="{2D98785E-77F7-4BC9-8005-E49EF7D01CC6}" destId="{419A3CE9-A456-4246-94E4-233DEDDD25A3}" srcOrd="6" destOrd="0" parTransId="{5F89299F-6792-44C5-ACFA-194A94F73244}" sibTransId="{17E8FB8D-0BD3-45BC-B01A-7A1D058EF61A}"/>
    <dgm:cxn modelId="{861A09CA-3E16-4E38-8377-34D0282741F6}" type="presOf" srcId="{FB189778-FF09-4BEE-989C-45270F607F2C}" destId="{7B51AA40-57BF-4D42-8E90-AEFA3881B558}" srcOrd="0" destOrd="4" presId="urn:microsoft.com/office/officeart/2005/8/layout/vList2"/>
    <dgm:cxn modelId="{A5BC0A05-0002-4E25-BFB4-F489CE8576BF}" srcId="{2D98785E-77F7-4BC9-8005-E49EF7D01CC6}" destId="{BBFD661A-6322-4D60-A0F9-C942B34B355E}" srcOrd="2" destOrd="0" parTransId="{8D48D473-8D60-4187-A7CA-F34D8FAA8F9A}" sibTransId="{C30E7A9F-90AE-4855-AEA2-3BE828CA46D4}"/>
    <dgm:cxn modelId="{A156513F-0275-4F2B-9B56-7BD8C8DF30EA}" type="presOf" srcId="{419A3CE9-A456-4246-94E4-233DEDDD25A3}" destId="{7B51AA40-57BF-4D42-8E90-AEFA3881B558}" srcOrd="0" destOrd="6" presId="urn:microsoft.com/office/officeart/2005/8/layout/vList2"/>
    <dgm:cxn modelId="{47396981-29CB-417B-9D0B-B85992939CA6}" type="presOf" srcId="{BBFD661A-6322-4D60-A0F9-C942B34B355E}" destId="{7B51AA40-57BF-4D42-8E90-AEFA3881B558}" srcOrd="0" destOrd="2" presId="urn:microsoft.com/office/officeart/2005/8/layout/vList2"/>
    <dgm:cxn modelId="{9B349669-A1C5-4E82-8015-3E8EE077045B}" srcId="{2D98785E-77F7-4BC9-8005-E49EF7D01CC6}" destId="{56A19407-6DB3-4C99-80C9-1201635A3583}" srcOrd="5" destOrd="0" parTransId="{E6BBF4F7-1BDD-446F-85D7-F5508F38FF92}" sibTransId="{B82A90F2-7A9D-487A-A900-261FE908F641}"/>
    <dgm:cxn modelId="{50093690-1D2E-4657-BF5B-F97E23A17164}" type="presOf" srcId="{56A19407-6DB3-4C99-80C9-1201635A3583}" destId="{7B51AA40-57BF-4D42-8E90-AEFA3881B558}" srcOrd="0" destOrd="5" presId="urn:microsoft.com/office/officeart/2005/8/layout/vList2"/>
    <dgm:cxn modelId="{B56F7C2B-87DA-4A8B-BC59-179423952931}" type="presOf" srcId="{F8198FD2-FECF-404D-BEB5-9B9D8BA6B2B4}" destId="{7B51AA40-57BF-4D42-8E90-AEFA3881B558}" srcOrd="0" destOrd="1" presId="urn:microsoft.com/office/officeart/2005/8/layout/vList2"/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0D9A597C-BF74-4BC6-AD71-5FF3DEEA3D3E}" type="presOf" srcId="{AE1AC5DE-0092-43E6-95BB-CEEFFE907919}" destId="{7B51AA40-57BF-4D42-8E90-AEFA3881B558}" srcOrd="0" destOrd="0" presId="urn:microsoft.com/office/officeart/2005/8/layout/vList2"/>
    <dgm:cxn modelId="{7F2D6843-E848-4E8B-BF55-945E093456DA}" type="presOf" srcId="{894C4284-2035-4FC5-8518-C723A3FF2BE4}" destId="{7B51AA40-57BF-4D42-8E90-AEFA3881B558}" srcOrd="0" destOrd="3" presId="urn:microsoft.com/office/officeart/2005/8/layout/vList2"/>
    <dgm:cxn modelId="{56F04E20-C1B2-4AFF-BB6E-A2FF3B1A9E3E}" type="presOf" srcId="{E5C8F554-7E30-4B85-BEA8-572E8518434D}" destId="{CE542927-7777-40A5-9AC0-249CE78FAAE0}" srcOrd="0" destOrd="0" presId="urn:microsoft.com/office/officeart/2005/8/layout/vList2"/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99668284-C752-4365-8897-C3E7BFC145DA}" type="presParOf" srcId="{CE542927-7777-40A5-9AC0-249CE78FAAE0}" destId="{67C70D57-E627-4C63-B9F2-ED2D52E86499}" srcOrd="0" destOrd="0" presId="urn:microsoft.com/office/officeart/2005/8/layout/vList2"/>
    <dgm:cxn modelId="{84003497-0DAD-4BE2-87EB-86014AC021D2}" type="presParOf" srcId="{CE542927-7777-40A5-9AC0-249CE78FAAE0}" destId="{7B51AA40-57BF-4D42-8E90-AEFA3881B5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A5A1C0A-B27C-4E87-B21C-031BC9284A2F}" type="presOf" srcId="{E5C8F554-7E30-4B85-BEA8-572E8518434D}" destId="{CE542927-7777-40A5-9AC0-249CE78FAA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C8F554-7E30-4B85-BEA8-572E85184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98785E-77F7-4BC9-8005-E49EF7D01CC6}">
      <dgm:prSet phldrT="[テキスト]" custT="1"/>
      <dgm:spPr/>
      <dgm:t>
        <a:bodyPr/>
        <a:lstStyle/>
        <a:p>
          <a:r>
            <a:rPr kumimoji="1" lang="ja-JP" altLang="en-US" sz="3600" dirty="0" smtClean="0"/>
            <a:t>今後実装予定</a:t>
          </a:r>
          <a:endParaRPr kumimoji="1" lang="ja-JP" altLang="en-US" sz="3600" dirty="0"/>
        </a:p>
      </dgm:t>
    </dgm:pt>
    <dgm:pt modelId="{1FED313F-F086-4EAC-BE12-6114CD65BAA1}" type="par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DCC1DE31-0091-4F1D-AA31-3F220BFDD927}" type="sibTrans" cxnId="{7597C82D-0154-4142-A9E5-F0FF38FDD1BF}">
      <dgm:prSet/>
      <dgm:spPr/>
      <dgm:t>
        <a:bodyPr/>
        <a:lstStyle/>
        <a:p>
          <a:endParaRPr kumimoji="1" lang="ja-JP" altLang="en-US" sz="3600"/>
        </a:p>
      </dgm:t>
    </dgm:pt>
    <dgm:pt modelId="{AE1AC5DE-0092-43E6-95BB-CEEFFE907919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スコア</a:t>
          </a:r>
          <a:endParaRPr kumimoji="1" lang="ja-JP" altLang="en-US" sz="3600" dirty="0"/>
        </a:p>
      </dgm:t>
    </dgm:pt>
    <dgm:pt modelId="{7E8EC8F1-01FE-45A4-BDD0-F448D5A79301}" type="par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B6E561DA-1F02-4904-BF52-AF014E7A86EA}" type="sibTrans" cxnId="{DF0F3C5F-82AF-4B73-BA81-5FC17BD198D6}">
      <dgm:prSet/>
      <dgm:spPr/>
      <dgm:t>
        <a:bodyPr/>
        <a:lstStyle/>
        <a:p>
          <a:endParaRPr kumimoji="1" lang="ja-JP" altLang="en-US" sz="3600"/>
        </a:p>
      </dgm:t>
    </dgm:pt>
    <dgm:pt modelId="{F8198FD2-FECF-404D-BEB5-9B9D8BA6B2B4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スコアの保存、読み込み</a:t>
          </a:r>
          <a:endParaRPr kumimoji="1" lang="ja-JP" altLang="en-US" sz="3600" dirty="0"/>
        </a:p>
      </dgm:t>
    </dgm:pt>
    <dgm:pt modelId="{DB32A0AB-9395-421F-8978-D01CF105B536}" type="par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0B6A0CAF-7160-4FCD-B510-FE8CA16BA61A}" type="sibTrans" cxnId="{9C0504C6-FD6A-4851-AAA0-BB24A8053446}">
      <dgm:prSet/>
      <dgm:spPr/>
      <dgm:t>
        <a:bodyPr/>
        <a:lstStyle/>
        <a:p>
          <a:endParaRPr kumimoji="1" lang="ja-JP" altLang="en-US"/>
        </a:p>
      </dgm:t>
    </dgm:pt>
    <dgm:pt modelId="{BBFD661A-6322-4D60-A0F9-C942B34B355E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altLang="ja-JP" sz="3600" dirty="0" smtClean="0"/>
            <a:t>GUI</a:t>
          </a:r>
          <a:endParaRPr kumimoji="1" lang="ja-JP" altLang="en-US" sz="3600" dirty="0"/>
        </a:p>
      </dgm:t>
    </dgm:pt>
    <dgm:pt modelId="{8D48D473-8D60-4187-A7CA-F34D8FAA8F9A}" type="parTrans" cxnId="{A5BC0A05-0002-4E25-BFB4-F489CE8576BF}">
      <dgm:prSet/>
      <dgm:spPr/>
      <dgm:t>
        <a:bodyPr/>
        <a:lstStyle/>
        <a:p>
          <a:endParaRPr kumimoji="1" lang="ja-JP" altLang="en-US"/>
        </a:p>
      </dgm:t>
    </dgm:pt>
    <dgm:pt modelId="{C30E7A9F-90AE-4855-AEA2-3BE828CA46D4}" type="sibTrans" cxnId="{A5BC0A05-0002-4E25-BFB4-F489CE8576BF}">
      <dgm:prSet/>
      <dgm:spPr/>
      <dgm:t>
        <a:bodyPr/>
        <a:lstStyle/>
        <a:p>
          <a:endParaRPr kumimoji="1" lang="ja-JP" altLang="en-US"/>
        </a:p>
      </dgm:t>
    </dgm:pt>
    <dgm:pt modelId="{894C4284-2035-4FC5-8518-C723A3FF2BE4}">
      <dgm:prSet phldrT="[テキスト]" custT="1"/>
      <dgm:spPr/>
      <dgm:t>
        <a:bodyPr/>
        <a:lstStyle/>
        <a:p>
          <a:pPr>
            <a:lnSpc>
              <a:spcPct val="100000"/>
            </a:lnSpc>
          </a:pPr>
          <a:r>
            <a:rPr kumimoji="1" lang="ja-JP" altLang="en-US" sz="3600" dirty="0" smtClean="0"/>
            <a:t>ヒットエフェクト</a:t>
          </a:r>
          <a:r>
            <a:rPr kumimoji="1" lang="en-US" altLang="ja-JP" sz="3600" dirty="0" smtClean="0"/>
            <a:t>(</a:t>
          </a:r>
          <a:r>
            <a:rPr kumimoji="1" lang="ja-JP" altLang="en-US" sz="3600" dirty="0" smtClean="0"/>
            <a:t>余裕ができれば</a:t>
          </a:r>
          <a:r>
            <a:rPr kumimoji="1" lang="en-US" altLang="ja-JP" sz="3600" dirty="0" smtClean="0"/>
            <a:t>)</a:t>
          </a:r>
          <a:endParaRPr kumimoji="1" lang="ja-JP" altLang="en-US" sz="3600" dirty="0"/>
        </a:p>
      </dgm:t>
    </dgm:pt>
    <dgm:pt modelId="{74F29D3E-8EC0-4EED-B63A-060701FF4370}" type="parTrans" cxnId="{AE490109-860A-484A-B0C0-A9933CC6D9FA}">
      <dgm:prSet/>
      <dgm:spPr/>
      <dgm:t>
        <a:bodyPr/>
        <a:lstStyle/>
        <a:p>
          <a:endParaRPr kumimoji="1" lang="ja-JP" altLang="en-US"/>
        </a:p>
      </dgm:t>
    </dgm:pt>
    <dgm:pt modelId="{EA7F2785-21A7-45D1-867B-2BF9DB371C18}" type="sibTrans" cxnId="{AE490109-860A-484A-B0C0-A9933CC6D9FA}">
      <dgm:prSet/>
      <dgm:spPr/>
      <dgm:t>
        <a:bodyPr/>
        <a:lstStyle/>
        <a:p>
          <a:endParaRPr kumimoji="1" lang="ja-JP" altLang="en-US"/>
        </a:p>
      </dgm:t>
    </dgm:pt>
    <dgm:pt modelId="{CE542927-7777-40A5-9AC0-249CE78FAAE0}" type="pres">
      <dgm:prSet presAssocID="{E5C8F554-7E30-4B85-BEA8-572E8518434D}" presName="linear" presStyleCnt="0">
        <dgm:presLayoutVars>
          <dgm:animLvl val="lvl"/>
          <dgm:resizeHandles val="exact"/>
        </dgm:presLayoutVars>
      </dgm:prSet>
      <dgm:spPr/>
    </dgm:pt>
    <dgm:pt modelId="{67C70D57-E627-4C63-B9F2-ED2D52E86499}" type="pres">
      <dgm:prSet presAssocID="{2D98785E-77F7-4BC9-8005-E49EF7D01CC6}" presName="parentText" presStyleLbl="node1" presStyleIdx="0" presStyleCnt="1" custScaleY="6458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51AA40-57BF-4D42-8E90-AEFA3881B558}" type="pres">
      <dgm:prSet presAssocID="{2D98785E-77F7-4BC9-8005-E49EF7D01C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C0504C6-FD6A-4851-AAA0-BB24A8053446}" srcId="{2D98785E-77F7-4BC9-8005-E49EF7D01CC6}" destId="{F8198FD2-FECF-404D-BEB5-9B9D8BA6B2B4}" srcOrd="1" destOrd="0" parTransId="{DB32A0AB-9395-421F-8978-D01CF105B536}" sibTransId="{0B6A0CAF-7160-4FCD-B510-FE8CA16BA61A}"/>
    <dgm:cxn modelId="{AE490109-860A-484A-B0C0-A9933CC6D9FA}" srcId="{2D98785E-77F7-4BC9-8005-E49EF7D01CC6}" destId="{894C4284-2035-4FC5-8518-C723A3FF2BE4}" srcOrd="3" destOrd="0" parTransId="{74F29D3E-8EC0-4EED-B63A-060701FF4370}" sibTransId="{EA7F2785-21A7-45D1-867B-2BF9DB371C18}"/>
    <dgm:cxn modelId="{A5BC0A05-0002-4E25-BFB4-F489CE8576BF}" srcId="{2D98785E-77F7-4BC9-8005-E49EF7D01CC6}" destId="{BBFD661A-6322-4D60-A0F9-C942B34B355E}" srcOrd="2" destOrd="0" parTransId="{8D48D473-8D60-4187-A7CA-F34D8FAA8F9A}" sibTransId="{C30E7A9F-90AE-4855-AEA2-3BE828CA46D4}"/>
    <dgm:cxn modelId="{F9634318-326D-45F7-8586-2DD406C965E0}" type="presOf" srcId="{AE1AC5DE-0092-43E6-95BB-CEEFFE907919}" destId="{7B51AA40-57BF-4D42-8E90-AEFA3881B558}" srcOrd="0" destOrd="0" presId="urn:microsoft.com/office/officeart/2005/8/layout/vList2"/>
    <dgm:cxn modelId="{A287B514-81E8-4D08-9F54-BA1DDBF20F7C}" type="presOf" srcId="{F8198FD2-FECF-404D-BEB5-9B9D8BA6B2B4}" destId="{7B51AA40-57BF-4D42-8E90-AEFA3881B558}" srcOrd="0" destOrd="1" presId="urn:microsoft.com/office/officeart/2005/8/layout/vList2"/>
    <dgm:cxn modelId="{DF0F3C5F-82AF-4B73-BA81-5FC17BD198D6}" srcId="{2D98785E-77F7-4BC9-8005-E49EF7D01CC6}" destId="{AE1AC5DE-0092-43E6-95BB-CEEFFE907919}" srcOrd="0" destOrd="0" parTransId="{7E8EC8F1-01FE-45A4-BDD0-F448D5A79301}" sibTransId="{B6E561DA-1F02-4904-BF52-AF014E7A86EA}"/>
    <dgm:cxn modelId="{5BDA822E-4F1F-4DA9-879B-7A0C35E4DDA5}" type="presOf" srcId="{E5C8F554-7E30-4B85-BEA8-572E8518434D}" destId="{CE542927-7777-40A5-9AC0-249CE78FAAE0}" srcOrd="0" destOrd="0" presId="urn:microsoft.com/office/officeart/2005/8/layout/vList2"/>
    <dgm:cxn modelId="{3B4241BD-9B7B-4DA0-AF3E-492BBEA7A4E3}" type="presOf" srcId="{2D98785E-77F7-4BC9-8005-E49EF7D01CC6}" destId="{67C70D57-E627-4C63-B9F2-ED2D52E86499}" srcOrd="0" destOrd="0" presId="urn:microsoft.com/office/officeart/2005/8/layout/vList2"/>
    <dgm:cxn modelId="{5704D814-E64B-48A3-A347-E4EF4F44E7EA}" type="presOf" srcId="{894C4284-2035-4FC5-8518-C723A3FF2BE4}" destId="{7B51AA40-57BF-4D42-8E90-AEFA3881B558}" srcOrd="0" destOrd="3" presId="urn:microsoft.com/office/officeart/2005/8/layout/vList2"/>
    <dgm:cxn modelId="{7597C82D-0154-4142-A9E5-F0FF38FDD1BF}" srcId="{E5C8F554-7E30-4B85-BEA8-572E8518434D}" destId="{2D98785E-77F7-4BC9-8005-E49EF7D01CC6}" srcOrd="0" destOrd="0" parTransId="{1FED313F-F086-4EAC-BE12-6114CD65BAA1}" sibTransId="{DCC1DE31-0091-4F1D-AA31-3F220BFDD927}"/>
    <dgm:cxn modelId="{305771B8-FCB8-4ABF-91AF-4A9C1BE99E51}" type="presOf" srcId="{BBFD661A-6322-4D60-A0F9-C942B34B355E}" destId="{7B51AA40-57BF-4D42-8E90-AEFA3881B558}" srcOrd="0" destOrd="2" presId="urn:microsoft.com/office/officeart/2005/8/layout/vList2"/>
    <dgm:cxn modelId="{D716289D-A385-44AD-9571-D11A842E726C}" type="presParOf" srcId="{CE542927-7777-40A5-9AC0-249CE78FAAE0}" destId="{67C70D57-E627-4C63-B9F2-ED2D52E86499}" srcOrd="0" destOrd="0" presId="urn:microsoft.com/office/officeart/2005/8/layout/vList2"/>
    <dgm:cxn modelId="{6A0F991C-83CA-4867-A8FA-9ED887EBD2AE}" type="presParOf" srcId="{CE542927-7777-40A5-9AC0-249CE78FAAE0}" destId="{7B51AA40-57BF-4D42-8E90-AEFA3881B5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4CE2B-DF6A-4F50-8B91-35149F9B7274}">
      <dsp:nvSpPr>
        <dsp:cNvPr id="0" name=""/>
        <dsp:cNvSpPr/>
      </dsp:nvSpPr>
      <dsp:spPr>
        <a:xfrm>
          <a:off x="0" y="0"/>
          <a:ext cx="11453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83CF8-701A-48D0-9D9C-BBA270311B4D}">
      <dsp:nvSpPr>
        <dsp:cNvPr id="0" name=""/>
        <dsp:cNvSpPr/>
      </dsp:nvSpPr>
      <dsp:spPr>
        <a:xfrm>
          <a:off x="0" y="0"/>
          <a:ext cx="2290722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ゲーム概要</a:t>
          </a:r>
          <a:endParaRPr kumimoji="1" lang="ja-JP" altLang="en-US" sz="3200" kern="1200" dirty="0"/>
        </a:p>
      </dsp:txBody>
      <dsp:txXfrm>
        <a:off x="0" y="0"/>
        <a:ext cx="2290722" cy="5418667"/>
      </dsp:txXfrm>
    </dsp:sp>
    <dsp:sp modelId="{34DB58F4-5BEF-4A85-A1D4-4E19FCC0A92C}">
      <dsp:nvSpPr>
        <dsp:cNvPr id="0" name=""/>
        <dsp:cNvSpPr/>
      </dsp:nvSpPr>
      <dsp:spPr>
        <a:xfrm>
          <a:off x="2462526" y="51064"/>
          <a:ext cx="8991085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200" kern="1200" dirty="0" smtClean="0"/>
            <a:t>タイトル：</a:t>
          </a:r>
          <a:r>
            <a:rPr kumimoji="1" lang="en-US" altLang="ja-JP" sz="4200" kern="1200" dirty="0" smtClean="0"/>
            <a:t>M</a:t>
          </a:r>
          <a:endParaRPr kumimoji="1" lang="ja-JP" altLang="en-US" sz="4200" kern="1200" dirty="0"/>
        </a:p>
      </dsp:txBody>
      <dsp:txXfrm>
        <a:off x="2462526" y="51064"/>
        <a:ext cx="8991085" cy="1021291"/>
      </dsp:txXfrm>
    </dsp:sp>
    <dsp:sp modelId="{EC30A32C-2832-44A8-8FF1-AEEFD15DC453}">
      <dsp:nvSpPr>
        <dsp:cNvPr id="0" name=""/>
        <dsp:cNvSpPr/>
      </dsp:nvSpPr>
      <dsp:spPr>
        <a:xfrm>
          <a:off x="2290722" y="1072356"/>
          <a:ext cx="9162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D7696-4ADE-4153-82E7-83BB91CA718A}">
      <dsp:nvSpPr>
        <dsp:cNvPr id="0" name=""/>
        <dsp:cNvSpPr/>
      </dsp:nvSpPr>
      <dsp:spPr>
        <a:xfrm>
          <a:off x="2462526" y="1123420"/>
          <a:ext cx="8991085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200" kern="1200" dirty="0" smtClean="0"/>
            <a:t>ジャンル：リズムゲーム</a:t>
          </a:r>
          <a:endParaRPr kumimoji="1" lang="ja-JP" altLang="en-US" sz="4200" kern="1200" dirty="0"/>
        </a:p>
      </dsp:txBody>
      <dsp:txXfrm>
        <a:off x="2462526" y="1123420"/>
        <a:ext cx="8991085" cy="1021291"/>
      </dsp:txXfrm>
    </dsp:sp>
    <dsp:sp modelId="{4EAAF028-C950-4297-9143-55DD3085D950}">
      <dsp:nvSpPr>
        <dsp:cNvPr id="0" name=""/>
        <dsp:cNvSpPr/>
      </dsp:nvSpPr>
      <dsp:spPr>
        <a:xfrm>
          <a:off x="2290722" y="2144712"/>
          <a:ext cx="9162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B5244-8090-4938-8FE2-525A82B0FB8B}">
      <dsp:nvSpPr>
        <dsp:cNvPr id="0" name=""/>
        <dsp:cNvSpPr/>
      </dsp:nvSpPr>
      <dsp:spPr>
        <a:xfrm>
          <a:off x="2462526" y="2195777"/>
          <a:ext cx="8991085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200" kern="1200" dirty="0" smtClean="0"/>
            <a:t>開発環境：</a:t>
          </a:r>
          <a:r>
            <a:rPr kumimoji="1" lang="en-US" altLang="ja-JP" sz="4200" kern="1200" dirty="0" err="1" smtClean="0"/>
            <a:t>Mof</a:t>
          </a:r>
          <a:r>
            <a:rPr kumimoji="1" lang="ja-JP" altLang="en-US" sz="4200" kern="1200" dirty="0" smtClean="0"/>
            <a:t>ライブラリ</a:t>
          </a:r>
          <a:endParaRPr kumimoji="1" lang="ja-JP" altLang="en-US" sz="4200" kern="1200" dirty="0"/>
        </a:p>
      </dsp:txBody>
      <dsp:txXfrm>
        <a:off x="2462526" y="2195777"/>
        <a:ext cx="8991085" cy="1021291"/>
      </dsp:txXfrm>
    </dsp:sp>
    <dsp:sp modelId="{02503549-51FA-4621-A918-044630C206B2}">
      <dsp:nvSpPr>
        <dsp:cNvPr id="0" name=""/>
        <dsp:cNvSpPr/>
      </dsp:nvSpPr>
      <dsp:spPr>
        <a:xfrm>
          <a:off x="2290722" y="3217068"/>
          <a:ext cx="9162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B4875-99A3-45AC-A8C2-71CE3FDC3155}">
      <dsp:nvSpPr>
        <dsp:cNvPr id="0" name=""/>
        <dsp:cNvSpPr/>
      </dsp:nvSpPr>
      <dsp:spPr>
        <a:xfrm>
          <a:off x="2462526" y="3268133"/>
          <a:ext cx="8991085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200" kern="1200" dirty="0" smtClean="0"/>
            <a:t>操作方法：</a:t>
          </a:r>
          <a:r>
            <a:rPr kumimoji="1" lang="en-US" altLang="ja-JP" sz="4200" kern="1200" dirty="0" smtClean="0"/>
            <a:t>Midi</a:t>
          </a:r>
          <a:r>
            <a:rPr kumimoji="1" lang="ja-JP" altLang="en-US" sz="4200" kern="1200" dirty="0" smtClean="0"/>
            <a:t>キーボード、マウス</a:t>
          </a:r>
          <a:endParaRPr kumimoji="1" lang="ja-JP" altLang="en-US" sz="4200" kern="1200" dirty="0"/>
        </a:p>
      </dsp:txBody>
      <dsp:txXfrm>
        <a:off x="2462526" y="3268133"/>
        <a:ext cx="8991085" cy="1021291"/>
      </dsp:txXfrm>
    </dsp:sp>
    <dsp:sp modelId="{6102597C-DB1E-4FB2-9A8E-CCFD64AD6BE7}">
      <dsp:nvSpPr>
        <dsp:cNvPr id="0" name=""/>
        <dsp:cNvSpPr/>
      </dsp:nvSpPr>
      <dsp:spPr>
        <a:xfrm>
          <a:off x="2290722" y="4289425"/>
          <a:ext cx="9162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D9320-86D5-4D30-9E8E-FEF7885848CF}">
      <dsp:nvSpPr>
        <dsp:cNvPr id="0" name=""/>
        <dsp:cNvSpPr/>
      </dsp:nvSpPr>
      <dsp:spPr>
        <a:xfrm>
          <a:off x="2462526" y="4340489"/>
          <a:ext cx="8991085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200" kern="1200" smtClean="0"/>
            <a:t>プラットフォーム：</a:t>
          </a:r>
          <a:r>
            <a:rPr kumimoji="1" lang="en-US" altLang="ja-JP" sz="4200" kern="1200" smtClean="0"/>
            <a:t>WindowsPC</a:t>
          </a:r>
          <a:endParaRPr kumimoji="1" lang="ja-JP" altLang="en-US" sz="4200" kern="1200" dirty="0"/>
        </a:p>
      </dsp:txBody>
      <dsp:txXfrm>
        <a:off x="2462526" y="4340489"/>
        <a:ext cx="8991085" cy="1021291"/>
      </dsp:txXfrm>
    </dsp:sp>
    <dsp:sp modelId="{79154EEC-5FAF-44FD-8874-14DBCA374CAD}">
      <dsp:nvSpPr>
        <dsp:cNvPr id="0" name=""/>
        <dsp:cNvSpPr/>
      </dsp:nvSpPr>
      <dsp:spPr>
        <a:xfrm>
          <a:off x="2290722" y="5361781"/>
          <a:ext cx="91628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809473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コンセプト</a:t>
          </a:r>
          <a:endParaRPr kumimoji="1" lang="ja-JP" altLang="en-US" sz="3600" kern="1200" dirty="0"/>
        </a:p>
      </dsp:txBody>
      <dsp:txXfrm>
        <a:off x="37773" y="847246"/>
        <a:ext cx="10425028" cy="698233"/>
      </dsp:txXfrm>
    </dsp:sp>
    <dsp:sp modelId="{7B51AA40-57BF-4D42-8E90-AEFA3881B558}">
      <dsp:nvSpPr>
        <dsp:cNvPr id="0" name=""/>
        <dsp:cNvSpPr/>
      </dsp:nvSpPr>
      <dsp:spPr>
        <a:xfrm>
          <a:off x="0" y="1583253"/>
          <a:ext cx="10500574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リアルに近い環境でピアノを楽しく練習する</a:t>
          </a:r>
          <a:endParaRPr kumimoji="1" lang="ja-JP" altLang="en-US" sz="3600" kern="1200" dirty="0"/>
        </a:p>
      </dsp:txBody>
      <dsp:txXfrm>
        <a:off x="0" y="1583253"/>
        <a:ext cx="10500574" cy="1059840"/>
      </dsp:txXfrm>
    </dsp:sp>
    <dsp:sp modelId="{E931F898-9FEC-4923-8C1E-6595435814C0}">
      <dsp:nvSpPr>
        <dsp:cNvPr id="0" name=""/>
        <dsp:cNvSpPr/>
      </dsp:nvSpPr>
      <dsp:spPr>
        <a:xfrm>
          <a:off x="0" y="2643093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ゲームの目的</a:t>
          </a:r>
          <a:endParaRPr kumimoji="1" lang="ja-JP" altLang="en-US" sz="3600" kern="1200" dirty="0"/>
        </a:p>
      </dsp:txBody>
      <dsp:txXfrm>
        <a:off x="37773" y="2680866"/>
        <a:ext cx="10425028" cy="698233"/>
      </dsp:txXfrm>
    </dsp:sp>
    <dsp:sp modelId="{D37D59AF-6BD9-4B98-B581-265024847D8E}">
      <dsp:nvSpPr>
        <dsp:cNvPr id="0" name=""/>
        <dsp:cNvSpPr/>
      </dsp:nvSpPr>
      <dsp:spPr>
        <a:xfrm>
          <a:off x="0" y="3416873"/>
          <a:ext cx="10500574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ピアノをゲーム感覚で</a:t>
          </a:r>
          <a:r>
            <a:rPr kumimoji="1" lang="en-US" altLang="ja-JP" sz="3600" kern="1200" dirty="0" smtClean="0"/>
            <a:t/>
          </a:r>
          <a:br>
            <a:rPr kumimoji="1" lang="en-US" altLang="ja-JP" sz="3600" kern="1200" dirty="0" smtClean="0"/>
          </a:br>
          <a:r>
            <a:rPr kumimoji="1" lang="ja-JP" altLang="en-US" sz="3600" kern="1200" dirty="0" smtClean="0"/>
            <a:t>楽しく練習をすることができること</a:t>
          </a:r>
          <a:endParaRPr kumimoji="1" lang="ja-JP" altLang="en-US" sz="3600" kern="1200" dirty="0"/>
        </a:p>
      </dsp:txBody>
      <dsp:txXfrm>
        <a:off x="0" y="3416873"/>
        <a:ext cx="10500574" cy="1192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809473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コンセプト</a:t>
          </a:r>
          <a:endParaRPr kumimoji="1" lang="ja-JP" altLang="en-US" sz="3600" kern="1200" dirty="0"/>
        </a:p>
      </dsp:txBody>
      <dsp:txXfrm>
        <a:off x="37773" y="847246"/>
        <a:ext cx="10425028" cy="698233"/>
      </dsp:txXfrm>
    </dsp:sp>
    <dsp:sp modelId="{7B51AA40-57BF-4D42-8E90-AEFA3881B558}">
      <dsp:nvSpPr>
        <dsp:cNvPr id="0" name=""/>
        <dsp:cNvSpPr/>
      </dsp:nvSpPr>
      <dsp:spPr>
        <a:xfrm>
          <a:off x="0" y="1583253"/>
          <a:ext cx="10500574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リアルに近い環境でピアノを楽しく練習する</a:t>
          </a:r>
          <a:endParaRPr kumimoji="1" lang="ja-JP" altLang="en-US" sz="3600" kern="1200" dirty="0"/>
        </a:p>
      </dsp:txBody>
      <dsp:txXfrm>
        <a:off x="0" y="1583253"/>
        <a:ext cx="10500574" cy="1059840"/>
      </dsp:txXfrm>
    </dsp:sp>
    <dsp:sp modelId="{E931F898-9FEC-4923-8C1E-6595435814C0}">
      <dsp:nvSpPr>
        <dsp:cNvPr id="0" name=""/>
        <dsp:cNvSpPr/>
      </dsp:nvSpPr>
      <dsp:spPr>
        <a:xfrm>
          <a:off x="0" y="2643093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ゲームの目的</a:t>
          </a:r>
          <a:endParaRPr kumimoji="1" lang="ja-JP" altLang="en-US" sz="3600" kern="1200" dirty="0"/>
        </a:p>
      </dsp:txBody>
      <dsp:txXfrm>
        <a:off x="37773" y="2680866"/>
        <a:ext cx="10425028" cy="698233"/>
      </dsp:txXfrm>
    </dsp:sp>
    <dsp:sp modelId="{D37D59AF-6BD9-4B98-B581-265024847D8E}">
      <dsp:nvSpPr>
        <dsp:cNvPr id="0" name=""/>
        <dsp:cNvSpPr/>
      </dsp:nvSpPr>
      <dsp:spPr>
        <a:xfrm>
          <a:off x="0" y="3416873"/>
          <a:ext cx="10500574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ピアノをゲーム感覚で</a:t>
          </a:r>
          <a:r>
            <a:rPr kumimoji="1" lang="en-US" altLang="ja-JP" sz="3600" kern="1200" dirty="0" smtClean="0"/>
            <a:t/>
          </a:r>
          <a:br>
            <a:rPr kumimoji="1" lang="en-US" altLang="ja-JP" sz="3600" kern="1200" dirty="0" smtClean="0"/>
          </a:br>
          <a:r>
            <a:rPr kumimoji="1" lang="ja-JP" altLang="en-US" sz="3600" kern="1200" dirty="0" smtClean="0"/>
            <a:t>楽しく練習をすることができること</a:t>
          </a:r>
          <a:endParaRPr kumimoji="1" lang="ja-JP" altLang="en-US" sz="3600" kern="1200" dirty="0"/>
        </a:p>
      </dsp:txBody>
      <dsp:txXfrm>
        <a:off x="0" y="3416873"/>
        <a:ext cx="10500574" cy="119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401483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簡単に練習できるようにするために</a:t>
          </a:r>
          <a:endParaRPr kumimoji="1" lang="ja-JP" altLang="en-US" sz="3600" kern="1200" dirty="0"/>
        </a:p>
      </dsp:txBody>
      <dsp:txXfrm>
        <a:off x="37773" y="439256"/>
        <a:ext cx="10425028" cy="698233"/>
      </dsp:txXfrm>
    </dsp:sp>
    <dsp:sp modelId="{7B51AA40-57BF-4D42-8E90-AEFA3881B558}">
      <dsp:nvSpPr>
        <dsp:cNvPr id="0" name=""/>
        <dsp:cNvSpPr/>
      </dsp:nvSpPr>
      <dsp:spPr>
        <a:xfrm>
          <a:off x="0" y="1175263"/>
          <a:ext cx="10500574" cy="384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標準フォーマットのファイルを採用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err="1" smtClean="0"/>
            <a:t>json</a:t>
          </a:r>
          <a:r>
            <a:rPr kumimoji="1" lang="ja-JP" altLang="en-US" sz="3600" kern="1200" dirty="0" smtClean="0"/>
            <a:t>ファイルに表示するタイトルとファイル名を追加するだけでゲーム内に追加可能に</a:t>
          </a:r>
          <a:endParaRPr kumimoji="1" lang="ja-JP" altLang="en-US" sz="3600" kern="1200" dirty="0"/>
        </a:p>
      </dsp:txBody>
      <dsp:txXfrm>
        <a:off x="0" y="1175263"/>
        <a:ext cx="10500574" cy="3841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156910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実際に操作してみた</a:t>
          </a:r>
          <a:r>
            <a:rPr kumimoji="1" lang="en-US" altLang="ja-JP" sz="3600" kern="1200" dirty="0" smtClean="0"/>
            <a:t>(2020/06/06)</a:t>
          </a:r>
          <a:endParaRPr kumimoji="1" lang="ja-JP" altLang="en-US" sz="3600" kern="1200" dirty="0"/>
        </a:p>
      </dsp:txBody>
      <dsp:txXfrm>
        <a:off x="37773" y="194683"/>
        <a:ext cx="10425028" cy="698233"/>
      </dsp:txXfrm>
    </dsp:sp>
    <dsp:sp modelId="{7B51AA40-57BF-4D42-8E90-AEFA3881B558}">
      <dsp:nvSpPr>
        <dsp:cNvPr id="0" name=""/>
        <dsp:cNvSpPr/>
      </dsp:nvSpPr>
      <dsp:spPr>
        <a:xfrm>
          <a:off x="0" y="2566303"/>
          <a:ext cx="10500574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•"/>
          </a:pPr>
          <a:endParaRPr kumimoji="1" lang="ja-JP" altLang="en-US" sz="3600" kern="1200" dirty="0"/>
        </a:p>
      </dsp:txBody>
      <dsp:txXfrm>
        <a:off x="0" y="2566303"/>
        <a:ext cx="10500574" cy="1059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36379"/>
          <a:ext cx="10500574" cy="725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実装済み</a:t>
          </a:r>
          <a:endParaRPr kumimoji="1" lang="ja-JP" altLang="en-US" sz="3600" kern="1200" dirty="0"/>
        </a:p>
      </dsp:txBody>
      <dsp:txXfrm>
        <a:off x="35412" y="71791"/>
        <a:ext cx="10429750" cy="654594"/>
      </dsp:txXfrm>
    </dsp:sp>
    <dsp:sp modelId="{7B51AA40-57BF-4D42-8E90-AEFA3881B558}">
      <dsp:nvSpPr>
        <dsp:cNvPr id="0" name=""/>
        <dsp:cNvSpPr/>
      </dsp:nvSpPr>
      <dsp:spPr>
        <a:xfrm>
          <a:off x="0" y="761798"/>
          <a:ext cx="10500574" cy="49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音ゲーの核のシステム</a:t>
          </a:r>
          <a:r>
            <a:rPr kumimoji="1" lang="en-US" altLang="ja-JP" sz="3600" kern="1200" dirty="0" smtClean="0"/>
            <a:t>(</a:t>
          </a:r>
          <a:r>
            <a:rPr kumimoji="1" lang="ja-JP" altLang="en-US" sz="3600" kern="1200" dirty="0" smtClean="0"/>
            <a:t>ノーツ落下、判定など</a:t>
          </a:r>
          <a:r>
            <a:rPr kumimoji="1" lang="en-US" altLang="ja-JP" sz="3600" kern="1200" dirty="0" smtClean="0"/>
            <a:t>)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err="1" smtClean="0"/>
            <a:t>json</a:t>
          </a:r>
          <a:r>
            <a:rPr kumimoji="1" lang="ja-JP" altLang="en-US" sz="3600" kern="1200" dirty="0" smtClean="0"/>
            <a:t>ファイルの読み込み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smtClean="0"/>
            <a:t>SMF</a:t>
          </a:r>
          <a:r>
            <a:rPr kumimoji="1" lang="ja-JP" altLang="en-US" sz="3600" kern="1200" dirty="0" smtClean="0"/>
            <a:t>の読み込み</a:t>
          </a:r>
          <a:r>
            <a:rPr kumimoji="1" lang="en-US" altLang="ja-JP" sz="3600" kern="1200" dirty="0" smtClean="0"/>
            <a:t>(</a:t>
          </a:r>
          <a:r>
            <a:rPr kumimoji="1" lang="ja-JP" altLang="en-US" sz="3600" kern="1200" dirty="0" smtClean="0"/>
            <a:t>フォーマット１のみ</a:t>
          </a:r>
          <a:r>
            <a:rPr kumimoji="1" lang="en-US" altLang="ja-JP" sz="3600" kern="1200" dirty="0" smtClean="0"/>
            <a:t>)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シーンの切り替え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音色変更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err="1" smtClean="0"/>
            <a:t>MidiInput</a:t>
          </a:r>
          <a:r>
            <a:rPr kumimoji="1" lang="ja-JP" altLang="en-US" sz="3600" kern="1200" dirty="0" smtClean="0"/>
            <a:t>の取得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err="1" smtClean="0"/>
            <a:t>MidiOutput</a:t>
          </a:r>
          <a:r>
            <a:rPr kumimoji="1" lang="ja-JP" altLang="en-US" sz="3600" kern="1200" dirty="0" smtClean="0"/>
            <a:t>の作成</a:t>
          </a:r>
          <a:endParaRPr kumimoji="1" lang="ja-JP" altLang="en-US" sz="3600" kern="1200" dirty="0"/>
        </a:p>
      </dsp:txBody>
      <dsp:txXfrm>
        <a:off x="0" y="761798"/>
        <a:ext cx="10500574" cy="496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70D57-E627-4C63-B9F2-ED2D52E86499}">
      <dsp:nvSpPr>
        <dsp:cNvPr id="0" name=""/>
        <dsp:cNvSpPr/>
      </dsp:nvSpPr>
      <dsp:spPr>
        <a:xfrm>
          <a:off x="0" y="1072039"/>
          <a:ext cx="10500574" cy="773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今後実装予定</a:t>
          </a:r>
          <a:endParaRPr kumimoji="1" lang="ja-JP" altLang="en-US" sz="3600" kern="1200" dirty="0"/>
        </a:p>
      </dsp:txBody>
      <dsp:txXfrm>
        <a:off x="37773" y="1109812"/>
        <a:ext cx="10425028" cy="698233"/>
      </dsp:txXfrm>
    </dsp:sp>
    <dsp:sp modelId="{7B51AA40-57BF-4D42-8E90-AEFA3881B558}">
      <dsp:nvSpPr>
        <dsp:cNvPr id="0" name=""/>
        <dsp:cNvSpPr/>
      </dsp:nvSpPr>
      <dsp:spPr>
        <a:xfrm>
          <a:off x="0" y="1845818"/>
          <a:ext cx="10500574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スコア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スコアの保存、読み込み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600" kern="1200" dirty="0" smtClean="0"/>
            <a:t>GUI</a:t>
          </a:r>
          <a:endParaRPr kumimoji="1" lang="ja-JP" altLang="en-US" sz="3600" kern="1200" dirty="0"/>
        </a:p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600" kern="1200" dirty="0" smtClean="0"/>
            <a:t>ヒットエフェクト</a:t>
          </a:r>
          <a:r>
            <a:rPr kumimoji="1" lang="en-US" altLang="ja-JP" sz="3600" kern="1200" dirty="0" smtClean="0"/>
            <a:t>(</a:t>
          </a:r>
          <a:r>
            <a:rPr kumimoji="1" lang="ja-JP" altLang="en-US" sz="3600" kern="1200" dirty="0" smtClean="0"/>
            <a:t>余裕ができれば</a:t>
          </a:r>
          <a:r>
            <a:rPr kumimoji="1" lang="en-US" altLang="ja-JP" sz="3600" kern="1200" dirty="0" smtClean="0"/>
            <a:t>)</a:t>
          </a:r>
          <a:endParaRPr kumimoji="1" lang="ja-JP" altLang="en-US" sz="3600" kern="1200" dirty="0"/>
        </a:p>
      </dsp:txBody>
      <dsp:txXfrm>
        <a:off x="0" y="1845818"/>
        <a:ext cx="10500574" cy="284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F7DC-C457-4D96-92E7-FF6A4D40335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77DEE-1439-400A-A627-47B8759035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8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フォーマットは３種類、０１２で０は対応してるけど正しく演奏できない可能性あり。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２は複雑であまり使われないらしい。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77DEE-1439-400A-A627-47B87590353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6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77DEE-1439-400A-A627-47B8759035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3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7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8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4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77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クリエイティブワーク発表資料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1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2736629104"/>
              </p:ext>
            </p:extLst>
          </p:nvPr>
        </p:nvGraphicFramePr>
        <p:xfrm>
          <a:off x="369194" y="719666"/>
          <a:ext cx="114536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7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958585289"/>
              </p:ext>
            </p:extLst>
          </p:nvPr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/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1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238263133"/>
              </p:ext>
            </p:extLst>
          </p:nvPr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1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311694102"/>
              </p:ext>
            </p:extLst>
          </p:nvPr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bandicam 2020-06-06 21-48-31-8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09611" y="1855482"/>
            <a:ext cx="7572778" cy="44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155611570"/>
              </p:ext>
            </p:extLst>
          </p:nvPr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916490015"/>
              </p:ext>
            </p:extLst>
          </p:nvPr>
        </p:nvGraphicFramePr>
        <p:xfrm>
          <a:off x="845713" y="545911"/>
          <a:ext cx="10500574" cy="576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437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/>
        </p:nvGraphicFramePr>
        <p:xfrm>
          <a:off x="845713" y="719666"/>
          <a:ext cx="105005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235847005"/>
              </p:ext>
            </p:extLst>
          </p:nvPr>
        </p:nvGraphicFramePr>
        <p:xfrm>
          <a:off x="845713" y="545911"/>
          <a:ext cx="10500574" cy="576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897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58</TotalTime>
  <Words>187</Words>
  <Application>Microsoft Office PowerPoint</Application>
  <PresentationFormat>ワイド画面</PresentationFormat>
  <Paragraphs>37</Paragraphs>
  <Slides>8</Slides>
  <Notes>2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ＭＳ ゴシック</vt:lpstr>
      <vt:lpstr>Arial</vt:lpstr>
      <vt:lpstr>Calibri</vt:lpstr>
      <vt:lpstr>Century Gothic</vt:lpstr>
      <vt:lpstr>シャボン</vt:lpstr>
      <vt:lpstr>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井上 颯騎</dc:creator>
  <cp:lastModifiedBy>井上 颯騎</cp:lastModifiedBy>
  <cp:revision>9</cp:revision>
  <dcterms:created xsi:type="dcterms:W3CDTF">2020-07-07T13:58:01Z</dcterms:created>
  <dcterms:modified xsi:type="dcterms:W3CDTF">2020-07-07T14:56:22Z</dcterms:modified>
</cp:coreProperties>
</file>