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1"/>
  </p:notesMasterIdLst>
  <p:sldIdLst>
    <p:sldId id="271" r:id="rId2"/>
    <p:sldId id="274" r:id="rId3"/>
    <p:sldId id="275" r:id="rId4"/>
    <p:sldId id="276" r:id="rId5"/>
    <p:sldId id="283" r:id="rId6"/>
    <p:sldId id="279" r:id="rId7"/>
    <p:sldId id="280" r:id="rId8"/>
    <p:sldId id="281" r:id="rId9"/>
    <p:sldId id="284" r:id="rId10"/>
    <p:sldId id="277" r:id="rId11"/>
    <p:sldId id="285" r:id="rId12"/>
    <p:sldId id="278" r:id="rId13"/>
    <p:sldId id="286" r:id="rId14"/>
    <p:sldId id="287" r:id="rId15"/>
    <p:sldId id="282" r:id="rId16"/>
    <p:sldId id="288" r:id="rId17"/>
    <p:sldId id="289" r:id="rId18"/>
    <p:sldId id="290" r:id="rId19"/>
    <p:sldId id="29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F02"/>
    <a:srgbClr val="4F6F41"/>
    <a:srgbClr val="177EBD"/>
    <a:srgbClr val="BD1550"/>
    <a:srgbClr val="8A9B0F"/>
    <a:srgbClr val="490A3D"/>
    <a:srgbClr val="A51A44"/>
    <a:srgbClr val="ABBD29"/>
    <a:srgbClr val="C8D84B"/>
    <a:srgbClr val="E0F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10" autoAdjust="0"/>
    <p:restoredTop sz="75230" autoAdjust="0"/>
  </p:normalViewPr>
  <p:slideViewPr>
    <p:cSldViewPr>
      <p:cViewPr varScale="1">
        <p:scale>
          <a:sx n="113" d="100"/>
          <a:sy n="113" d="100"/>
        </p:scale>
        <p:origin x="52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3.xml.rels><?xml version="1.0" encoding="UTF-8" standalone="yes"?>
<Relationships xmlns="http://schemas.openxmlformats.org/package/2006/relationships"><Relationship Id="rId1" Type="http://schemas.openxmlformats.org/officeDocument/2006/relationships/image" Target="../media/image1.png"/></Relationships>
</file>

<file path=ppt/diagrams/_rels/data16.xml.rels><?xml version="1.0" encoding="UTF-8" standalone="yes"?>
<Relationships xmlns="http://schemas.openxmlformats.org/package/2006/relationships"><Relationship Id="rId1" Type="http://schemas.openxmlformats.org/officeDocument/2006/relationships/image" Target="../media/image1.png"/></Relationships>
</file>

<file path=ppt/diagrams/_rels/data20.xml.rels><?xml version="1.0" encoding="UTF-8" standalone="yes"?>
<Relationships xmlns="http://schemas.openxmlformats.org/package/2006/relationships"><Relationship Id="rId1" Type="http://schemas.openxmlformats.org/officeDocument/2006/relationships/image" Target="../media/image1.png"/></Relationships>
</file>

<file path=ppt/diagrams/_rels/data25.xml.rels><?xml version="1.0" encoding="UTF-8" standalone="yes"?>
<Relationships xmlns="http://schemas.openxmlformats.org/package/2006/relationships"><Relationship Id="rId1" Type="http://schemas.openxmlformats.org/officeDocument/2006/relationships/image" Target="../media/image1.png"/></Relationships>
</file>

<file path=ppt/diagrams/_rels/data7.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6.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0.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5.xml.rels><?xml version="1.0" encoding="UTF-8" standalone="yes"?>
<Relationships xmlns="http://schemas.openxmlformats.org/package/2006/relationships"><Relationship Id="rId1" Type="http://schemas.openxmlformats.org/officeDocument/2006/relationships/image" Target="../media/image1.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769C72-39EA-48FB-AEF9-69886049A7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57C04B81-86A0-4877-8631-BC8D14A2A210}">
      <dgm:prSet/>
      <dgm:spPr/>
      <dgm:t>
        <a:bodyPr/>
        <a:lstStyle/>
        <a:p>
          <a:pPr rtl="0"/>
          <a:r>
            <a:rPr lang="ja-JP" altLang="en-US" baseline="0" dirty="0" smtClean="0"/>
            <a:t>名前　    ： </a:t>
          </a:r>
          <a:r>
            <a:rPr lang="ja-JP" baseline="0" dirty="0" smtClean="0"/>
            <a:t>井上颯騎</a:t>
          </a:r>
          <a:r>
            <a:rPr lang="en-US" baseline="0" dirty="0" smtClean="0"/>
            <a:t>(</a:t>
          </a:r>
          <a:r>
            <a:rPr lang="ja-JP" baseline="0" dirty="0" smtClean="0"/>
            <a:t>２年</a:t>
          </a:r>
          <a:r>
            <a:rPr lang="en-US" baseline="0" dirty="0" smtClean="0"/>
            <a:t>)</a:t>
          </a:r>
          <a:endParaRPr lang="ja-JP" dirty="0"/>
        </a:p>
      </dgm:t>
    </dgm:pt>
    <dgm:pt modelId="{82594DD6-5767-46E1-89D2-8E8839270DA0}" type="parTrans" cxnId="{CBF16F43-E53D-460D-A973-3EED3B810C05}">
      <dgm:prSet/>
      <dgm:spPr/>
      <dgm:t>
        <a:bodyPr/>
        <a:lstStyle/>
        <a:p>
          <a:endParaRPr kumimoji="1" lang="ja-JP" altLang="en-US"/>
        </a:p>
      </dgm:t>
    </dgm:pt>
    <dgm:pt modelId="{8C6CCEB5-7629-4E6B-8F42-3FD6D9863B2A}" type="sibTrans" cxnId="{CBF16F43-E53D-460D-A973-3EED3B810C05}">
      <dgm:prSet/>
      <dgm:spPr/>
      <dgm:t>
        <a:bodyPr/>
        <a:lstStyle/>
        <a:p>
          <a:endParaRPr kumimoji="1" lang="ja-JP" altLang="en-US"/>
        </a:p>
      </dgm:t>
    </dgm:pt>
    <dgm:pt modelId="{F63CF996-7DB3-4007-9110-FE1996AA9858}">
      <dgm:prSet/>
      <dgm:spPr/>
      <dgm:t>
        <a:bodyPr/>
        <a:lstStyle/>
        <a:p>
          <a:pPr rtl="0"/>
          <a:r>
            <a:rPr lang="ja-JP" baseline="0" dirty="0" smtClean="0"/>
            <a:t>専攻</a:t>
          </a:r>
          <a:r>
            <a:rPr lang="ja-JP" altLang="en-US" baseline="0" dirty="0" smtClean="0"/>
            <a:t>　    </a:t>
          </a:r>
          <a:r>
            <a:rPr lang="ja-JP" baseline="0" dirty="0" smtClean="0"/>
            <a:t>：</a:t>
          </a:r>
          <a:r>
            <a:rPr lang="en-US" altLang="ja-JP" baseline="0" dirty="0" smtClean="0"/>
            <a:t> </a:t>
          </a:r>
          <a:r>
            <a:rPr lang="ja-JP" baseline="0" dirty="0" smtClean="0"/>
            <a:t>ゲームプログラマ専攻</a:t>
          </a:r>
          <a:r>
            <a:rPr lang="en-US" baseline="0" dirty="0" smtClean="0"/>
            <a:t>(</a:t>
          </a:r>
          <a:r>
            <a:rPr lang="ja-JP" baseline="0" dirty="0" smtClean="0"/>
            <a:t>４年制</a:t>
          </a:r>
          <a:r>
            <a:rPr lang="en-US" baseline="0" dirty="0" smtClean="0"/>
            <a:t>)</a:t>
          </a:r>
          <a:endParaRPr lang="ja-JP" dirty="0"/>
        </a:p>
      </dgm:t>
    </dgm:pt>
    <dgm:pt modelId="{445E8462-D0ED-4C35-BE17-4736657A9B93}" type="parTrans" cxnId="{CCA22E68-957B-408A-90AA-17705944B0F0}">
      <dgm:prSet/>
      <dgm:spPr/>
      <dgm:t>
        <a:bodyPr/>
        <a:lstStyle/>
        <a:p>
          <a:endParaRPr kumimoji="1" lang="ja-JP" altLang="en-US"/>
        </a:p>
      </dgm:t>
    </dgm:pt>
    <dgm:pt modelId="{89D093FA-A4B9-4EAF-A56F-B9A90A6F0682}" type="sibTrans" cxnId="{CCA22E68-957B-408A-90AA-17705944B0F0}">
      <dgm:prSet/>
      <dgm:spPr/>
      <dgm:t>
        <a:bodyPr/>
        <a:lstStyle/>
        <a:p>
          <a:endParaRPr kumimoji="1" lang="ja-JP" altLang="en-US"/>
        </a:p>
      </dgm:t>
    </dgm:pt>
    <dgm:pt modelId="{7A074454-2EA8-4B2A-A358-42CB3C2A8969}">
      <dgm:prSet/>
      <dgm:spPr/>
      <dgm:t>
        <a:bodyPr/>
        <a:lstStyle/>
        <a:p>
          <a:pPr rtl="0"/>
          <a:r>
            <a:rPr lang="ja-JP" baseline="0" dirty="0" smtClean="0"/>
            <a:t>出身校</a:t>
          </a:r>
          <a:r>
            <a:rPr lang="en-US" altLang="ja-JP" baseline="0" dirty="0" smtClean="0"/>
            <a:t>   </a:t>
          </a:r>
          <a:r>
            <a:rPr lang="ja-JP" baseline="0" dirty="0" smtClean="0"/>
            <a:t>：</a:t>
          </a:r>
          <a:r>
            <a:rPr lang="en-US" altLang="ja-JP" baseline="0" dirty="0" smtClean="0"/>
            <a:t> </a:t>
          </a:r>
          <a:r>
            <a:rPr lang="ja-JP" baseline="0" dirty="0" smtClean="0"/>
            <a:t>泉大津高等学校</a:t>
          </a:r>
          <a:endParaRPr lang="ja-JP" dirty="0"/>
        </a:p>
      </dgm:t>
    </dgm:pt>
    <dgm:pt modelId="{7549F00E-02DB-4C2A-B5A6-976D6F47664A}" type="parTrans" cxnId="{25FA3371-2BD3-4768-A312-643035A106DB}">
      <dgm:prSet/>
      <dgm:spPr/>
      <dgm:t>
        <a:bodyPr/>
        <a:lstStyle/>
        <a:p>
          <a:endParaRPr kumimoji="1" lang="ja-JP" altLang="en-US"/>
        </a:p>
      </dgm:t>
    </dgm:pt>
    <dgm:pt modelId="{4E38F2C5-5829-4A80-A073-07CE81251476}" type="sibTrans" cxnId="{25FA3371-2BD3-4768-A312-643035A106DB}">
      <dgm:prSet/>
      <dgm:spPr/>
      <dgm:t>
        <a:bodyPr/>
        <a:lstStyle/>
        <a:p>
          <a:endParaRPr kumimoji="1" lang="ja-JP" altLang="en-US"/>
        </a:p>
      </dgm:t>
    </dgm:pt>
    <dgm:pt modelId="{00DE9DB2-090F-4EF6-859A-9662FC420514}">
      <dgm:prSet/>
      <dgm:spPr/>
      <dgm:t>
        <a:bodyPr/>
        <a:lstStyle/>
        <a:p>
          <a:pPr rtl="0"/>
          <a:r>
            <a:rPr lang="ja-JP" baseline="0" dirty="0" smtClean="0"/>
            <a:t>ゲーム</a:t>
          </a:r>
          <a:r>
            <a:rPr lang="en-US" altLang="ja-JP" baseline="0" dirty="0" smtClean="0"/>
            <a:t>    </a:t>
          </a:r>
          <a:r>
            <a:rPr lang="ja-JP" baseline="0" dirty="0" smtClean="0"/>
            <a:t>：</a:t>
          </a:r>
          <a:r>
            <a:rPr lang="en-US" altLang="ja-JP" baseline="0" dirty="0" smtClean="0"/>
            <a:t> </a:t>
          </a:r>
          <a:r>
            <a:rPr lang="ja-JP" baseline="0" dirty="0" smtClean="0"/>
            <a:t>ポケモン、刀剣乱舞</a:t>
          </a:r>
          <a:endParaRPr lang="ja-JP" dirty="0"/>
        </a:p>
      </dgm:t>
    </dgm:pt>
    <dgm:pt modelId="{011FAA7C-34A0-4D6F-8431-24B162629113}" type="parTrans" cxnId="{9B129BF5-7674-4982-A9F2-DB0B26CEDC55}">
      <dgm:prSet/>
      <dgm:spPr/>
      <dgm:t>
        <a:bodyPr/>
        <a:lstStyle/>
        <a:p>
          <a:endParaRPr kumimoji="1" lang="ja-JP" altLang="en-US"/>
        </a:p>
      </dgm:t>
    </dgm:pt>
    <dgm:pt modelId="{AFCDEFED-71E4-4A0A-B98C-18D43F712FB5}" type="sibTrans" cxnId="{9B129BF5-7674-4982-A9F2-DB0B26CEDC55}">
      <dgm:prSet/>
      <dgm:spPr/>
      <dgm:t>
        <a:bodyPr/>
        <a:lstStyle/>
        <a:p>
          <a:endParaRPr kumimoji="1" lang="ja-JP" altLang="en-US"/>
        </a:p>
      </dgm:t>
    </dgm:pt>
    <dgm:pt modelId="{695E2473-6B93-40A2-8333-8BC1424E26D9}">
      <dgm:prSet/>
      <dgm:spPr/>
      <dgm:t>
        <a:bodyPr/>
        <a:lstStyle/>
        <a:p>
          <a:pPr rtl="0"/>
          <a:r>
            <a:rPr lang="ja-JP" baseline="0" dirty="0" smtClean="0"/>
            <a:t>趣味</a:t>
          </a:r>
          <a:r>
            <a:rPr lang="ja-JP" altLang="en-US" baseline="0" dirty="0" smtClean="0"/>
            <a:t>　     </a:t>
          </a:r>
          <a:r>
            <a:rPr lang="ja-JP" baseline="0" dirty="0" smtClean="0"/>
            <a:t>：</a:t>
          </a:r>
          <a:r>
            <a:rPr lang="en-US" altLang="ja-JP" baseline="0" dirty="0" smtClean="0"/>
            <a:t> </a:t>
          </a:r>
          <a:r>
            <a:rPr lang="ja-JP" baseline="0" dirty="0" smtClean="0"/>
            <a:t>プログラム</a:t>
          </a:r>
          <a:endParaRPr lang="ja-JP" dirty="0"/>
        </a:p>
      </dgm:t>
    </dgm:pt>
    <dgm:pt modelId="{7F59867E-4004-4575-974F-AEC4175C4706}" type="parTrans" cxnId="{192B414A-436D-40A2-BFCD-3CBEAA5C0918}">
      <dgm:prSet/>
      <dgm:spPr/>
      <dgm:t>
        <a:bodyPr/>
        <a:lstStyle/>
        <a:p>
          <a:endParaRPr kumimoji="1" lang="ja-JP" altLang="en-US"/>
        </a:p>
      </dgm:t>
    </dgm:pt>
    <dgm:pt modelId="{329B4BFD-D6FA-4769-B5B3-55F2E10BD6F7}" type="sibTrans" cxnId="{192B414A-436D-40A2-BFCD-3CBEAA5C0918}">
      <dgm:prSet/>
      <dgm:spPr/>
      <dgm:t>
        <a:bodyPr/>
        <a:lstStyle/>
        <a:p>
          <a:endParaRPr kumimoji="1" lang="ja-JP" altLang="en-US"/>
        </a:p>
      </dgm:t>
    </dgm:pt>
    <dgm:pt modelId="{E5D6383B-4D34-4136-A43B-672D697144D0}" type="pres">
      <dgm:prSet presAssocID="{2F769C72-39EA-48FB-AEF9-69886049A74E}" presName="linear" presStyleCnt="0">
        <dgm:presLayoutVars>
          <dgm:animLvl val="lvl"/>
          <dgm:resizeHandles val="exact"/>
        </dgm:presLayoutVars>
      </dgm:prSet>
      <dgm:spPr/>
    </dgm:pt>
    <dgm:pt modelId="{8685E17B-EE32-47A1-8BE0-00184EC2ECF5}" type="pres">
      <dgm:prSet presAssocID="{57C04B81-86A0-4877-8631-BC8D14A2A210}" presName="parentText" presStyleLbl="node1" presStyleIdx="0" presStyleCnt="5">
        <dgm:presLayoutVars>
          <dgm:chMax val="0"/>
          <dgm:bulletEnabled val="1"/>
        </dgm:presLayoutVars>
      </dgm:prSet>
      <dgm:spPr/>
      <dgm:t>
        <a:bodyPr/>
        <a:lstStyle/>
        <a:p>
          <a:endParaRPr kumimoji="1" lang="ja-JP" altLang="en-US"/>
        </a:p>
      </dgm:t>
    </dgm:pt>
    <dgm:pt modelId="{F541C998-634B-454C-B8CC-2675E86E6DE2}" type="pres">
      <dgm:prSet presAssocID="{8C6CCEB5-7629-4E6B-8F42-3FD6D9863B2A}" presName="spacer" presStyleCnt="0"/>
      <dgm:spPr/>
    </dgm:pt>
    <dgm:pt modelId="{7EC8AEBD-6B63-40F5-B856-F3BC56B681BB}" type="pres">
      <dgm:prSet presAssocID="{F63CF996-7DB3-4007-9110-FE1996AA9858}" presName="parentText" presStyleLbl="node1" presStyleIdx="1" presStyleCnt="5">
        <dgm:presLayoutVars>
          <dgm:chMax val="0"/>
          <dgm:bulletEnabled val="1"/>
        </dgm:presLayoutVars>
      </dgm:prSet>
      <dgm:spPr/>
      <dgm:t>
        <a:bodyPr/>
        <a:lstStyle/>
        <a:p>
          <a:endParaRPr kumimoji="1" lang="ja-JP" altLang="en-US"/>
        </a:p>
      </dgm:t>
    </dgm:pt>
    <dgm:pt modelId="{875C1BD4-5C41-4EA6-96ED-87EFDD7DEF93}" type="pres">
      <dgm:prSet presAssocID="{89D093FA-A4B9-4EAF-A56F-B9A90A6F0682}" presName="spacer" presStyleCnt="0"/>
      <dgm:spPr/>
    </dgm:pt>
    <dgm:pt modelId="{517B7467-5941-4209-9702-6ED4F1CD9EAE}" type="pres">
      <dgm:prSet presAssocID="{7A074454-2EA8-4B2A-A358-42CB3C2A8969}" presName="parentText" presStyleLbl="node1" presStyleIdx="2" presStyleCnt="5">
        <dgm:presLayoutVars>
          <dgm:chMax val="0"/>
          <dgm:bulletEnabled val="1"/>
        </dgm:presLayoutVars>
      </dgm:prSet>
      <dgm:spPr/>
      <dgm:t>
        <a:bodyPr/>
        <a:lstStyle/>
        <a:p>
          <a:endParaRPr kumimoji="1" lang="ja-JP" altLang="en-US"/>
        </a:p>
      </dgm:t>
    </dgm:pt>
    <dgm:pt modelId="{7FA488F5-D70F-4D61-9F03-BE905CD7D143}" type="pres">
      <dgm:prSet presAssocID="{4E38F2C5-5829-4A80-A073-07CE81251476}" presName="spacer" presStyleCnt="0"/>
      <dgm:spPr/>
    </dgm:pt>
    <dgm:pt modelId="{E59ADC84-E128-4C52-94D2-4B9758906D0E}" type="pres">
      <dgm:prSet presAssocID="{00DE9DB2-090F-4EF6-859A-9662FC420514}" presName="parentText" presStyleLbl="node1" presStyleIdx="3" presStyleCnt="5">
        <dgm:presLayoutVars>
          <dgm:chMax val="0"/>
          <dgm:bulletEnabled val="1"/>
        </dgm:presLayoutVars>
      </dgm:prSet>
      <dgm:spPr/>
      <dgm:t>
        <a:bodyPr/>
        <a:lstStyle/>
        <a:p>
          <a:endParaRPr kumimoji="1" lang="ja-JP" altLang="en-US"/>
        </a:p>
      </dgm:t>
    </dgm:pt>
    <dgm:pt modelId="{C101B8E5-EFB5-4171-81E3-E5630A9C28EE}" type="pres">
      <dgm:prSet presAssocID="{AFCDEFED-71E4-4A0A-B98C-18D43F712FB5}" presName="spacer" presStyleCnt="0"/>
      <dgm:spPr/>
    </dgm:pt>
    <dgm:pt modelId="{422FA1AB-ADB3-4239-A87B-55CE8A0C3CE0}" type="pres">
      <dgm:prSet presAssocID="{695E2473-6B93-40A2-8333-8BC1424E26D9}" presName="parentText" presStyleLbl="node1" presStyleIdx="4" presStyleCnt="5">
        <dgm:presLayoutVars>
          <dgm:chMax val="0"/>
          <dgm:bulletEnabled val="1"/>
        </dgm:presLayoutVars>
      </dgm:prSet>
      <dgm:spPr/>
    </dgm:pt>
  </dgm:ptLst>
  <dgm:cxnLst>
    <dgm:cxn modelId="{CCA22E68-957B-408A-90AA-17705944B0F0}" srcId="{2F769C72-39EA-48FB-AEF9-69886049A74E}" destId="{F63CF996-7DB3-4007-9110-FE1996AA9858}" srcOrd="1" destOrd="0" parTransId="{445E8462-D0ED-4C35-BE17-4736657A9B93}" sibTransId="{89D093FA-A4B9-4EAF-A56F-B9A90A6F0682}"/>
    <dgm:cxn modelId="{233BC05B-7EDF-4C2A-AA39-3D6CE1D01AF7}" type="presOf" srcId="{57C04B81-86A0-4877-8631-BC8D14A2A210}" destId="{8685E17B-EE32-47A1-8BE0-00184EC2ECF5}" srcOrd="0" destOrd="0" presId="urn:microsoft.com/office/officeart/2005/8/layout/vList2"/>
    <dgm:cxn modelId="{669EF2B5-2307-4C9F-B498-BC72D6F091DC}" type="presOf" srcId="{7A074454-2EA8-4B2A-A358-42CB3C2A8969}" destId="{517B7467-5941-4209-9702-6ED4F1CD9EAE}" srcOrd="0" destOrd="0" presId="urn:microsoft.com/office/officeart/2005/8/layout/vList2"/>
    <dgm:cxn modelId="{25FA3371-2BD3-4768-A312-643035A106DB}" srcId="{2F769C72-39EA-48FB-AEF9-69886049A74E}" destId="{7A074454-2EA8-4B2A-A358-42CB3C2A8969}" srcOrd="2" destOrd="0" parTransId="{7549F00E-02DB-4C2A-B5A6-976D6F47664A}" sibTransId="{4E38F2C5-5829-4A80-A073-07CE81251476}"/>
    <dgm:cxn modelId="{9B129BF5-7674-4982-A9F2-DB0B26CEDC55}" srcId="{2F769C72-39EA-48FB-AEF9-69886049A74E}" destId="{00DE9DB2-090F-4EF6-859A-9662FC420514}" srcOrd="3" destOrd="0" parTransId="{011FAA7C-34A0-4D6F-8431-24B162629113}" sibTransId="{AFCDEFED-71E4-4A0A-B98C-18D43F712FB5}"/>
    <dgm:cxn modelId="{34174735-70F6-4E1F-A742-883719095FA5}" type="presOf" srcId="{695E2473-6B93-40A2-8333-8BC1424E26D9}" destId="{422FA1AB-ADB3-4239-A87B-55CE8A0C3CE0}" srcOrd="0" destOrd="0" presId="urn:microsoft.com/office/officeart/2005/8/layout/vList2"/>
    <dgm:cxn modelId="{00DF19F4-477F-4106-9E6B-78F3D014B117}" type="presOf" srcId="{00DE9DB2-090F-4EF6-859A-9662FC420514}" destId="{E59ADC84-E128-4C52-94D2-4B9758906D0E}" srcOrd="0" destOrd="0" presId="urn:microsoft.com/office/officeart/2005/8/layout/vList2"/>
    <dgm:cxn modelId="{7110D2E4-617C-43A2-8018-2A25B10335E6}" type="presOf" srcId="{2F769C72-39EA-48FB-AEF9-69886049A74E}" destId="{E5D6383B-4D34-4136-A43B-672D697144D0}" srcOrd="0" destOrd="0" presId="urn:microsoft.com/office/officeart/2005/8/layout/vList2"/>
    <dgm:cxn modelId="{192B414A-436D-40A2-BFCD-3CBEAA5C0918}" srcId="{2F769C72-39EA-48FB-AEF9-69886049A74E}" destId="{695E2473-6B93-40A2-8333-8BC1424E26D9}" srcOrd="4" destOrd="0" parTransId="{7F59867E-4004-4575-974F-AEC4175C4706}" sibTransId="{329B4BFD-D6FA-4769-B5B3-55F2E10BD6F7}"/>
    <dgm:cxn modelId="{847ACF23-06F0-471A-8DB8-12C47C5AD862}" type="presOf" srcId="{F63CF996-7DB3-4007-9110-FE1996AA9858}" destId="{7EC8AEBD-6B63-40F5-B856-F3BC56B681BB}" srcOrd="0" destOrd="0" presId="urn:microsoft.com/office/officeart/2005/8/layout/vList2"/>
    <dgm:cxn modelId="{CBF16F43-E53D-460D-A973-3EED3B810C05}" srcId="{2F769C72-39EA-48FB-AEF9-69886049A74E}" destId="{57C04B81-86A0-4877-8631-BC8D14A2A210}" srcOrd="0" destOrd="0" parTransId="{82594DD6-5767-46E1-89D2-8E8839270DA0}" sibTransId="{8C6CCEB5-7629-4E6B-8F42-3FD6D9863B2A}"/>
    <dgm:cxn modelId="{8B93531B-E7FD-481C-9705-83D9F3DCF7CC}" type="presParOf" srcId="{E5D6383B-4D34-4136-A43B-672D697144D0}" destId="{8685E17B-EE32-47A1-8BE0-00184EC2ECF5}" srcOrd="0" destOrd="0" presId="urn:microsoft.com/office/officeart/2005/8/layout/vList2"/>
    <dgm:cxn modelId="{23142EFD-A8DC-4768-A068-00E918558DA8}" type="presParOf" srcId="{E5D6383B-4D34-4136-A43B-672D697144D0}" destId="{F541C998-634B-454C-B8CC-2675E86E6DE2}" srcOrd="1" destOrd="0" presId="urn:microsoft.com/office/officeart/2005/8/layout/vList2"/>
    <dgm:cxn modelId="{04164925-E97C-456F-92C3-1AE19EB3BC8B}" type="presParOf" srcId="{E5D6383B-4D34-4136-A43B-672D697144D0}" destId="{7EC8AEBD-6B63-40F5-B856-F3BC56B681BB}" srcOrd="2" destOrd="0" presId="urn:microsoft.com/office/officeart/2005/8/layout/vList2"/>
    <dgm:cxn modelId="{68959F8D-BF35-4661-9F6A-D83E6A43A585}" type="presParOf" srcId="{E5D6383B-4D34-4136-A43B-672D697144D0}" destId="{875C1BD4-5C41-4EA6-96ED-87EFDD7DEF93}" srcOrd="3" destOrd="0" presId="urn:microsoft.com/office/officeart/2005/8/layout/vList2"/>
    <dgm:cxn modelId="{5BF0CDA8-7C4F-40ED-AE13-3B109FDB501E}" type="presParOf" srcId="{E5D6383B-4D34-4136-A43B-672D697144D0}" destId="{517B7467-5941-4209-9702-6ED4F1CD9EAE}" srcOrd="4" destOrd="0" presId="urn:microsoft.com/office/officeart/2005/8/layout/vList2"/>
    <dgm:cxn modelId="{E4C76351-E775-4330-91F5-6DA2DEF7DA40}" type="presParOf" srcId="{E5D6383B-4D34-4136-A43B-672D697144D0}" destId="{7FA488F5-D70F-4D61-9F03-BE905CD7D143}" srcOrd="5" destOrd="0" presId="urn:microsoft.com/office/officeart/2005/8/layout/vList2"/>
    <dgm:cxn modelId="{B1864D19-952E-45D8-A48D-7620481F54C8}" type="presParOf" srcId="{E5D6383B-4D34-4136-A43B-672D697144D0}" destId="{E59ADC84-E128-4C52-94D2-4B9758906D0E}" srcOrd="6" destOrd="0" presId="urn:microsoft.com/office/officeart/2005/8/layout/vList2"/>
    <dgm:cxn modelId="{34E007A7-46C7-442F-8712-E153411E046A}" type="presParOf" srcId="{E5D6383B-4D34-4136-A43B-672D697144D0}" destId="{C101B8E5-EFB5-4171-81E3-E5630A9C28EE}" srcOrd="7" destOrd="0" presId="urn:microsoft.com/office/officeart/2005/8/layout/vList2"/>
    <dgm:cxn modelId="{5A44D9D3-3E11-4AAD-805E-BFCDD103D6BA}" type="presParOf" srcId="{E5D6383B-4D34-4136-A43B-672D697144D0}" destId="{422FA1AB-ADB3-4239-A87B-55CE8A0C3CE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45B68A-352D-4229-BAC1-90F87562EF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C7E59FE3-CA72-4E30-B223-7B0D248CAF42}">
      <dgm:prSet/>
      <dgm:spPr/>
      <dgm:t>
        <a:bodyPr/>
        <a:lstStyle/>
        <a:p>
          <a:pPr algn="ctr" rtl="0"/>
          <a:r>
            <a:rPr kumimoji="1" lang="ja-JP" altLang="en-US" dirty="0" smtClean="0"/>
            <a:t>ゲーム</a:t>
          </a:r>
          <a:r>
            <a:rPr kumimoji="1" lang="ja-JP" dirty="0" smtClean="0"/>
            <a:t>エンジン</a:t>
          </a:r>
          <a:r>
            <a:rPr kumimoji="1" lang="ja-JP" altLang="en-US" dirty="0" smtClean="0"/>
            <a:t>は評価されづらい</a:t>
          </a:r>
          <a:endParaRPr lang="ja-JP" dirty="0"/>
        </a:p>
      </dgm:t>
    </dgm:pt>
    <dgm:pt modelId="{6A0F7368-261E-431A-9029-5DE411D79B9D}" type="parTrans" cxnId="{AAB20EE5-DBA3-468E-914A-F7CD35ECCF10}">
      <dgm:prSet/>
      <dgm:spPr/>
      <dgm:t>
        <a:bodyPr/>
        <a:lstStyle/>
        <a:p>
          <a:pPr algn="ctr"/>
          <a:endParaRPr kumimoji="1" lang="ja-JP" altLang="en-US"/>
        </a:p>
      </dgm:t>
    </dgm:pt>
    <dgm:pt modelId="{43D28C90-97B8-4ADF-A499-4724CD179957}" type="sibTrans" cxnId="{AAB20EE5-DBA3-468E-914A-F7CD35ECCF10}">
      <dgm:prSet/>
      <dgm:spPr/>
      <dgm:t>
        <a:bodyPr/>
        <a:lstStyle/>
        <a:p>
          <a:pPr algn="ctr"/>
          <a:endParaRPr kumimoji="1" lang="ja-JP" altLang="en-US"/>
        </a:p>
      </dgm:t>
    </dgm:pt>
    <dgm:pt modelId="{98478177-A907-468E-8961-B4EB0E2B88FD}">
      <dgm:prSet/>
      <dgm:spPr/>
      <dgm:t>
        <a:bodyPr/>
        <a:lstStyle/>
        <a:p>
          <a:pPr algn="l" rtl="0"/>
          <a:r>
            <a:rPr lang="ja-JP" altLang="en-US" dirty="0" smtClean="0"/>
            <a:t>ゲームエンジンしか触ったことないは</a:t>
          </a:r>
          <a:r>
            <a:rPr lang="en-US" altLang="ja-JP" dirty="0" smtClean="0"/>
            <a:t>NG</a:t>
          </a:r>
          <a:endParaRPr lang="ja-JP" dirty="0"/>
        </a:p>
      </dgm:t>
    </dgm:pt>
    <dgm:pt modelId="{60721D4C-D715-41AE-BA46-BF90B8378798}" type="parTrans" cxnId="{AE863FBE-8159-4DC7-8F8A-3F19D810F07D}">
      <dgm:prSet/>
      <dgm:spPr/>
      <dgm:t>
        <a:bodyPr/>
        <a:lstStyle/>
        <a:p>
          <a:endParaRPr kumimoji="1" lang="ja-JP" altLang="en-US"/>
        </a:p>
      </dgm:t>
    </dgm:pt>
    <dgm:pt modelId="{156A733C-4C5A-4356-B6BA-B4D8F2682803}" type="sibTrans" cxnId="{AE863FBE-8159-4DC7-8F8A-3F19D810F07D}">
      <dgm:prSet/>
      <dgm:spPr/>
      <dgm:t>
        <a:bodyPr/>
        <a:lstStyle/>
        <a:p>
          <a:endParaRPr kumimoji="1" lang="ja-JP" altLang="en-US"/>
        </a:p>
      </dgm:t>
    </dgm:pt>
    <dgm:pt modelId="{121D2968-6A2B-4CAC-8699-B1EDF9F3FDF1}">
      <dgm:prSet/>
      <dgm:spPr/>
      <dgm:t>
        <a:bodyPr/>
        <a:lstStyle/>
        <a:p>
          <a:pPr algn="l" rtl="0"/>
          <a:r>
            <a:rPr lang="ja-JP" altLang="en-US" dirty="0" smtClean="0"/>
            <a:t>エンジンを使うならアピールポイントを明確に</a:t>
          </a:r>
          <a:endParaRPr lang="ja-JP" dirty="0"/>
        </a:p>
      </dgm:t>
    </dgm:pt>
    <dgm:pt modelId="{850CAE57-E6FB-4483-B5ED-4727AB5161EA}" type="parTrans" cxnId="{72A6FC70-4BE2-4B03-861B-1E5E7665EE7D}">
      <dgm:prSet/>
      <dgm:spPr/>
      <dgm:t>
        <a:bodyPr/>
        <a:lstStyle/>
        <a:p>
          <a:endParaRPr kumimoji="1" lang="ja-JP" altLang="en-US"/>
        </a:p>
      </dgm:t>
    </dgm:pt>
    <dgm:pt modelId="{CC5733D8-8ADC-40FD-A941-B0EAB64BCA5E}" type="sibTrans" cxnId="{72A6FC70-4BE2-4B03-861B-1E5E7665EE7D}">
      <dgm:prSet/>
      <dgm:spPr/>
      <dgm:t>
        <a:bodyPr/>
        <a:lstStyle/>
        <a:p>
          <a:endParaRPr kumimoji="1" lang="ja-JP" altLang="en-US"/>
        </a:p>
      </dgm:t>
    </dgm:pt>
    <dgm:pt modelId="{1D3E8E2E-66DF-436F-9995-FBC4A61DA35B}" type="pres">
      <dgm:prSet presAssocID="{9A45B68A-352D-4229-BAC1-90F87562EF27}" presName="linear" presStyleCnt="0">
        <dgm:presLayoutVars>
          <dgm:animLvl val="lvl"/>
          <dgm:resizeHandles val="exact"/>
        </dgm:presLayoutVars>
      </dgm:prSet>
      <dgm:spPr/>
    </dgm:pt>
    <dgm:pt modelId="{B8226360-553D-43F4-92EA-84FF953DF2EA}" type="pres">
      <dgm:prSet presAssocID="{C7E59FE3-CA72-4E30-B223-7B0D248CAF42}" presName="parentText" presStyleLbl="node1" presStyleIdx="0" presStyleCnt="1" custScaleY="84976" custLinFactNeighborY="-16748">
        <dgm:presLayoutVars>
          <dgm:chMax val="0"/>
          <dgm:bulletEnabled val="1"/>
        </dgm:presLayoutVars>
      </dgm:prSet>
      <dgm:spPr/>
      <dgm:t>
        <a:bodyPr/>
        <a:lstStyle/>
        <a:p>
          <a:endParaRPr kumimoji="1" lang="ja-JP" altLang="en-US"/>
        </a:p>
      </dgm:t>
    </dgm:pt>
    <dgm:pt modelId="{C9F52DC0-67E8-4E20-810F-C6FEA49DF66D}" type="pres">
      <dgm:prSet presAssocID="{C7E59FE3-CA72-4E30-B223-7B0D248CAF42}" presName="childText" presStyleLbl="revTx" presStyleIdx="0" presStyleCnt="1" custLinFactNeighborX="-257" custLinFactNeighborY="19630">
        <dgm:presLayoutVars>
          <dgm:bulletEnabled val="1"/>
        </dgm:presLayoutVars>
      </dgm:prSet>
      <dgm:spPr/>
      <dgm:t>
        <a:bodyPr/>
        <a:lstStyle/>
        <a:p>
          <a:endParaRPr kumimoji="1" lang="ja-JP" altLang="en-US"/>
        </a:p>
      </dgm:t>
    </dgm:pt>
  </dgm:ptLst>
  <dgm:cxnLst>
    <dgm:cxn modelId="{8C43AEDE-21F0-45E4-BF04-6D9B7620656F}" type="presOf" srcId="{9A45B68A-352D-4229-BAC1-90F87562EF27}" destId="{1D3E8E2E-66DF-436F-9995-FBC4A61DA35B}" srcOrd="0" destOrd="0" presId="urn:microsoft.com/office/officeart/2005/8/layout/vList2"/>
    <dgm:cxn modelId="{AE863FBE-8159-4DC7-8F8A-3F19D810F07D}" srcId="{C7E59FE3-CA72-4E30-B223-7B0D248CAF42}" destId="{98478177-A907-468E-8961-B4EB0E2B88FD}" srcOrd="0" destOrd="0" parTransId="{60721D4C-D715-41AE-BA46-BF90B8378798}" sibTransId="{156A733C-4C5A-4356-B6BA-B4D8F2682803}"/>
    <dgm:cxn modelId="{72A6FC70-4BE2-4B03-861B-1E5E7665EE7D}" srcId="{C7E59FE3-CA72-4E30-B223-7B0D248CAF42}" destId="{121D2968-6A2B-4CAC-8699-B1EDF9F3FDF1}" srcOrd="1" destOrd="0" parTransId="{850CAE57-E6FB-4483-B5ED-4727AB5161EA}" sibTransId="{CC5733D8-8ADC-40FD-A941-B0EAB64BCA5E}"/>
    <dgm:cxn modelId="{AAB20EE5-DBA3-468E-914A-F7CD35ECCF10}" srcId="{9A45B68A-352D-4229-BAC1-90F87562EF27}" destId="{C7E59FE3-CA72-4E30-B223-7B0D248CAF42}" srcOrd="0" destOrd="0" parTransId="{6A0F7368-261E-431A-9029-5DE411D79B9D}" sibTransId="{43D28C90-97B8-4ADF-A499-4724CD179957}"/>
    <dgm:cxn modelId="{42C08805-B051-4BAD-A77B-EA50BDEB36B0}" type="presOf" srcId="{121D2968-6A2B-4CAC-8699-B1EDF9F3FDF1}" destId="{C9F52DC0-67E8-4E20-810F-C6FEA49DF66D}" srcOrd="0" destOrd="1" presId="urn:microsoft.com/office/officeart/2005/8/layout/vList2"/>
    <dgm:cxn modelId="{8BB98843-9AC3-4F0E-9322-C4A90B70086A}" type="presOf" srcId="{C7E59FE3-CA72-4E30-B223-7B0D248CAF42}" destId="{B8226360-553D-43F4-92EA-84FF953DF2EA}" srcOrd="0" destOrd="0" presId="urn:microsoft.com/office/officeart/2005/8/layout/vList2"/>
    <dgm:cxn modelId="{E476394F-0D73-4B33-B615-2FD9DF9A65F7}" type="presOf" srcId="{98478177-A907-468E-8961-B4EB0E2B88FD}" destId="{C9F52DC0-67E8-4E20-810F-C6FEA49DF66D}" srcOrd="0" destOrd="0" presId="urn:microsoft.com/office/officeart/2005/8/layout/vList2"/>
    <dgm:cxn modelId="{9CC60712-8C58-4411-B284-CB1C8FFCA332}" type="presParOf" srcId="{1D3E8E2E-66DF-436F-9995-FBC4A61DA35B}" destId="{B8226360-553D-43F4-92EA-84FF953DF2EA}" srcOrd="0" destOrd="0" presId="urn:microsoft.com/office/officeart/2005/8/layout/vList2"/>
    <dgm:cxn modelId="{557BBBD7-1442-4A69-8ACB-37AEC5CBCAED}" type="presParOf" srcId="{1D3E8E2E-66DF-436F-9995-FBC4A61DA35B}" destId="{C9F52DC0-67E8-4E20-810F-C6FEA49DF66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45B68A-352D-4229-BAC1-90F87562EF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C7E59FE3-CA72-4E30-B223-7B0D248CAF42}">
      <dgm:prSet/>
      <dgm:spPr/>
      <dgm:t>
        <a:bodyPr/>
        <a:lstStyle/>
        <a:p>
          <a:pPr algn="ctr" rtl="0"/>
          <a:r>
            <a:rPr kumimoji="1" lang="ja-JP" altLang="en-US" dirty="0" smtClean="0"/>
            <a:t>ゲーム</a:t>
          </a:r>
          <a:r>
            <a:rPr kumimoji="1" lang="ja-JP" dirty="0" smtClean="0"/>
            <a:t>エンジン</a:t>
          </a:r>
          <a:r>
            <a:rPr kumimoji="1" lang="ja-JP" altLang="en-US" dirty="0" smtClean="0"/>
            <a:t>使わなければいい</a:t>
          </a:r>
          <a:endParaRPr lang="ja-JP" dirty="0"/>
        </a:p>
      </dgm:t>
    </dgm:pt>
    <dgm:pt modelId="{6A0F7368-261E-431A-9029-5DE411D79B9D}" type="parTrans" cxnId="{AAB20EE5-DBA3-468E-914A-F7CD35ECCF10}">
      <dgm:prSet/>
      <dgm:spPr/>
      <dgm:t>
        <a:bodyPr/>
        <a:lstStyle/>
        <a:p>
          <a:pPr algn="ctr"/>
          <a:endParaRPr kumimoji="1" lang="ja-JP" altLang="en-US"/>
        </a:p>
      </dgm:t>
    </dgm:pt>
    <dgm:pt modelId="{43D28C90-97B8-4ADF-A499-4724CD179957}" type="sibTrans" cxnId="{AAB20EE5-DBA3-468E-914A-F7CD35ECCF10}">
      <dgm:prSet/>
      <dgm:spPr/>
      <dgm:t>
        <a:bodyPr/>
        <a:lstStyle/>
        <a:p>
          <a:pPr algn="ctr"/>
          <a:endParaRPr kumimoji="1" lang="ja-JP" altLang="en-US"/>
        </a:p>
      </dgm:t>
    </dgm:pt>
    <dgm:pt modelId="{98478177-A907-468E-8961-B4EB0E2B88FD}">
      <dgm:prSet/>
      <dgm:spPr/>
      <dgm:t>
        <a:bodyPr/>
        <a:lstStyle/>
        <a:p>
          <a:pPr algn="l" rtl="0"/>
          <a:r>
            <a:rPr lang="en-US" altLang="ja-JP" dirty="0" smtClean="0"/>
            <a:t>DirectX</a:t>
          </a:r>
          <a:r>
            <a:rPr lang="ja-JP" altLang="en-US" dirty="0" smtClean="0"/>
            <a:t>を使う</a:t>
          </a:r>
          <a:endParaRPr lang="ja-JP" dirty="0"/>
        </a:p>
      </dgm:t>
    </dgm:pt>
    <dgm:pt modelId="{60721D4C-D715-41AE-BA46-BF90B8378798}" type="parTrans" cxnId="{AE863FBE-8159-4DC7-8F8A-3F19D810F07D}">
      <dgm:prSet/>
      <dgm:spPr/>
      <dgm:t>
        <a:bodyPr/>
        <a:lstStyle/>
        <a:p>
          <a:endParaRPr kumimoji="1" lang="ja-JP" altLang="en-US"/>
        </a:p>
      </dgm:t>
    </dgm:pt>
    <dgm:pt modelId="{156A733C-4C5A-4356-B6BA-B4D8F2682803}" type="sibTrans" cxnId="{AE863FBE-8159-4DC7-8F8A-3F19D810F07D}">
      <dgm:prSet/>
      <dgm:spPr/>
      <dgm:t>
        <a:bodyPr/>
        <a:lstStyle/>
        <a:p>
          <a:endParaRPr kumimoji="1" lang="ja-JP" altLang="en-US"/>
        </a:p>
      </dgm:t>
    </dgm:pt>
    <dgm:pt modelId="{DDE078FF-6B70-4E3F-90C8-50DC212BCE78}">
      <dgm:prSet/>
      <dgm:spPr/>
      <dgm:t>
        <a:bodyPr/>
        <a:lstStyle/>
        <a:p>
          <a:pPr algn="l" rtl="0"/>
          <a:r>
            <a:rPr lang="en-US" altLang="ja-JP" dirty="0" smtClean="0"/>
            <a:t>DxLib</a:t>
          </a:r>
          <a:r>
            <a:rPr lang="ja-JP" altLang="en-US" dirty="0" smtClean="0"/>
            <a:t>を使う</a:t>
          </a:r>
          <a:r>
            <a:rPr lang="en-US" altLang="ja-JP" dirty="0" smtClean="0"/>
            <a:t>(</a:t>
          </a:r>
          <a:r>
            <a:rPr lang="ja-JP" altLang="en-US" dirty="0" smtClean="0"/>
            <a:t>今回の体験はこれ</a:t>
          </a:r>
          <a:r>
            <a:rPr lang="en-US" altLang="ja-JP" dirty="0" smtClean="0"/>
            <a:t>)</a:t>
          </a:r>
          <a:endParaRPr lang="ja-JP" dirty="0"/>
        </a:p>
      </dgm:t>
    </dgm:pt>
    <dgm:pt modelId="{8F38A80B-F2E1-4F5F-91E0-C0165DAE9B97}" type="parTrans" cxnId="{88833D8E-FA23-4260-853F-1A9EC3CDAD33}">
      <dgm:prSet/>
      <dgm:spPr/>
      <dgm:t>
        <a:bodyPr/>
        <a:lstStyle/>
        <a:p>
          <a:endParaRPr kumimoji="1" lang="ja-JP" altLang="en-US"/>
        </a:p>
      </dgm:t>
    </dgm:pt>
    <dgm:pt modelId="{6C01C4C2-F307-4615-B109-AC568DF8813C}" type="sibTrans" cxnId="{88833D8E-FA23-4260-853F-1A9EC3CDAD33}">
      <dgm:prSet/>
      <dgm:spPr/>
      <dgm:t>
        <a:bodyPr/>
        <a:lstStyle/>
        <a:p>
          <a:endParaRPr kumimoji="1" lang="ja-JP" altLang="en-US"/>
        </a:p>
      </dgm:t>
    </dgm:pt>
    <dgm:pt modelId="{1627F944-FA37-439F-B36C-3C37DA1842AD}">
      <dgm:prSet/>
      <dgm:spPr/>
      <dgm:t>
        <a:bodyPr/>
        <a:lstStyle/>
        <a:p>
          <a:pPr algn="l" rtl="0"/>
          <a:r>
            <a:rPr lang="en-US" altLang="ja-JP" dirty="0" smtClean="0"/>
            <a:t>OpenSiv3D</a:t>
          </a:r>
          <a:r>
            <a:rPr lang="ja-JP" altLang="en-US" dirty="0" smtClean="0"/>
            <a:t>を使う</a:t>
          </a:r>
          <a:endParaRPr lang="ja-JP" dirty="0"/>
        </a:p>
      </dgm:t>
    </dgm:pt>
    <dgm:pt modelId="{E09F57BA-239B-48BC-9152-C04458055910}" type="parTrans" cxnId="{79A635F7-8025-4036-8F42-8AA5A69B74CA}">
      <dgm:prSet/>
      <dgm:spPr/>
      <dgm:t>
        <a:bodyPr/>
        <a:lstStyle/>
        <a:p>
          <a:endParaRPr kumimoji="1" lang="ja-JP" altLang="en-US"/>
        </a:p>
      </dgm:t>
    </dgm:pt>
    <dgm:pt modelId="{2DA0C430-4D8D-4AC4-BD30-0076932AE2CF}" type="sibTrans" cxnId="{79A635F7-8025-4036-8F42-8AA5A69B74CA}">
      <dgm:prSet/>
      <dgm:spPr/>
      <dgm:t>
        <a:bodyPr/>
        <a:lstStyle/>
        <a:p>
          <a:endParaRPr kumimoji="1" lang="ja-JP" altLang="en-US"/>
        </a:p>
      </dgm:t>
    </dgm:pt>
    <dgm:pt modelId="{BAB0193C-AE25-42FB-8913-CED0A78C73B7}">
      <dgm:prSet/>
      <dgm:spPr/>
      <dgm:t>
        <a:bodyPr/>
        <a:lstStyle/>
        <a:p>
          <a:pPr algn="l" rtl="0"/>
          <a:r>
            <a:rPr lang="ja-JP" altLang="en-US" dirty="0" smtClean="0"/>
            <a:t>その他ゲームライブラリを使う</a:t>
          </a:r>
          <a:endParaRPr lang="ja-JP" dirty="0"/>
        </a:p>
      </dgm:t>
    </dgm:pt>
    <dgm:pt modelId="{55AD7038-CE18-4A35-8DB7-19F076B08CB1}" type="parTrans" cxnId="{C2FE48DA-D10A-4026-A755-60A0DE1AD487}">
      <dgm:prSet/>
      <dgm:spPr/>
      <dgm:t>
        <a:bodyPr/>
        <a:lstStyle/>
        <a:p>
          <a:endParaRPr kumimoji="1" lang="ja-JP" altLang="en-US"/>
        </a:p>
      </dgm:t>
    </dgm:pt>
    <dgm:pt modelId="{9F2B808D-5B5C-4C14-96BB-444505D47370}" type="sibTrans" cxnId="{C2FE48DA-D10A-4026-A755-60A0DE1AD487}">
      <dgm:prSet/>
      <dgm:spPr/>
      <dgm:t>
        <a:bodyPr/>
        <a:lstStyle/>
        <a:p>
          <a:endParaRPr kumimoji="1" lang="ja-JP" altLang="en-US"/>
        </a:p>
      </dgm:t>
    </dgm:pt>
    <dgm:pt modelId="{134B7322-0D94-4672-8466-C9C98FDD780D}">
      <dgm:prSet/>
      <dgm:spPr/>
      <dgm:t>
        <a:bodyPr/>
        <a:lstStyle/>
        <a:p>
          <a:pPr algn="l" rtl="0"/>
          <a:r>
            <a:rPr lang="en-US" altLang="ja-JP" dirty="0" smtClean="0"/>
            <a:t>OpenGL</a:t>
          </a:r>
          <a:r>
            <a:rPr lang="ja-JP" altLang="en-US" dirty="0" smtClean="0"/>
            <a:t>を使う</a:t>
          </a:r>
          <a:endParaRPr lang="ja-JP" dirty="0"/>
        </a:p>
      </dgm:t>
    </dgm:pt>
    <dgm:pt modelId="{46DB3CC6-DEB3-4002-BEBD-51B61D3CCC7E}" type="parTrans" cxnId="{0565ECE8-AA15-42B2-93A6-42E5351C669F}">
      <dgm:prSet/>
      <dgm:spPr/>
      <dgm:t>
        <a:bodyPr/>
        <a:lstStyle/>
        <a:p>
          <a:endParaRPr kumimoji="1" lang="ja-JP" altLang="en-US"/>
        </a:p>
      </dgm:t>
    </dgm:pt>
    <dgm:pt modelId="{4448A0C3-6B89-49A7-9630-F6E28D06D15C}" type="sibTrans" cxnId="{0565ECE8-AA15-42B2-93A6-42E5351C669F}">
      <dgm:prSet/>
      <dgm:spPr/>
      <dgm:t>
        <a:bodyPr/>
        <a:lstStyle/>
        <a:p>
          <a:endParaRPr kumimoji="1" lang="ja-JP" altLang="en-US"/>
        </a:p>
      </dgm:t>
    </dgm:pt>
    <dgm:pt modelId="{1D3E8E2E-66DF-436F-9995-FBC4A61DA35B}" type="pres">
      <dgm:prSet presAssocID="{9A45B68A-352D-4229-BAC1-90F87562EF27}" presName="linear" presStyleCnt="0">
        <dgm:presLayoutVars>
          <dgm:animLvl val="lvl"/>
          <dgm:resizeHandles val="exact"/>
        </dgm:presLayoutVars>
      </dgm:prSet>
      <dgm:spPr/>
    </dgm:pt>
    <dgm:pt modelId="{B8226360-553D-43F4-92EA-84FF953DF2EA}" type="pres">
      <dgm:prSet presAssocID="{C7E59FE3-CA72-4E30-B223-7B0D248CAF42}" presName="parentText" presStyleLbl="node1" presStyleIdx="0" presStyleCnt="1" custScaleY="34900" custLinFactNeighborY="-9021">
        <dgm:presLayoutVars>
          <dgm:chMax val="0"/>
          <dgm:bulletEnabled val="1"/>
        </dgm:presLayoutVars>
      </dgm:prSet>
      <dgm:spPr/>
      <dgm:t>
        <a:bodyPr/>
        <a:lstStyle/>
        <a:p>
          <a:endParaRPr kumimoji="1" lang="ja-JP" altLang="en-US"/>
        </a:p>
      </dgm:t>
    </dgm:pt>
    <dgm:pt modelId="{C9F52DC0-67E8-4E20-810F-C6FEA49DF66D}" type="pres">
      <dgm:prSet presAssocID="{C7E59FE3-CA72-4E30-B223-7B0D248CAF42}" presName="childText" presStyleLbl="revTx" presStyleIdx="0" presStyleCnt="1" custScaleY="56568" custLinFactNeighborY="-3253">
        <dgm:presLayoutVars>
          <dgm:bulletEnabled val="1"/>
        </dgm:presLayoutVars>
      </dgm:prSet>
      <dgm:spPr/>
      <dgm:t>
        <a:bodyPr/>
        <a:lstStyle/>
        <a:p>
          <a:endParaRPr kumimoji="1" lang="ja-JP" altLang="en-US"/>
        </a:p>
      </dgm:t>
    </dgm:pt>
  </dgm:ptLst>
  <dgm:cxnLst>
    <dgm:cxn modelId="{7576CE96-F60F-4A0B-907B-B245389BCB59}" type="presOf" srcId="{BAB0193C-AE25-42FB-8913-CED0A78C73B7}" destId="{C9F52DC0-67E8-4E20-810F-C6FEA49DF66D}" srcOrd="0" destOrd="4" presId="urn:microsoft.com/office/officeart/2005/8/layout/vList2"/>
    <dgm:cxn modelId="{88833D8E-FA23-4260-853F-1A9EC3CDAD33}" srcId="{C7E59FE3-CA72-4E30-B223-7B0D248CAF42}" destId="{DDE078FF-6B70-4E3F-90C8-50DC212BCE78}" srcOrd="2" destOrd="0" parTransId="{8F38A80B-F2E1-4F5F-91E0-C0165DAE9B97}" sibTransId="{6C01C4C2-F307-4615-B109-AC568DF8813C}"/>
    <dgm:cxn modelId="{B7942D59-AA0F-4465-8C41-A6E80B2A868D}" type="presOf" srcId="{9A45B68A-352D-4229-BAC1-90F87562EF27}" destId="{1D3E8E2E-66DF-436F-9995-FBC4A61DA35B}" srcOrd="0" destOrd="0" presId="urn:microsoft.com/office/officeart/2005/8/layout/vList2"/>
    <dgm:cxn modelId="{AAB20EE5-DBA3-468E-914A-F7CD35ECCF10}" srcId="{9A45B68A-352D-4229-BAC1-90F87562EF27}" destId="{C7E59FE3-CA72-4E30-B223-7B0D248CAF42}" srcOrd="0" destOrd="0" parTransId="{6A0F7368-261E-431A-9029-5DE411D79B9D}" sibTransId="{43D28C90-97B8-4ADF-A499-4724CD179957}"/>
    <dgm:cxn modelId="{AE863FBE-8159-4DC7-8F8A-3F19D810F07D}" srcId="{C7E59FE3-CA72-4E30-B223-7B0D248CAF42}" destId="{98478177-A907-468E-8961-B4EB0E2B88FD}" srcOrd="0" destOrd="0" parTransId="{60721D4C-D715-41AE-BA46-BF90B8378798}" sibTransId="{156A733C-4C5A-4356-B6BA-B4D8F2682803}"/>
    <dgm:cxn modelId="{EA74E4B8-D2E4-43E4-A766-21A3251F7D62}" type="presOf" srcId="{98478177-A907-468E-8961-B4EB0E2B88FD}" destId="{C9F52DC0-67E8-4E20-810F-C6FEA49DF66D}" srcOrd="0" destOrd="0" presId="urn:microsoft.com/office/officeart/2005/8/layout/vList2"/>
    <dgm:cxn modelId="{FF9D601A-84C8-454C-9011-07999307D165}" type="presOf" srcId="{134B7322-0D94-4672-8466-C9C98FDD780D}" destId="{C9F52DC0-67E8-4E20-810F-C6FEA49DF66D}" srcOrd="0" destOrd="1" presId="urn:microsoft.com/office/officeart/2005/8/layout/vList2"/>
    <dgm:cxn modelId="{2386CED9-D462-4A6A-BC9E-93859CCEC79C}" type="presOf" srcId="{C7E59FE3-CA72-4E30-B223-7B0D248CAF42}" destId="{B8226360-553D-43F4-92EA-84FF953DF2EA}" srcOrd="0" destOrd="0" presId="urn:microsoft.com/office/officeart/2005/8/layout/vList2"/>
    <dgm:cxn modelId="{8C7228E3-D192-46B4-A5F8-2BC29F2D37E5}" type="presOf" srcId="{DDE078FF-6B70-4E3F-90C8-50DC212BCE78}" destId="{C9F52DC0-67E8-4E20-810F-C6FEA49DF66D}" srcOrd="0" destOrd="2" presId="urn:microsoft.com/office/officeart/2005/8/layout/vList2"/>
    <dgm:cxn modelId="{0565ECE8-AA15-42B2-93A6-42E5351C669F}" srcId="{C7E59FE3-CA72-4E30-B223-7B0D248CAF42}" destId="{134B7322-0D94-4672-8466-C9C98FDD780D}" srcOrd="1" destOrd="0" parTransId="{46DB3CC6-DEB3-4002-BEBD-51B61D3CCC7E}" sibTransId="{4448A0C3-6B89-49A7-9630-F6E28D06D15C}"/>
    <dgm:cxn modelId="{3A40FBCA-76EF-400F-99CA-76EC5F28D474}" type="presOf" srcId="{1627F944-FA37-439F-B36C-3C37DA1842AD}" destId="{C9F52DC0-67E8-4E20-810F-C6FEA49DF66D}" srcOrd="0" destOrd="3" presId="urn:microsoft.com/office/officeart/2005/8/layout/vList2"/>
    <dgm:cxn modelId="{C2FE48DA-D10A-4026-A755-60A0DE1AD487}" srcId="{C7E59FE3-CA72-4E30-B223-7B0D248CAF42}" destId="{BAB0193C-AE25-42FB-8913-CED0A78C73B7}" srcOrd="4" destOrd="0" parTransId="{55AD7038-CE18-4A35-8DB7-19F076B08CB1}" sibTransId="{9F2B808D-5B5C-4C14-96BB-444505D47370}"/>
    <dgm:cxn modelId="{79A635F7-8025-4036-8F42-8AA5A69B74CA}" srcId="{C7E59FE3-CA72-4E30-B223-7B0D248CAF42}" destId="{1627F944-FA37-439F-B36C-3C37DA1842AD}" srcOrd="3" destOrd="0" parTransId="{E09F57BA-239B-48BC-9152-C04458055910}" sibTransId="{2DA0C430-4D8D-4AC4-BD30-0076932AE2CF}"/>
    <dgm:cxn modelId="{3401BB47-06CD-4EA8-99BD-1CA7088A36AA}" type="presParOf" srcId="{1D3E8E2E-66DF-436F-9995-FBC4A61DA35B}" destId="{B8226360-553D-43F4-92EA-84FF953DF2EA}" srcOrd="0" destOrd="0" presId="urn:microsoft.com/office/officeart/2005/8/layout/vList2"/>
    <dgm:cxn modelId="{A151B4E8-8F41-426F-8D27-D5F7B49C85BB}" type="presParOf" srcId="{1D3E8E2E-66DF-436F-9995-FBC4A61DA35B}" destId="{C9F52DC0-67E8-4E20-810F-C6FEA49DF66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8A89A0D-C9C1-2046-9DD3-3ED8CE180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55371A5-A989-E84A-A0C5-C5905D4027BD}">
      <dgm:prSet/>
      <dgm:spPr/>
      <dgm:t>
        <a:bodyPr/>
        <a:lstStyle/>
        <a:p>
          <a:pPr algn="ctr"/>
          <a:r>
            <a:rPr lang="ja-JP" b="1" baseline="0" dirty="0"/>
            <a:t>「今日からできるゲームプログラミング」</a:t>
          </a:r>
          <a:endParaRPr lang="ja-JP" dirty="0"/>
        </a:p>
      </dgm:t>
    </dgm:pt>
    <dgm:pt modelId="{7BD3FC35-DF9D-4546-9176-19ABE4C7FC46}" type="parTrans" cxnId="{5F9C70A5-5DEB-6644-93B3-BB6CFBDB3711}">
      <dgm:prSet/>
      <dgm:spPr/>
      <dgm:t>
        <a:bodyPr/>
        <a:lstStyle/>
        <a:p>
          <a:endParaRPr kumimoji="1" lang="ja-JP" altLang="en-US"/>
        </a:p>
      </dgm:t>
    </dgm:pt>
    <dgm:pt modelId="{501D74F3-5865-2241-9CFC-3F3D39BDEC1C}" type="sibTrans" cxnId="{5F9C70A5-5DEB-6644-93B3-BB6CFBDB3711}">
      <dgm:prSet/>
      <dgm:spPr/>
      <dgm:t>
        <a:bodyPr/>
        <a:lstStyle/>
        <a:p>
          <a:endParaRPr kumimoji="1" lang="ja-JP" altLang="en-US"/>
        </a:p>
      </dgm:t>
    </dgm:pt>
    <dgm:pt modelId="{7DB488B2-AE63-7149-9634-7973D1515E3D}" type="pres">
      <dgm:prSet presAssocID="{28A89A0D-C9C1-2046-9DD3-3ED8CE180319}" presName="linear" presStyleCnt="0">
        <dgm:presLayoutVars>
          <dgm:animLvl val="lvl"/>
          <dgm:resizeHandles val="exact"/>
        </dgm:presLayoutVars>
      </dgm:prSet>
      <dgm:spPr/>
      <dgm:t>
        <a:bodyPr/>
        <a:lstStyle/>
        <a:p>
          <a:endParaRPr kumimoji="1" lang="ja-JP" altLang="en-US"/>
        </a:p>
      </dgm:t>
    </dgm:pt>
    <dgm:pt modelId="{811F5163-D6E7-E148-93B1-4A31C3A057F8}" type="pres">
      <dgm:prSet presAssocID="{B55371A5-A989-E84A-A0C5-C5905D4027BD}" presName="parentText" presStyleLbl="node1" presStyleIdx="0" presStyleCnt="1" custScaleY="100000" custLinFactNeighborY="-7092">
        <dgm:presLayoutVars>
          <dgm:chMax val="0"/>
          <dgm:bulletEnabled val="1"/>
        </dgm:presLayoutVars>
      </dgm:prSet>
      <dgm:spPr/>
      <dgm:t>
        <a:bodyPr/>
        <a:lstStyle/>
        <a:p>
          <a:endParaRPr kumimoji="1" lang="ja-JP" altLang="en-US"/>
        </a:p>
      </dgm:t>
    </dgm:pt>
  </dgm:ptLst>
  <dgm:cxnLst>
    <dgm:cxn modelId="{AD80FB64-01E2-4454-AAA6-DE70A89BB1A2}" type="presOf" srcId="{28A89A0D-C9C1-2046-9DD3-3ED8CE180319}" destId="{7DB488B2-AE63-7149-9634-7973D1515E3D}" srcOrd="0" destOrd="0" presId="urn:microsoft.com/office/officeart/2005/8/layout/vList2"/>
    <dgm:cxn modelId="{5F9C70A5-5DEB-6644-93B3-BB6CFBDB3711}" srcId="{28A89A0D-C9C1-2046-9DD3-3ED8CE180319}" destId="{B55371A5-A989-E84A-A0C5-C5905D4027BD}" srcOrd="0" destOrd="0" parTransId="{7BD3FC35-DF9D-4546-9176-19ABE4C7FC46}" sibTransId="{501D74F3-5865-2241-9CFC-3F3D39BDEC1C}"/>
    <dgm:cxn modelId="{A3BFDB37-AA0F-40E7-A7CC-9442974E68D8}" type="presOf" srcId="{B55371A5-A989-E84A-A0C5-C5905D4027BD}" destId="{811F5163-D6E7-E148-93B1-4A31C3A057F8}" srcOrd="0" destOrd="0" presId="urn:microsoft.com/office/officeart/2005/8/layout/vList2"/>
    <dgm:cxn modelId="{2B7BC3E5-CD66-427B-9D88-74FE9ED3281A}" type="presParOf" srcId="{7DB488B2-AE63-7149-9634-7973D1515E3D}" destId="{811F5163-D6E7-E148-93B1-4A31C3A057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8FD371-029C-D84B-B12D-4AF1E1EDA255}" type="doc">
      <dgm:prSet loTypeId="urn:microsoft.com/office/officeart/2005/8/layout/vList3" loCatId="process" qsTypeId="urn:microsoft.com/office/officeart/2005/8/quickstyle/simple3" qsCatId="simple" csTypeId="urn:microsoft.com/office/officeart/2005/8/colors/accent1_2" csCatId="accent1" phldr="1"/>
      <dgm:spPr/>
      <dgm:t>
        <a:bodyPr/>
        <a:lstStyle/>
        <a:p>
          <a:endParaRPr kumimoji="1" lang="ja-JP" altLang="en-US"/>
        </a:p>
      </dgm:t>
    </dgm:pt>
    <dgm:pt modelId="{7668BF6C-7A64-614A-8D24-22DE2E79AA17}">
      <dgm:prSet/>
      <dgm:spPr/>
      <dgm:t>
        <a:bodyPr/>
        <a:lstStyle/>
        <a:p>
          <a:r>
            <a:rPr lang="ja-JP" baseline="0" dirty="0"/>
            <a:t>ゲームコースで学べること</a:t>
          </a:r>
          <a:endParaRPr lang="ja-JP" dirty="0"/>
        </a:p>
      </dgm:t>
    </dgm:pt>
    <dgm:pt modelId="{1B464DB6-30D4-7A4C-8C78-295463832D08}" type="parTrans" cxnId="{FD5CEEB8-D585-AF43-A6FA-EC01CD246196}">
      <dgm:prSet/>
      <dgm:spPr/>
      <dgm:t>
        <a:bodyPr/>
        <a:lstStyle/>
        <a:p>
          <a:endParaRPr kumimoji="1" lang="ja-JP" altLang="en-US"/>
        </a:p>
      </dgm:t>
    </dgm:pt>
    <dgm:pt modelId="{C43B46C5-779A-C747-8B8C-63EB6BC6CD00}" type="sibTrans" cxnId="{FD5CEEB8-D585-AF43-A6FA-EC01CD246196}">
      <dgm:prSet/>
      <dgm:spPr/>
      <dgm:t>
        <a:bodyPr/>
        <a:lstStyle/>
        <a:p>
          <a:endParaRPr kumimoji="1" lang="ja-JP" altLang="en-US"/>
        </a:p>
      </dgm:t>
    </dgm:pt>
    <dgm:pt modelId="{AE7FB7DE-3731-1844-B098-6238A6A21F6D}">
      <dgm:prSet/>
      <dgm:spPr/>
      <dgm:t>
        <a:bodyPr/>
        <a:lstStyle/>
        <a:p>
          <a:r>
            <a:rPr lang="ja-JP" baseline="0" dirty="0"/>
            <a:t>プログラマーの役割</a:t>
          </a:r>
          <a:endParaRPr lang="ja-JP" dirty="0"/>
        </a:p>
      </dgm:t>
    </dgm:pt>
    <dgm:pt modelId="{32BDF626-0880-9F4B-B65F-809F502EAA35}" type="parTrans" cxnId="{C62690AA-CA0F-C943-9240-B071EBC7BABC}">
      <dgm:prSet/>
      <dgm:spPr/>
      <dgm:t>
        <a:bodyPr/>
        <a:lstStyle/>
        <a:p>
          <a:endParaRPr kumimoji="1" lang="ja-JP" altLang="en-US"/>
        </a:p>
      </dgm:t>
    </dgm:pt>
    <dgm:pt modelId="{29E8EB8C-50AF-D044-92D9-8DD44C704DF4}" type="sibTrans" cxnId="{C62690AA-CA0F-C943-9240-B071EBC7BABC}">
      <dgm:prSet/>
      <dgm:spPr/>
      <dgm:t>
        <a:bodyPr/>
        <a:lstStyle/>
        <a:p>
          <a:endParaRPr kumimoji="1" lang="ja-JP" altLang="en-US"/>
        </a:p>
      </dgm:t>
    </dgm:pt>
    <dgm:pt modelId="{644DE882-78A0-2348-8005-048D1CC36ADD}">
      <dgm:prSet/>
      <dgm:spPr/>
      <dgm:t>
        <a:bodyPr/>
        <a:lstStyle/>
        <a:p>
          <a:r>
            <a:rPr lang="ja-JP" baseline="0"/>
            <a:t>ゲームプログラムの流れ</a:t>
          </a:r>
          <a:endParaRPr lang="ja-JP"/>
        </a:p>
      </dgm:t>
    </dgm:pt>
    <dgm:pt modelId="{DCBA35C1-38CE-8E46-9B66-15C511F0CD3C}" type="parTrans" cxnId="{1FBD4ACE-CEFA-794C-94D5-73F4C0B4BA7F}">
      <dgm:prSet/>
      <dgm:spPr/>
      <dgm:t>
        <a:bodyPr/>
        <a:lstStyle/>
        <a:p>
          <a:endParaRPr kumimoji="1" lang="ja-JP" altLang="en-US"/>
        </a:p>
      </dgm:t>
    </dgm:pt>
    <dgm:pt modelId="{AE235651-4935-4645-87AF-9EDA85A60410}" type="sibTrans" cxnId="{1FBD4ACE-CEFA-794C-94D5-73F4C0B4BA7F}">
      <dgm:prSet/>
      <dgm:spPr/>
      <dgm:t>
        <a:bodyPr/>
        <a:lstStyle/>
        <a:p>
          <a:endParaRPr kumimoji="1" lang="ja-JP" altLang="en-US"/>
        </a:p>
      </dgm:t>
    </dgm:pt>
    <dgm:pt modelId="{3C45799A-667B-C84E-AA13-A6C67C276C5F}">
      <dgm:prSet/>
      <dgm:spPr/>
      <dgm:t>
        <a:bodyPr/>
        <a:lstStyle/>
        <a:p>
          <a:r>
            <a:rPr lang="ja-JP" baseline="0"/>
            <a:t>実際に触ってみる</a:t>
          </a:r>
          <a:endParaRPr lang="ja-JP"/>
        </a:p>
      </dgm:t>
    </dgm:pt>
    <dgm:pt modelId="{50628030-4330-5440-8805-307E2615EF81}" type="parTrans" cxnId="{17224735-5571-B44F-9499-2518008D6558}">
      <dgm:prSet/>
      <dgm:spPr/>
      <dgm:t>
        <a:bodyPr/>
        <a:lstStyle/>
        <a:p>
          <a:endParaRPr kumimoji="1" lang="ja-JP" altLang="en-US"/>
        </a:p>
      </dgm:t>
    </dgm:pt>
    <dgm:pt modelId="{C68F8F66-E672-EA49-A7C3-8D6C01415900}" type="sibTrans" cxnId="{17224735-5571-B44F-9499-2518008D6558}">
      <dgm:prSet/>
      <dgm:spPr/>
      <dgm:t>
        <a:bodyPr/>
        <a:lstStyle/>
        <a:p>
          <a:endParaRPr kumimoji="1" lang="ja-JP" altLang="en-US"/>
        </a:p>
      </dgm:t>
    </dgm:pt>
    <dgm:pt modelId="{F206BC1D-6D64-C74E-88E1-581AFF232A65}">
      <dgm:prSet/>
      <dgm:spPr/>
      <dgm:t>
        <a:bodyPr/>
        <a:lstStyle/>
        <a:p>
          <a:r>
            <a:rPr lang="ja-JP" baseline="0"/>
            <a:t>まとめ</a:t>
          </a:r>
          <a:endParaRPr lang="ja-JP"/>
        </a:p>
      </dgm:t>
    </dgm:pt>
    <dgm:pt modelId="{A0FBAE5B-D986-7B41-9556-CC282E93C8E7}" type="parTrans" cxnId="{512513AB-1603-3041-97F8-929E072A4455}">
      <dgm:prSet/>
      <dgm:spPr/>
      <dgm:t>
        <a:bodyPr/>
        <a:lstStyle/>
        <a:p>
          <a:endParaRPr kumimoji="1" lang="ja-JP" altLang="en-US"/>
        </a:p>
      </dgm:t>
    </dgm:pt>
    <dgm:pt modelId="{A4A10E79-D240-2147-B923-1506F8876AEF}" type="sibTrans" cxnId="{512513AB-1603-3041-97F8-929E072A4455}">
      <dgm:prSet/>
      <dgm:spPr/>
      <dgm:t>
        <a:bodyPr/>
        <a:lstStyle/>
        <a:p>
          <a:endParaRPr kumimoji="1" lang="ja-JP" altLang="en-US"/>
        </a:p>
      </dgm:t>
    </dgm:pt>
    <dgm:pt modelId="{8950B6EF-E389-402B-83EA-47A764FD0290}">
      <dgm:prSet/>
      <dgm:spPr/>
      <dgm:t>
        <a:bodyPr/>
        <a:lstStyle/>
        <a:p>
          <a:r>
            <a:rPr lang="ja-JP" altLang="en-US" dirty="0" smtClean="0"/>
            <a:t>ゲームを作る前に知っておいてほしいこと</a:t>
          </a:r>
          <a:endParaRPr lang="ja-JP" dirty="0"/>
        </a:p>
      </dgm:t>
    </dgm:pt>
    <dgm:pt modelId="{A88820F9-2FE8-413D-B9C6-AD687ABBF30F}" type="parTrans" cxnId="{C0F5AAA3-198D-4F78-A7C3-FADB5A59B40B}">
      <dgm:prSet/>
      <dgm:spPr/>
      <dgm:t>
        <a:bodyPr/>
        <a:lstStyle/>
        <a:p>
          <a:endParaRPr kumimoji="1" lang="ja-JP" altLang="en-US"/>
        </a:p>
      </dgm:t>
    </dgm:pt>
    <dgm:pt modelId="{1B589BBA-1962-48C0-AC2C-0A6FC603ADD5}" type="sibTrans" cxnId="{C0F5AAA3-198D-4F78-A7C3-FADB5A59B40B}">
      <dgm:prSet/>
      <dgm:spPr/>
      <dgm:t>
        <a:bodyPr/>
        <a:lstStyle/>
        <a:p>
          <a:endParaRPr kumimoji="1" lang="ja-JP" altLang="en-US"/>
        </a:p>
      </dgm:t>
    </dgm:pt>
    <dgm:pt modelId="{D8E4590A-E4F9-2743-B0E6-3952C6C0C169}" type="pres">
      <dgm:prSet presAssocID="{E88FD371-029C-D84B-B12D-4AF1E1EDA255}" presName="linearFlow" presStyleCnt="0">
        <dgm:presLayoutVars>
          <dgm:dir/>
          <dgm:resizeHandles val="exact"/>
        </dgm:presLayoutVars>
      </dgm:prSet>
      <dgm:spPr/>
      <dgm:t>
        <a:bodyPr/>
        <a:lstStyle/>
        <a:p>
          <a:endParaRPr kumimoji="1" lang="ja-JP" altLang="en-US"/>
        </a:p>
      </dgm:t>
    </dgm:pt>
    <dgm:pt modelId="{49554A92-1EDD-7844-B15E-CF068D599DCA}" type="pres">
      <dgm:prSet presAssocID="{7668BF6C-7A64-614A-8D24-22DE2E79AA17}" presName="composite" presStyleCnt="0"/>
      <dgm:spPr/>
    </dgm:pt>
    <dgm:pt modelId="{CE03D48F-FDC0-AB45-B0B0-A22A7896518F}" type="pres">
      <dgm:prSet presAssocID="{7668BF6C-7A64-614A-8D24-22DE2E79AA17}"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63497825-968E-764F-B4B7-5B792A6162B8}" type="pres">
      <dgm:prSet presAssocID="{7668BF6C-7A64-614A-8D24-22DE2E79AA17}" presName="txShp" presStyleLbl="node1" presStyleIdx="0" presStyleCnt="6">
        <dgm:presLayoutVars>
          <dgm:bulletEnabled val="1"/>
        </dgm:presLayoutVars>
      </dgm:prSet>
      <dgm:spPr/>
      <dgm:t>
        <a:bodyPr/>
        <a:lstStyle/>
        <a:p>
          <a:endParaRPr kumimoji="1" lang="ja-JP" altLang="en-US"/>
        </a:p>
      </dgm:t>
    </dgm:pt>
    <dgm:pt modelId="{BF878655-EEFE-B841-AECA-7B015CDD5601}" type="pres">
      <dgm:prSet presAssocID="{C43B46C5-779A-C747-8B8C-63EB6BC6CD00}" presName="spacing" presStyleCnt="0"/>
      <dgm:spPr/>
    </dgm:pt>
    <dgm:pt modelId="{4FD2183C-DD15-4BB0-BF9B-574E628293D7}" type="pres">
      <dgm:prSet presAssocID="{8950B6EF-E389-402B-83EA-47A764FD0290}" presName="composite" presStyleCnt="0"/>
      <dgm:spPr/>
    </dgm:pt>
    <dgm:pt modelId="{544E1800-2C0A-40E5-B302-58B0688BC634}" type="pres">
      <dgm:prSet presAssocID="{8950B6EF-E389-402B-83EA-47A764FD0290}"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C4C9205D-B4A0-4D9C-9901-DF9260E16BAE}" type="pres">
      <dgm:prSet presAssocID="{8950B6EF-E389-402B-83EA-47A764FD0290}" presName="txShp" presStyleLbl="node1" presStyleIdx="1" presStyleCnt="6">
        <dgm:presLayoutVars>
          <dgm:bulletEnabled val="1"/>
        </dgm:presLayoutVars>
      </dgm:prSet>
      <dgm:spPr/>
      <dgm:t>
        <a:bodyPr/>
        <a:lstStyle/>
        <a:p>
          <a:endParaRPr kumimoji="1" lang="ja-JP" altLang="en-US"/>
        </a:p>
      </dgm:t>
    </dgm:pt>
    <dgm:pt modelId="{724578DD-82C3-4F0B-AAE6-9F9F04C237C1}" type="pres">
      <dgm:prSet presAssocID="{1B589BBA-1962-48C0-AC2C-0A6FC603ADD5}" presName="spacing" presStyleCnt="0"/>
      <dgm:spPr/>
    </dgm:pt>
    <dgm:pt modelId="{21C51732-4A23-0848-9FD6-0AD24F1BE2DE}" type="pres">
      <dgm:prSet presAssocID="{AE7FB7DE-3731-1844-B098-6238A6A21F6D}" presName="composite" presStyleCnt="0"/>
      <dgm:spPr/>
    </dgm:pt>
    <dgm:pt modelId="{0B0EDA1A-1489-4C46-B963-40925BAC22E8}" type="pres">
      <dgm:prSet presAssocID="{AE7FB7DE-3731-1844-B098-6238A6A21F6D}" presName="imgShp" presStyleLbl="fgImgPlace1" presStyleIdx="2" presStyleCnt="6"/>
      <dgm:spPr/>
    </dgm:pt>
    <dgm:pt modelId="{F2DDC3DF-0AAC-8547-BCD9-1CE472CC1491}" type="pres">
      <dgm:prSet presAssocID="{AE7FB7DE-3731-1844-B098-6238A6A21F6D}" presName="txShp" presStyleLbl="node1" presStyleIdx="2" presStyleCnt="6">
        <dgm:presLayoutVars>
          <dgm:bulletEnabled val="1"/>
        </dgm:presLayoutVars>
      </dgm:prSet>
      <dgm:spPr/>
      <dgm:t>
        <a:bodyPr/>
        <a:lstStyle/>
        <a:p>
          <a:endParaRPr kumimoji="1" lang="ja-JP" altLang="en-US"/>
        </a:p>
      </dgm:t>
    </dgm:pt>
    <dgm:pt modelId="{C3950EB7-04C7-3D42-96D2-4691FDAD8173}" type="pres">
      <dgm:prSet presAssocID="{29E8EB8C-50AF-D044-92D9-8DD44C704DF4}" presName="spacing" presStyleCnt="0"/>
      <dgm:spPr/>
    </dgm:pt>
    <dgm:pt modelId="{1ADBE3EB-3D76-9F4C-9325-F28D8820C075}" type="pres">
      <dgm:prSet presAssocID="{644DE882-78A0-2348-8005-048D1CC36ADD}" presName="composite" presStyleCnt="0"/>
      <dgm:spPr/>
    </dgm:pt>
    <dgm:pt modelId="{2308C100-7FB8-D446-B53B-DD37036552FE}" type="pres">
      <dgm:prSet presAssocID="{644DE882-78A0-2348-8005-048D1CC36ADD}" presName="imgShp" presStyleLbl="fgImgPlace1" presStyleIdx="3" presStyleCnt="6"/>
      <dgm:spPr/>
    </dgm:pt>
    <dgm:pt modelId="{9F73A8A0-8502-1B43-86CC-F4A18255D4EB}" type="pres">
      <dgm:prSet presAssocID="{644DE882-78A0-2348-8005-048D1CC36ADD}" presName="txShp" presStyleLbl="node1" presStyleIdx="3" presStyleCnt="6">
        <dgm:presLayoutVars>
          <dgm:bulletEnabled val="1"/>
        </dgm:presLayoutVars>
      </dgm:prSet>
      <dgm:spPr/>
      <dgm:t>
        <a:bodyPr/>
        <a:lstStyle/>
        <a:p>
          <a:endParaRPr kumimoji="1" lang="ja-JP" altLang="en-US"/>
        </a:p>
      </dgm:t>
    </dgm:pt>
    <dgm:pt modelId="{25E432F7-72A9-9444-B2F2-7B85765B1A4C}" type="pres">
      <dgm:prSet presAssocID="{AE235651-4935-4645-87AF-9EDA85A60410}" presName="spacing" presStyleCnt="0"/>
      <dgm:spPr/>
    </dgm:pt>
    <dgm:pt modelId="{1FB9C497-C2DE-3C46-A182-8162B36D776C}" type="pres">
      <dgm:prSet presAssocID="{3C45799A-667B-C84E-AA13-A6C67C276C5F}" presName="composite" presStyleCnt="0"/>
      <dgm:spPr/>
    </dgm:pt>
    <dgm:pt modelId="{2DB710FD-37F7-F540-B91A-AD337D9BB7C4}" type="pres">
      <dgm:prSet presAssocID="{3C45799A-667B-C84E-AA13-A6C67C276C5F}" presName="imgShp" presStyleLbl="fgImgPlace1" presStyleIdx="4" presStyleCnt="6"/>
      <dgm:spPr/>
    </dgm:pt>
    <dgm:pt modelId="{07BCD0E9-0DFD-894F-8345-BB89B59CFB68}" type="pres">
      <dgm:prSet presAssocID="{3C45799A-667B-C84E-AA13-A6C67C276C5F}" presName="txShp" presStyleLbl="node1" presStyleIdx="4" presStyleCnt="6">
        <dgm:presLayoutVars>
          <dgm:bulletEnabled val="1"/>
        </dgm:presLayoutVars>
      </dgm:prSet>
      <dgm:spPr/>
      <dgm:t>
        <a:bodyPr/>
        <a:lstStyle/>
        <a:p>
          <a:endParaRPr kumimoji="1" lang="ja-JP" altLang="en-US"/>
        </a:p>
      </dgm:t>
    </dgm:pt>
    <dgm:pt modelId="{F284476D-B3AD-724E-B776-403EC2CF495A}" type="pres">
      <dgm:prSet presAssocID="{C68F8F66-E672-EA49-A7C3-8D6C01415900}" presName="spacing" presStyleCnt="0"/>
      <dgm:spPr/>
    </dgm:pt>
    <dgm:pt modelId="{CD037120-6629-3A45-AB7A-E079EB59E038}" type="pres">
      <dgm:prSet presAssocID="{F206BC1D-6D64-C74E-88E1-581AFF232A65}" presName="composite" presStyleCnt="0"/>
      <dgm:spPr/>
    </dgm:pt>
    <dgm:pt modelId="{CFDCEBBB-E05D-7846-ADF9-3EA0657E7A1A}" type="pres">
      <dgm:prSet presAssocID="{F206BC1D-6D64-C74E-88E1-581AFF232A65}" presName="imgShp" presStyleLbl="fgImgPlace1" presStyleIdx="5" presStyleCnt="6"/>
      <dgm:spPr/>
    </dgm:pt>
    <dgm:pt modelId="{2442124F-52D2-0542-941D-3CD8713D5FAC}" type="pres">
      <dgm:prSet presAssocID="{F206BC1D-6D64-C74E-88E1-581AFF232A65}" presName="txShp" presStyleLbl="node1" presStyleIdx="5" presStyleCnt="6">
        <dgm:presLayoutVars>
          <dgm:bulletEnabled val="1"/>
        </dgm:presLayoutVars>
      </dgm:prSet>
      <dgm:spPr/>
      <dgm:t>
        <a:bodyPr/>
        <a:lstStyle/>
        <a:p>
          <a:endParaRPr kumimoji="1" lang="ja-JP" altLang="en-US"/>
        </a:p>
      </dgm:t>
    </dgm:pt>
  </dgm:ptLst>
  <dgm:cxnLst>
    <dgm:cxn modelId="{25DCAC6B-7E12-476E-BB02-02079F5237C8}" type="presOf" srcId="{8950B6EF-E389-402B-83EA-47A764FD0290}" destId="{C4C9205D-B4A0-4D9C-9901-DF9260E16BAE}" srcOrd="0" destOrd="0" presId="urn:microsoft.com/office/officeart/2005/8/layout/vList3"/>
    <dgm:cxn modelId="{1FBD4ACE-CEFA-794C-94D5-73F4C0B4BA7F}" srcId="{E88FD371-029C-D84B-B12D-4AF1E1EDA255}" destId="{644DE882-78A0-2348-8005-048D1CC36ADD}" srcOrd="3" destOrd="0" parTransId="{DCBA35C1-38CE-8E46-9B66-15C511F0CD3C}" sibTransId="{AE235651-4935-4645-87AF-9EDA85A60410}"/>
    <dgm:cxn modelId="{0BDAD704-E917-44AD-B16B-0CF25FEC1617}" type="presOf" srcId="{3C45799A-667B-C84E-AA13-A6C67C276C5F}" destId="{07BCD0E9-0DFD-894F-8345-BB89B59CFB68}" srcOrd="0" destOrd="0" presId="urn:microsoft.com/office/officeart/2005/8/layout/vList3"/>
    <dgm:cxn modelId="{512513AB-1603-3041-97F8-929E072A4455}" srcId="{E88FD371-029C-D84B-B12D-4AF1E1EDA255}" destId="{F206BC1D-6D64-C74E-88E1-581AFF232A65}" srcOrd="5" destOrd="0" parTransId="{A0FBAE5B-D986-7B41-9556-CC282E93C8E7}" sibTransId="{A4A10E79-D240-2147-B923-1506F8876AEF}"/>
    <dgm:cxn modelId="{CB9D9CD3-8BB2-4982-9732-882EFC198B2B}" type="presOf" srcId="{E88FD371-029C-D84B-B12D-4AF1E1EDA255}" destId="{D8E4590A-E4F9-2743-B0E6-3952C6C0C169}" srcOrd="0" destOrd="0" presId="urn:microsoft.com/office/officeart/2005/8/layout/vList3"/>
    <dgm:cxn modelId="{E517A8CE-D3D2-4270-BAA6-458D3FB9CAC6}" type="presOf" srcId="{F206BC1D-6D64-C74E-88E1-581AFF232A65}" destId="{2442124F-52D2-0542-941D-3CD8713D5FAC}" srcOrd="0" destOrd="0" presId="urn:microsoft.com/office/officeart/2005/8/layout/vList3"/>
    <dgm:cxn modelId="{BF392DD3-4931-4F21-A1B0-0E55F5A85183}" type="presOf" srcId="{AE7FB7DE-3731-1844-B098-6238A6A21F6D}" destId="{F2DDC3DF-0AAC-8547-BCD9-1CE472CC1491}" srcOrd="0" destOrd="0" presId="urn:microsoft.com/office/officeart/2005/8/layout/vList3"/>
    <dgm:cxn modelId="{01D63087-E484-4487-9669-3D77FD5A5984}" type="presOf" srcId="{644DE882-78A0-2348-8005-048D1CC36ADD}" destId="{9F73A8A0-8502-1B43-86CC-F4A18255D4EB}" srcOrd="0" destOrd="0" presId="urn:microsoft.com/office/officeart/2005/8/layout/vList3"/>
    <dgm:cxn modelId="{FD5CEEB8-D585-AF43-A6FA-EC01CD246196}" srcId="{E88FD371-029C-D84B-B12D-4AF1E1EDA255}" destId="{7668BF6C-7A64-614A-8D24-22DE2E79AA17}" srcOrd="0" destOrd="0" parTransId="{1B464DB6-30D4-7A4C-8C78-295463832D08}" sibTransId="{C43B46C5-779A-C747-8B8C-63EB6BC6CD00}"/>
    <dgm:cxn modelId="{17224735-5571-B44F-9499-2518008D6558}" srcId="{E88FD371-029C-D84B-B12D-4AF1E1EDA255}" destId="{3C45799A-667B-C84E-AA13-A6C67C276C5F}" srcOrd="4" destOrd="0" parTransId="{50628030-4330-5440-8805-307E2615EF81}" sibTransId="{C68F8F66-E672-EA49-A7C3-8D6C01415900}"/>
    <dgm:cxn modelId="{5C5D2962-C8B8-4CB9-BA03-162474102C0C}" type="presOf" srcId="{7668BF6C-7A64-614A-8D24-22DE2E79AA17}" destId="{63497825-968E-764F-B4B7-5B792A6162B8}" srcOrd="0" destOrd="0" presId="urn:microsoft.com/office/officeart/2005/8/layout/vList3"/>
    <dgm:cxn modelId="{C62690AA-CA0F-C943-9240-B071EBC7BABC}" srcId="{E88FD371-029C-D84B-B12D-4AF1E1EDA255}" destId="{AE7FB7DE-3731-1844-B098-6238A6A21F6D}" srcOrd="2" destOrd="0" parTransId="{32BDF626-0880-9F4B-B65F-809F502EAA35}" sibTransId="{29E8EB8C-50AF-D044-92D9-8DD44C704DF4}"/>
    <dgm:cxn modelId="{C0F5AAA3-198D-4F78-A7C3-FADB5A59B40B}" srcId="{E88FD371-029C-D84B-B12D-4AF1E1EDA255}" destId="{8950B6EF-E389-402B-83EA-47A764FD0290}" srcOrd="1" destOrd="0" parTransId="{A88820F9-2FE8-413D-B9C6-AD687ABBF30F}" sibTransId="{1B589BBA-1962-48C0-AC2C-0A6FC603ADD5}"/>
    <dgm:cxn modelId="{AF19795A-2007-477C-82E5-950D23738863}" type="presParOf" srcId="{D8E4590A-E4F9-2743-B0E6-3952C6C0C169}" destId="{49554A92-1EDD-7844-B15E-CF068D599DCA}" srcOrd="0" destOrd="0" presId="urn:microsoft.com/office/officeart/2005/8/layout/vList3"/>
    <dgm:cxn modelId="{607F8BB7-9085-42B5-998B-783DFCC8EEE5}" type="presParOf" srcId="{49554A92-1EDD-7844-B15E-CF068D599DCA}" destId="{CE03D48F-FDC0-AB45-B0B0-A22A7896518F}" srcOrd="0" destOrd="0" presId="urn:microsoft.com/office/officeart/2005/8/layout/vList3"/>
    <dgm:cxn modelId="{0C236906-22DC-4F6D-A508-AF45A5A2377D}" type="presParOf" srcId="{49554A92-1EDD-7844-B15E-CF068D599DCA}" destId="{63497825-968E-764F-B4B7-5B792A6162B8}" srcOrd="1" destOrd="0" presId="urn:microsoft.com/office/officeart/2005/8/layout/vList3"/>
    <dgm:cxn modelId="{E9231C6B-50DE-45C6-8B47-07E0E2142498}" type="presParOf" srcId="{D8E4590A-E4F9-2743-B0E6-3952C6C0C169}" destId="{BF878655-EEFE-B841-AECA-7B015CDD5601}" srcOrd="1" destOrd="0" presId="urn:microsoft.com/office/officeart/2005/8/layout/vList3"/>
    <dgm:cxn modelId="{5CC3C2E9-D9AA-4DF3-9C0B-F746952E9E7E}" type="presParOf" srcId="{D8E4590A-E4F9-2743-B0E6-3952C6C0C169}" destId="{4FD2183C-DD15-4BB0-BF9B-574E628293D7}" srcOrd="2" destOrd="0" presId="urn:microsoft.com/office/officeart/2005/8/layout/vList3"/>
    <dgm:cxn modelId="{DFD5997A-77E2-4FC7-AE8A-A2DC4215C576}" type="presParOf" srcId="{4FD2183C-DD15-4BB0-BF9B-574E628293D7}" destId="{544E1800-2C0A-40E5-B302-58B0688BC634}" srcOrd="0" destOrd="0" presId="urn:microsoft.com/office/officeart/2005/8/layout/vList3"/>
    <dgm:cxn modelId="{6ADFE9B1-0DB1-48FC-BCA9-B51391B64DF5}" type="presParOf" srcId="{4FD2183C-DD15-4BB0-BF9B-574E628293D7}" destId="{C4C9205D-B4A0-4D9C-9901-DF9260E16BAE}" srcOrd="1" destOrd="0" presId="urn:microsoft.com/office/officeart/2005/8/layout/vList3"/>
    <dgm:cxn modelId="{5EBA59CA-FE50-43DF-A56A-7CEDD233F92C}" type="presParOf" srcId="{D8E4590A-E4F9-2743-B0E6-3952C6C0C169}" destId="{724578DD-82C3-4F0B-AAE6-9F9F04C237C1}" srcOrd="3" destOrd="0" presId="urn:microsoft.com/office/officeart/2005/8/layout/vList3"/>
    <dgm:cxn modelId="{926A5C13-0EC8-4ADF-954F-F23979ADACE6}" type="presParOf" srcId="{D8E4590A-E4F9-2743-B0E6-3952C6C0C169}" destId="{21C51732-4A23-0848-9FD6-0AD24F1BE2DE}" srcOrd="4" destOrd="0" presId="urn:microsoft.com/office/officeart/2005/8/layout/vList3"/>
    <dgm:cxn modelId="{B42A6A8A-4B49-473C-A2E2-D7C5E9C0FD18}" type="presParOf" srcId="{21C51732-4A23-0848-9FD6-0AD24F1BE2DE}" destId="{0B0EDA1A-1489-4C46-B963-40925BAC22E8}" srcOrd="0" destOrd="0" presId="urn:microsoft.com/office/officeart/2005/8/layout/vList3"/>
    <dgm:cxn modelId="{EFF14BA8-EF79-4EEB-B8BE-FE5D0E0C97E6}" type="presParOf" srcId="{21C51732-4A23-0848-9FD6-0AD24F1BE2DE}" destId="{F2DDC3DF-0AAC-8547-BCD9-1CE472CC1491}" srcOrd="1" destOrd="0" presId="urn:microsoft.com/office/officeart/2005/8/layout/vList3"/>
    <dgm:cxn modelId="{32BAA518-EDE7-4693-B8D3-EECE7C103266}" type="presParOf" srcId="{D8E4590A-E4F9-2743-B0E6-3952C6C0C169}" destId="{C3950EB7-04C7-3D42-96D2-4691FDAD8173}" srcOrd="5" destOrd="0" presId="urn:microsoft.com/office/officeart/2005/8/layout/vList3"/>
    <dgm:cxn modelId="{9248C2BA-0143-4834-BA76-09E9BC94BC61}" type="presParOf" srcId="{D8E4590A-E4F9-2743-B0E6-3952C6C0C169}" destId="{1ADBE3EB-3D76-9F4C-9325-F28D8820C075}" srcOrd="6" destOrd="0" presId="urn:microsoft.com/office/officeart/2005/8/layout/vList3"/>
    <dgm:cxn modelId="{34B5E66D-FC70-458E-AC1D-B7918DB9E22B}" type="presParOf" srcId="{1ADBE3EB-3D76-9F4C-9325-F28D8820C075}" destId="{2308C100-7FB8-D446-B53B-DD37036552FE}" srcOrd="0" destOrd="0" presId="urn:microsoft.com/office/officeart/2005/8/layout/vList3"/>
    <dgm:cxn modelId="{0680E68C-BB93-4252-873E-E9658B4EC0D1}" type="presParOf" srcId="{1ADBE3EB-3D76-9F4C-9325-F28D8820C075}" destId="{9F73A8A0-8502-1B43-86CC-F4A18255D4EB}" srcOrd="1" destOrd="0" presId="urn:microsoft.com/office/officeart/2005/8/layout/vList3"/>
    <dgm:cxn modelId="{D3CEDBB5-EA72-4C3E-87C9-EE5D9839E1EB}" type="presParOf" srcId="{D8E4590A-E4F9-2743-B0E6-3952C6C0C169}" destId="{25E432F7-72A9-9444-B2F2-7B85765B1A4C}" srcOrd="7" destOrd="0" presId="urn:microsoft.com/office/officeart/2005/8/layout/vList3"/>
    <dgm:cxn modelId="{B952D614-4A09-4E82-B725-725871EEEFFD}" type="presParOf" srcId="{D8E4590A-E4F9-2743-B0E6-3952C6C0C169}" destId="{1FB9C497-C2DE-3C46-A182-8162B36D776C}" srcOrd="8" destOrd="0" presId="urn:microsoft.com/office/officeart/2005/8/layout/vList3"/>
    <dgm:cxn modelId="{9165DF20-A84D-42B3-AB90-18F08F95F5A7}" type="presParOf" srcId="{1FB9C497-C2DE-3C46-A182-8162B36D776C}" destId="{2DB710FD-37F7-F540-B91A-AD337D9BB7C4}" srcOrd="0" destOrd="0" presId="urn:microsoft.com/office/officeart/2005/8/layout/vList3"/>
    <dgm:cxn modelId="{71CE67AF-95D6-43C5-BF91-3C987B237DCC}" type="presParOf" srcId="{1FB9C497-C2DE-3C46-A182-8162B36D776C}" destId="{07BCD0E9-0DFD-894F-8345-BB89B59CFB68}" srcOrd="1" destOrd="0" presId="urn:microsoft.com/office/officeart/2005/8/layout/vList3"/>
    <dgm:cxn modelId="{CA35BDD6-A973-437B-BA53-5E7E0AB38577}" type="presParOf" srcId="{D8E4590A-E4F9-2743-B0E6-3952C6C0C169}" destId="{F284476D-B3AD-724E-B776-403EC2CF495A}" srcOrd="9" destOrd="0" presId="urn:microsoft.com/office/officeart/2005/8/layout/vList3"/>
    <dgm:cxn modelId="{8561F9BF-CD90-41B5-ACFB-6DFDED225035}" type="presParOf" srcId="{D8E4590A-E4F9-2743-B0E6-3952C6C0C169}" destId="{CD037120-6629-3A45-AB7A-E079EB59E038}" srcOrd="10" destOrd="0" presId="urn:microsoft.com/office/officeart/2005/8/layout/vList3"/>
    <dgm:cxn modelId="{AF3BF02E-B60E-4E2C-979F-3804EC316865}" type="presParOf" srcId="{CD037120-6629-3A45-AB7A-E079EB59E038}" destId="{CFDCEBBB-E05D-7846-ADF9-3EA0657E7A1A}" srcOrd="0" destOrd="0" presId="urn:microsoft.com/office/officeart/2005/8/layout/vList3"/>
    <dgm:cxn modelId="{AB96F250-EBED-43B7-B780-79A3647F5DF0}" type="presParOf" srcId="{CD037120-6629-3A45-AB7A-E079EB59E038}" destId="{2442124F-52D2-0542-941D-3CD8713D5FA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FBC4D70-52B3-4D84-B2D9-F0D1159B97DF}"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kumimoji="1" lang="ja-JP" altLang="en-US"/>
        </a:p>
      </dgm:t>
    </dgm:pt>
    <dgm:pt modelId="{46CBC22C-9711-4889-A48B-642185BA78A5}">
      <dgm:prSet/>
      <dgm:spPr/>
      <dgm:t>
        <a:bodyPr/>
        <a:lstStyle/>
        <a:p>
          <a:pPr rtl="0"/>
          <a:r>
            <a:rPr kumimoji="1" lang="ja-JP" dirty="0" smtClean="0"/>
            <a:t>キャラクタ制御</a:t>
          </a:r>
          <a:endParaRPr lang="ja-JP" dirty="0"/>
        </a:p>
      </dgm:t>
    </dgm:pt>
    <dgm:pt modelId="{7F8E9AE7-8604-4540-B139-FA8B7C734047}" type="parTrans" cxnId="{64808B01-FC84-40F5-B8D1-07DC16D65ED4}">
      <dgm:prSet/>
      <dgm:spPr/>
      <dgm:t>
        <a:bodyPr/>
        <a:lstStyle/>
        <a:p>
          <a:endParaRPr kumimoji="1" lang="ja-JP" altLang="en-US"/>
        </a:p>
      </dgm:t>
    </dgm:pt>
    <dgm:pt modelId="{B3895802-83D3-4411-A6F5-FC765D48FC0F}" type="sibTrans" cxnId="{64808B01-FC84-40F5-B8D1-07DC16D65ED4}">
      <dgm:prSet/>
      <dgm:spPr/>
      <dgm:t>
        <a:bodyPr/>
        <a:lstStyle/>
        <a:p>
          <a:endParaRPr kumimoji="1" lang="ja-JP" altLang="en-US"/>
        </a:p>
      </dgm:t>
    </dgm:pt>
    <dgm:pt modelId="{C8B67B62-F55A-41A9-9D45-D37E6872E481}">
      <dgm:prSet/>
      <dgm:spPr/>
      <dgm:t>
        <a:bodyPr/>
        <a:lstStyle/>
        <a:p>
          <a:pPr rtl="0"/>
          <a:r>
            <a:rPr kumimoji="1" lang="ja-JP" smtClean="0"/>
            <a:t>イベント制御</a:t>
          </a:r>
          <a:endParaRPr lang="ja-JP"/>
        </a:p>
      </dgm:t>
    </dgm:pt>
    <dgm:pt modelId="{7F3C626C-638B-40AC-9233-7E3688150DA6}" type="parTrans" cxnId="{96BDC939-6E5B-44A7-9CAB-09DEA345DC02}">
      <dgm:prSet/>
      <dgm:spPr/>
      <dgm:t>
        <a:bodyPr/>
        <a:lstStyle/>
        <a:p>
          <a:endParaRPr kumimoji="1" lang="ja-JP" altLang="en-US"/>
        </a:p>
      </dgm:t>
    </dgm:pt>
    <dgm:pt modelId="{3092AC89-BACD-4330-9D99-DFFE53AA7EB3}" type="sibTrans" cxnId="{96BDC939-6E5B-44A7-9CAB-09DEA345DC02}">
      <dgm:prSet/>
      <dgm:spPr/>
      <dgm:t>
        <a:bodyPr/>
        <a:lstStyle/>
        <a:p>
          <a:endParaRPr kumimoji="1" lang="ja-JP" altLang="en-US"/>
        </a:p>
      </dgm:t>
    </dgm:pt>
    <dgm:pt modelId="{E6612B64-AB9B-4CF0-9A3D-EF69E6ED749C}">
      <dgm:prSet/>
      <dgm:spPr/>
      <dgm:t>
        <a:bodyPr/>
        <a:lstStyle/>
        <a:p>
          <a:pPr rtl="0"/>
          <a:r>
            <a:rPr kumimoji="1" lang="ja-JP" dirty="0" smtClean="0"/>
            <a:t>ネットワーク</a:t>
          </a:r>
          <a:endParaRPr lang="ja-JP" dirty="0"/>
        </a:p>
      </dgm:t>
    </dgm:pt>
    <dgm:pt modelId="{0ECCB6A1-1827-491C-8BB7-1D7AA30AFBE7}" type="parTrans" cxnId="{2FD8486B-3EF2-4840-80DE-42C844DA07C3}">
      <dgm:prSet/>
      <dgm:spPr/>
      <dgm:t>
        <a:bodyPr/>
        <a:lstStyle/>
        <a:p>
          <a:endParaRPr kumimoji="1" lang="ja-JP" altLang="en-US"/>
        </a:p>
      </dgm:t>
    </dgm:pt>
    <dgm:pt modelId="{A4A6369C-187E-4EDC-81F7-01EDB4F002F0}" type="sibTrans" cxnId="{2FD8486B-3EF2-4840-80DE-42C844DA07C3}">
      <dgm:prSet/>
      <dgm:spPr/>
      <dgm:t>
        <a:bodyPr/>
        <a:lstStyle/>
        <a:p>
          <a:endParaRPr kumimoji="1" lang="ja-JP" altLang="en-US"/>
        </a:p>
      </dgm:t>
    </dgm:pt>
    <dgm:pt modelId="{D8C73FFE-29A7-47C3-A158-E6C22080873E}">
      <dgm:prSet/>
      <dgm:spPr/>
      <dgm:t>
        <a:bodyPr/>
        <a:lstStyle/>
        <a:p>
          <a:pPr rtl="0"/>
          <a:r>
            <a:rPr kumimoji="1" lang="ja-JP" dirty="0" smtClean="0"/>
            <a:t>フレームワーク</a:t>
          </a:r>
          <a:endParaRPr lang="ja-JP" dirty="0"/>
        </a:p>
      </dgm:t>
    </dgm:pt>
    <dgm:pt modelId="{A386FBB3-8FE9-418F-A27B-4EA2E93B608F}" type="parTrans" cxnId="{8ACE0090-24BD-4C93-9B5C-1B8A3BB88C46}">
      <dgm:prSet/>
      <dgm:spPr/>
      <dgm:t>
        <a:bodyPr/>
        <a:lstStyle/>
        <a:p>
          <a:endParaRPr kumimoji="1" lang="ja-JP" altLang="en-US"/>
        </a:p>
      </dgm:t>
    </dgm:pt>
    <dgm:pt modelId="{67665E21-0A87-4846-B57F-60D19CE4DE65}" type="sibTrans" cxnId="{8ACE0090-24BD-4C93-9B5C-1B8A3BB88C46}">
      <dgm:prSet/>
      <dgm:spPr/>
      <dgm:t>
        <a:bodyPr/>
        <a:lstStyle/>
        <a:p>
          <a:endParaRPr kumimoji="1" lang="ja-JP" altLang="en-US"/>
        </a:p>
      </dgm:t>
    </dgm:pt>
    <dgm:pt modelId="{EF6FE43C-F3EE-45CE-A9F7-7E828A4D5BD5}">
      <dgm:prSet/>
      <dgm:spPr/>
      <dgm:t>
        <a:bodyPr/>
        <a:lstStyle/>
        <a:p>
          <a:pPr rtl="0"/>
          <a:r>
            <a:rPr kumimoji="1" lang="ja-JP" dirty="0" smtClean="0"/>
            <a:t>サーバーサ</a:t>
          </a:r>
          <a:r>
            <a:rPr kumimoji="1" lang="ja-JP" altLang="en-US" dirty="0" smtClean="0"/>
            <a:t>イド</a:t>
          </a:r>
          <a:endParaRPr lang="ja-JP" dirty="0"/>
        </a:p>
      </dgm:t>
    </dgm:pt>
    <dgm:pt modelId="{09A4885C-6B3E-4412-AAAC-9342CA7A069C}" type="sibTrans" cxnId="{DFF7FC7D-0CB1-427E-B24B-8744766BF2F4}">
      <dgm:prSet/>
      <dgm:spPr/>
      <dgm:t>
        <a:bodyPr/>
        <a:lstStyle/>
        <a:p>
          <a:endParaRPr kumimoji="1" lang="ja-JP" altLang="en-US"/>
        </a:p>
      </dgm:t>
    </dgm:pt>
    <dgm:pt modelId="{E0FA1EB3-CF6D-41D7-810D-F4B30AF09ECA}" type="parTrans" cxnId="{DFF7FC7D-0CB1-427E-B24B-8744766BF2F4}">
      <dgm:prSet/>
      <dgm:spPr/>
      <dgm:t>
        <a:bodyPr/>
        <a:lstStyle/>
        <a:p>
          <a:endParaRPr kumimoji="1" lang="ja-JP" altLang="en-US"/>
        </a:p>
      </dgm:t>
    </dgm:pt>
    <dgm:pt modelId="{29A9C318-B1C2-4F8D-9561-789FF0821B3D}">
      <dgm:prSet/>
      <dgm:spPr/>
      <dgm:t>
        <a:bodyPr/>
        <a:lstStyle/>
        <a:p>
          <a:pPr rtl="0"/>
          <a:r>
            <a:rPr kumimoji="1" lang="ja-JP" dirty="0" smtClean="0"/>
            <a:t>シェーダー制御</a:t>
          </a:r>
          <a:endParaRPr lang="ja-JP" dirty="0"/>
        </a:p>
      </dgm:t>
    </dgm:pt>
    <dgm:pt modelId="{4A4A8BDB-5129-423F-A1F1-2CCF20B3574C}" type="sibTrans" cxnId="{839927D6-7392-4D4F-9C26-9F0BCE6BC15A}">
      <dgm:prSet/>
      <dgm:spPr/>
      <dgm:t>
        <a:bodyPr/>
        <a:lstStyle/>
        <a:p>
          <a:endParaRPr kumimoji="1" lang="ja-JP" altLang="en-US"/>
        </a:p>
      </dgm:t>
    </dgm:pt>
    <dgm:pt modelId="{705F797D-7E6E-44F7-84DE-881A9ECA3838}" type="parTrans" cxnId="{839927D6-7392-4D4F-9C26-9F0BCE6BC15A}">
      <dgm:prSet/>
      <dgm:spPr/>
      <dgm:t>
        <a:bodyPr/>
        <a:lstStyle/>
        <a:p>
          <a:endParaRPr kumimoji="1" lang="ja-JP" altLang="en-US"/>
        </a:p>
      </dgm:t>
    </dgm:pt>
    <dgm:pt modelId="{53C71BC1-3E49-4D7A-9998-A08F2ABB8DC0}">
      <dgm:prSet/>
      <dgm:spPr/>
      <dgm:t>
        <a:bodyPr/>
        <a:lstStyle/>
        <a:p>
          <a:pPr rtl="0"/>
          <a:r>
            <a:rPr kumimoji="1" lang="ja-JP" dirty="0" smtClean="0"/>
            <a:t>サウンド制御</a:t>
          </a:r>
          <a:endParaRPr lang="ja-JP" dirty="0"/>
        </a:p>
      </dgm:t>
    </dgm:pt>
    <dgm:pt modelId="{8F2F773D-23A2-4E8C-8184-3FDD0A3EA0B3}" type="sibTrans" cxnId="{0D862CBC-8143-4586-AFF9-40CD4E906FCC}">
      <dgm:prSet/>
      <dgm:spPr/>
      <dgm:t>
        <a:bodyPr/>
        <a:lstStyle/>
        <a:p>
          <a:endParaRPr kumimoji="1" lang="ja-JP" altLang="en-US"/>
        </a:p>
      </dgm:t>
    </dgm:pt>
    <dgm:pt modelId="{DEFD72AA-FAEE-4F01-B3BF-5F3E3C34F993}" type="parTrans" cxnId="{0D862CBC-8143-4586-AFF9-40CD4E906FCC}">
      <dgm:prSet/>
      <dgm:spPr/>
      <dgm:t>
        <a:bodyPr/>
        <a:lstStyle/>
        <a:p>
          <a:endParaRPr kumimoji="1" lang="ja-JP" altLang="en-US"/>
        </a:p>
      </dgm:t>
    </dgm:pt>
    <dgm:pt modelId="{87A8D70B-22DD-4A4B-A8FE-5D7CCE9D4706}">
      <dgm:prSet/>
      <dgm:spPr/>
      <dgm:t>
        <a:bodyPr/>
        <a:lstStyle/>
        <a:p>
          <a:pPr rtl="0"/>
          <a:r>
            <a:rPr kumimoji="1" lang="ja-JP" dirty="0" smtClean="0"/>
            <a:t>エフェクト制御</a:t>
          </a:r>
          <a:endParaRPr lang="ja-JP" dirty="0"/>
        </a:p>
      </dgm:t>
    </dgm:pt>
    <dgm:pt modelId="{50AC7011-3C6E-4553-9849-63D6881FA94B}" type="sibTrans" cxnId="{E0771DA2-FFC1-4E59-9A8F-19C716EA195B}">
      <dgm:prSet/>
      <dgm:spPr/>
      <dgm:t>
        <a:bodyPr/>
        <a:lstStyle/>
        <a:p>
          <a:endParaRPr kumimoji="1" lang="ja-JP" altLang="en-US"/>
        </a:p>
      </dgm:t>
    </dgm:pt>
    <dgm:pt modelId="{8588FF27-CE68-4E62-9259-04F4B90284DC}" type="parTrans" cxnId="{E0771DA2-FFC1-4E59-9A8F-19C716EA195B}">
      <dgm:prSet/>
      <dgm:spPr/>
      <dgm:t>
        <a:bodyPr/>
        <a:lstStyle/>
        <a:p>
          <a:endParaRPr kumimoji="1" lang="ja-JP" altLang="en-US"/>
        </a:p>
      </dgm:t>
    </dgm:pt>
    <dgm:pt modelId="{BD8BD32A-F4E2-44EB-84DB-398AAF16D5CF}">
      <dgm:prSet/>
      <dgm:spPr/>
      <dgm:t>
        <a:bodyPr/>
        <a:lstStyle/>
        <a:p>
          <a:pPr rtl="0"/>
          <a:r>
            <a:rPr lang="ja-JP" altLang="en-US" dirty="0" smtClean="0"/>
            <a:t>ツール</a:t>
          </a:r>
          <a:endParaRPr lang="ja-JP" dirty="0"/>
        </a:p>
      </dgm:t>
    </dgm:pt>
    <dgm:pt modelId="{B1891C7E-4E4F-4AF5-A5AE-7A6D8E11E783}" type="parTrans" cxnId="{86ABDAB5-56B7-4531-B4CB-67646FD8CF89}">
      <dgm:prSet/>
      <dgm:spPr/>
      <dgm:t>
        <a:bodyPr/>
        <a:lstStyle/>
        <a:p>
          <a:endParaRPr kumimoji="1" lang="ja-JP" altLang="en-US"/>
        </a:p>
      </dgm:t>
    </dgm:pt>
    <dgm:pt modelId="{FECC1B72-66AB-4B32-835D-7037B9DCD695}" type="sibTrans" cxnId="{86ABDAB5-56B7-4531-B4CB-67646FD8CF89}">
      <dgm:prSet/>
      <dgm:spPr/>
      <dgm:t>
        <a:bodyPr/>
        <a:lstStyle/>
        <a:p>
          <a:endParaRPr kumimoji="1" lang="ja-JP" altLang="en-US"/>
        </a:p>
      </dgm:t>
    </dgm:pt>
    <dgm:pt modelId="{CE60B02B-3210-4A81-B079-0240D5DE81BE}">
      <dgm:prSet/>
      <dgm:spPr/>
      <dgm:t>
        <a:bodyPr/>
        <a:lstStyle/>
        <a:p>
          <a:pPr rtl="0"/>
          <a:r>
            <a:rPr lang="en-US" altLang="ja-JP" dirty="0" err="1" smtClean="0"/>
            <a:t>Etc</a:t>
          </a:r>
          <a:r>
            <a:rPr lang="en-US" altLang="ja-JP" dirty="0" smtClean="0"/>
            <a:t>…</a:t>
          </a:r>
          <a:endParaRPr lang="ja-JP" dirty="0"/>
        </a:p>
      </dgm:t>
    </dgm:pt>
    <dgm:pt modelId="{968B3242-FC19-4CCE-BD16-F6305FFA0EC7}" type="parTrans" cxnId="{D4DEE992-3703-4116-9BA4-4B590B6A3F45}">
      <dgm:prSet/>
      <dgm:spPr/>
      <dgm:t>
        <a:bodyPr/>
        <a:lstStyle/>
        <a:p>
          <a:endParaRPr kumimoji="1" lang="ja-JP" altLang="en-US"/>
        </a:p>
      </dgm:t>
    </dgm:pt>
    <dgm:pt modelId="{66021A02-C6A8-48B4-B3A3-2BAC5235D2C2}" type="sibTrans" cxnId="{D4DEE992-3703-4116-9BA4-4B590B6A3F45}">
      <dgm:prSet/>
      <dgm:spPr/>
      <dgm:t>
        <a:bodyPr/>
        <a:lstStyle/>
        <a:p>
          <a:endParaRPr kumimoji="1" lang="ja-JP" altLang="en-US"/>
        </a:p>
      </dgm:t>
    </dgm:pt>
    <dgm:pt modelId="{0D3F79F0-9CFF-49EA-AC86-F0F971FDE298}" type="pres">
      <dgm:prSet presAssocID="{1FBC4D70-52B3-4D84-B2D9-F0D1159B97DF}" presName="linearFlow" presStyleCnt="0">
        <dgm:presLayoutVars>
          <dgm:dir/>
          <dgm:resizeHandles val="exact"/>
        </dgm:presLayoutVars>
      </dgm:prSet>
      <dgm:spPr/>
    </dgm:pt>
    <dgm:pt modelId="{D7BF8F63-B3B0-4511-8C7D-E771AF054ED7}" type="pres">
      <dgm:prSet presAssocID="{46CBC22C-9711-4889-A48B-642185BA78A5}" presName="composite" presStyleCnt="0"/>
      <dgm:spPr/>
    </dgm:pt>
    <dgm:pt modelId="{17D9AF8E-9BFE-48DB-B635-CD92D689BA31}" type="pres">
      <dgm:prSet presAssocID="{46CBC22C-9711-4889-A48B-642185BA78A5}" presName="imgShp" presStyleLbl="fgImgPlace1" presStyleIdx="0" presStyleCnt="10"/>
      <dgm:spPr/>
    </dgm:pt>
    <dgm:pt modelId="{074D1256-8E90-49D5-ADFD-B1AA9BAEE008}" type="pres">
      <dgm:prSet presAssocID="{46CBC22C-9711-4889-A48B-642185BA78A5}" presName="txShp" presStyleLbl="node1" presStyleIdx="0" presStyleCnt="10">
        <dgm:presLayoutVars>
          <dgm:bulletEnabled val="1"/>
        </dgm:presLayoutVars>
      </dgm:prSet>
      <dgm:spPr/>
    </dgm:pt>
    <dgm:pt modelId="{4FF5B2D2-0C8F-47FE-A10F-F1F8B5CE4D8E}" type="pres">
      <dgm:prSet presAssocID="{B3895802-83D3-4411-A6F5-FC765D48FC0F}" presName="spacing" presStyleCnt="0"/>
      <dgm:spPr/>
    </dgm:pt>
    <dgm:pt modelId="{DF2A44EC-C0BF-4217-8C03-020DCD589A39}" type="pres">
      <dgm:prSet presAssocID="{C8B67B62-F55A-41A9-9D45-D37E6872E481}" presName="composite" presStyleCnt="0"/>
      <dgm:spPr/>
    </dgm:pt>
    <dgm:pt modelId="{83F2F861-0CBA-482E-8496-B15A6330FF9E}" type="pres">
      <dgm:prSet presAssocID="{C8B67B62-F55A-41A9-9D45-D37E6872E481}" presName="imgShp" presStyleLbl="fgImgPlace1" presStyleIdx="1" presStyleCnt="10"/>
      <dgm:spPr/>
    </dgm:pt>
    <dgm:pt modelId="{6C7C485A-4CC4-4B3B-A541-2D0710199F46}" type="pres">
      <dgm:prSet presAssocID="{C8B67B62-F55A-41A9-9D45-D37E6872E481}" presName="txShp" presStyleLbl="node1" presStyleIdx="1" presStyleCnt="10">
        <dgm:presLayoutVars>
          <dgm:bulletEnabled val="1"/>
        </dgm:presLayoutVars>
      </dgm:prSet>
      <dgm:spPr/>
    </dgm:pt>
    <dgm:pt modelId="{81BC0043-F337-445C-9C7D-6092F3478008}" type="pres">
      <dgm:prSet presAssocID="{3092AC89-BACD-4330-9D99-DFFE53AA7EB3}" presName="spacing" presStyleCnt="0"/>
      <dgm:spPr/>
    </dgm:pt>
    <dgm:pt modelId="{2E48833D-DE95-47EE-B12A-D2E0AB664C56}" type="pres">
      <dgm:prSet presAssocID="{E6612B64-AB9B-4CF0-9A3D-EF69E6ED749C}" presName="composite" presStyleCnt="0"/>
      <dgm:spPr/>
    </dgm:pt>
    <dgm:pt modelId="{1C8E1972-6CAF-4BEE-8B86-1B9419BE0B74}" type="pres">
      <dgm:prSet presAssocID="{E6612B64-AB9B-4CF0-9A3D-EF69E6ED749C}" presName="imgShp" presStyleLbl="fgImgPlace1" presStyleIdx="2" presStyleCnt="10"/>
      <dgm:spPr/>
    </dgm:pt>
    <dgm:pt modelId="{11569265-F7E2-46AB-AF84-2F7FC38551DE}" type="pres">
      <dgm:prSet presAssocID="{E6612B64-AB9B-4CF0-9A3D-EF69E6ED749C}" presName="txShp" presStyleLbl="node1" presStyleIdx="2" presStyleCnt="10">
        <dgm:presLayoutVars>
          <dgm:bulletEnabled val="1"/>
        </dgm:presLayoutVars>
      </dgm:prSet>
      <dgm:spPr/>
    </dgm:pt>
    <dgm:pt modelId="{16017752-A019-4660-A214-9F64CFDB7464}" type="pres">
      <dgm:prSet presAssocID="{A4A6369C-187E-4EDC-81F7-01EDB4F002F0}" presName="spacing" presStyleCnt="0"/>
      <dgm:spPr/>
    </dgm:pt>
    <dgm:pt modelId="{9263BFBC-863B-4983-B490-561E11AEBC9B}" type="pres">
      <dgm:prSet presAssocID="{D8C73FFE-29A7-47C3-A158-E6C22080873E}" presName="composite" presStyleCnt="0"/>
      <dgm:spPr/>
    </dgm:pt>
    <dgm:pt modelId="{BC1ECEEB-A673-4170-8ABC-3512B923F036}" type="pres">
      <dgm:prSet presAssocID="{D8C73FFE-29A7-47C3-A158-E6C22080873E}" presName="imgShp" presStyleLbl="fgImgPlace1" presStyleIdx="3" presStyleCnt="10"/>
      <dgm:spPr/>
    </dgm:pt>
    <dgm:pt modelId="{7595511B-F3FE-45B1-AFE6-127A0409E007}" type="pres">
      <dgm:prSet presAssocID="{D8C73FFE-29A7-47C3-A158-E6C22080873E}" presName="txShp" presStyleLbl="node1" presStyleIdx="3" presStyleCnt="10">
        <dgm:presLayoutVars>
          <dgm:bulletEnabled val="1"/>
        </dgm:presLayoutVars>
      </dgm:prSet>
      <dgm:spPr/>
    </dgm:pt>
    <dgm:pt modelId="{8296C79D-D479-43D7-84FF-385B1087AE75}" type="pres">
      <dgm:prSet presAssocID="{67665E21-0A87-4846-B57F-60D19CE4DE65}" presName="spacing" presStyleCnt="0"/>
      <dgm:spPr/>
    </dgm:pt>
    <dgm:pt modelId="{F5B1077B-66E3-4E97-ADC7-5A133FBEA1AB}" type="pres">
      <dgm:prSet presAssocID="{87A8D70B-22DD-4A4B-A8FE-5D7CCE9D4706}" presName="composite" presStyleCnt="0"/>
      <dgm:spPr/>
    </dgm:pt>
    <dgm:pt modelId="{EFEA1A0E-40BF-4E79-9266-4F981DF73739}" type="pres">
      <dgm:prSet presAssocID="{87A8D70B-22DD-4A4B-A8FE-5D7CCE9D4706}" presName="imgShp" presStyleLbl="fgImgPlace1" presStyleIdx="4" presStyleCnt="10"/>
      <dgm:spPr/>
    </dgm:pt>
    <dgm:pt modelId="{15F73BBA-3F10-4507-AFC6-AEA19ADEDF22}" type="pres">
      <dgm:prSet presAssocID="{87A8D70B-22DD-4A4B-A8FE-5D7CCE9D4706}" presName="txShp" presStyleLbl="node1" presStyleIdx="4" presStyleCnt="10">
        <dgm:presLayoutVars>
          <dgm:bulletEnabled val="1"/>
        </dgm:presLayoutVars>
      </dgm:prSet>
      <dgm:spPr/>
    </dgm:pt>
    <dgm:pt modelId="{2B9D4417-CA72-473F-958E-C44C43A005A8}" type="pres">
      <dgm:prSet presAssocID="{50AC7011-3C6E-4553-9849-63D6881FA94B}" presName="spacing" presStyleCnt="0"/>
      <dgm:spPr/>
    </dgm:pt>
    <dgm:pt modelId="{817E01A3-DBB4-4D10-A1A3-C7EC54E75DBA}" type="pres">
      <dgm:prSet presAssocID="{53C71BC1-3E49-4D7A-9998-A08F2ABB8DC0}" presName="composite" presStyleCnt="0"/>
      <dgm:spPr/>
    </dgm:pt>
    <dgm:pt modelId="{75DEF993-9558-4D50-B84D-48258985D5B1}" type="pres">
      <dgm:prSet presAssocID="{53C71BC1-3E49-4D7A-9998-A08F2ABB8DC0}" presName="imgShp" presStyleLbl="fgImgPlace1" presStyleIdx="5" presStyleCnt="10"/>
      <dgm:spPr/>
    </dgm:pt>
    <dgm:pt modelId="{0E848318-F930-4209-BD7F-B75AEE18B297}" type="pres">
      <dgm:prSet presAssocID="{53C71BC1-3E49-4D7A-9998-A08F2ABB8DC0}" presName="txShp" presStyleLbl="node1" presStyleIdx="5" presStyleCnt="10">
        <dgm:presLayoutVars>
          <dgm:bulletEnabled val="1"/>
        </dgm:presLayoutVars>
      </dgm:prSet>
      <dgm:spPr/>
    </dgm:pt>
    <dgm:pt modelId="{DB68B594-67EA-49C3-B726-A5773C765823}" type="pres">
      <dgm:prSet presAssocID="{8F2F773D-23A2-4E8C-8184-3FDD0A3EA0B3}" presName="spacing" presStyleCnt="0"/>
      <dgm:spPr/>
    </dgm:pt>
    <dgm:pt modelId="{778FFFFF-D09B-45F1-8BDB-3AACBEF571C7}" type="pres">
      <dgm:prSet presAssocID="{29A9C318-B1C2-4F8D-9561-789FF0821B3D}" presName="composite" presStyleCnt="0"/>
      <dgm:spPr/>
    </dgm:pt>
    <dgm:pt modelId="{AEC15117-D4B7-4B29-94AD-CE8350F4A2E9}" type="pres">
      <dgm:prSet presAssocID="{29A9C318-B1C2-4F8D-9561-789FF0821B3D}" presName="imgShp" presStyleLbl="fgImgPlace1" presStyleIdx="6" presStyleCnt="10"/>
      <dgm:spPr/>
    </dgm:pt>
    <dgm:pt modelId="{3D55FD05-3048-4779-8905-4018C1E4EA08}" type="pres">
      <dgm:prSet presAssocID="{29A9C318-B1C2-4F8D-9561-789FF0821B3D}" presName="txShp" presStyleLbl="node1" presStyleIdx="6" presStyleCnt="10">
        <dgm:presLayoutVars>
          <dgm:bulletEnabled val="1"/>
        </dgm:presLayoutVars>
      </dgm:prSet>
      <dgm:spPr/>
    </dgm:pt>
    <dgm:pt modelId="{209A1372-A862-48F0-8EF3-9187B99C50D4}" type="pres">
      <dgm:prSet presAssocID="{4A4A8BDB-5129-423F-A1F1-2CCF20B3574C}" presName="spacing" presStyleCnt="0"/>
      <dgm:spPr/>
    </dgm:pt>
    <dgm:pt modelId="{76F39A8A-2756-4CDB-9DC0-3018174C7BE3}" type="pres">
      <dgm:prSet presAssocID="{EF6FE43C-F3EE-45CE-A9F7-7E828A4D5BD5}" presName="composite" presStyleCnt="0"/>
      <dgm:spPr/>
    </dgm:pt>
    <dgm:pt modelId="{45B19E2F-8CC1-433F-880C-A706994BFB2A}" type="pres">
      <dgm:prSet presAssocID="{EF6FE43C-F3EE-45CE-A9F7-7E828A4D5BD5}" presName="imgShp" presStyleLbl="fgImgPlace1" presStyleIdx="7" presStyleCnt="10"/>
      <dgm:spPr/>
    </dgm:pt>
    <dgm:pt modelId="{3CC9FA1B-7439-4E24-837C-3609C75E75D0}" type="pres">
      <dgm:prSet presAssocID="{EF6FE43C-F3EE-45CE-A9F7-7E828A4D5BD5}" presName="txShp" presStyleLbl="node1" presStyleIdx="7" presStyleCnt="10">
        <dgm:presLayoutVars>
          <dgm:bulletEnabled val="1"/>
        </dgm:presLayoutVars>
      </dgm:prSet>
      <dgm:spPr/>
    </dgm:pt>
    <dgm:pt modelId="{DDD10CF9-CBC7-4D91-BF2F-1DCAD5D0E49D}" type="pres">
      <dgm:prSet presAssocID="{09A4885C-6B3E-4412-AAAC-9342CA7A069C}" presName="spacing" presStyleCnt="0"/>
      <dgm:spPr/>
    </dgm:pt>
    <dgm:pt modelId="{AC5211E0-266B-4D6C-A813-393CA1DB5B87}" type="pres">
      <dgm:prSet presAssocID="{BD8BD32A-F4E2-44EB-84DB-398AAF16D5CF}" presName="composite" presStyleCnt="0"/>
      <dgm:spPr/>
    </dgm:pt>
    <dgm:pt modelId="{20D1CDD1-DFE8-40F1-9EBB-D4EFAACBC305}" type="pres">
      <dgm:prSet presAssocID="{BD8BD32A-F4E2-44EB-84DB-398AAF16D5CF}" presName="imgShp" presStyleLbl="fgImgPlace1" presStyleIdx="8" presStyleCnt="10"/>
      <dgm:spPr/>
    </dgm:pt>
    <dgm:pt modelId="{4FD924C5-996F-46D6-B7BF-8080536A9CAF}" type="pres">
      <dgm:prSet presAssocID="{BD8BD32A-F4E2-44EB-84DB-398AAF16D5CF}" presName="txShp" presStyleLbl="node1" presStyleIdx="8" presStyleCnt="10">
        <dgm:presLayoutVars>
          <dgm:bulletEnabled val="1"/>
        </dgm:presLayoutVars>
      </dgm:prSet>
      <dgm:spPr/>
    </dgm:pt>
    <dgm:pt modelId="{2F79A2F5-6131-4AB9-9335-02611E229A03}" type="pres">
      <dgm:prSet presAssocID="{FECC1B72-66AB-4B32-835D-7037B9DCD695}" presName="spacing" presStyleCnt="0"/>
      <dgm:spPr/>
    </dgm:pt>
    <dgm:pt modelId="{C9E7A007-F861-4A4E-A9DF-6A8AC5B92545}" type="pres">
      <dgm:prSet presAssocID="{CE60B02B-3210-4A81-B079-0240D5DE81BE}" presName="composite" presStyleCnt="0"/>
      <dgm:spPr/>
    </dgm:pt>
    <dgm:pt modelId="{4999C818-15E7-4944-A33E-A02C17F05543}" type="pres">
      <dgm:prSet presAssocID="{CE60B02B-3210-4A81-B079-0240D5DE81BE}" presName="imgShp" presStyleLbl="fgImgPlace1" presStyleIdx="9" presStyleCnt="10"/>
      <dgm:spPr/>
    </dgm:pt>
    <dgm:pt modelId="{37D1881A-13D1-43E8-A482-BFDDE079208F}" type="pres">
      <dgm:prSet presAssocID="{CE60B02B-3210-4A81-B079-0240D5DE81BE}" presName="txShp" presStyleLbl="node1" presStyleIdx="9" presStyleCnt="10">
        <dgm:presLayoutVars>
          <dgm:bulletEnabled val="1"/>
        </dgm:presLayoutVars>
      </dgm:prSet>
      <dgm:spPr/>
    </dgm:pt>
  </dgm:ptLst>
  <dgm:cxnLst>
    <dgm:cxn modelId="{A87DA01F-4B45-450C-ADF3-8EC7C751CCB8}" type="presOf" srcId="{CE60B02B-3210-4A81-B079-0240D5DE81BE}" destId="{37D1881A-13D1-43E8-A482-BFDDE079208F}" srcOrd="0" destOrd="0" presId="urn:microsoft.com/office/officeart/2005/8/layout/vList3"/>
    <dgm:cxn modelId="{2FD8486B-3EF2-4840-80DE-42C844DA07C3}" srcId="{1FBC4D70-52B3-4D84-B2D9-F0D1159B97DF}" destId="{E6612B64-AB9B-4CF0-9A3D-EF69E6ED749C}" srcOrd="2" destOrd="0" parTransId="{0ECCB6A1-1827-491C-8BB7-1D7AA30AFBE7}" sibTransId="{A4A6369C-187E-4EDC-81F7-01EDB4F002F0}"/>
    <dgm:cxn modelId="{1B81F846-5AC8-4C86-BEF6-92FD054A318E}" type="presOf" srcId="{EF6FE43C-F3EE-45CE-A9F7-7E828A4D5BD5}" destId="{3CC9FA1B-7439-4E24-837C-3609C75E75D0}" srcOrd="0" destOrd="0" presId="urn:microsoft.com/office/officeart/2005/8/layout/vList3"/>
    <dgm:cxn modelId="{86A9A760-12E0-4977-B1C9-E607B3FE1603}" type="presOf" srcId="{87A8D70B-22DD-4A4B-A8FE-5D7CCE9D4706}" destId="{15F73BBA-3F10-4507-AFC6-AEA19ADEDF22}" srcOrd="0" destOrd="0" presId="urn:microsoft.com/office/officeart/2005/8/layout/vList3"/>
    <dgm:cxn modelId="{64808B01-FC84-40F5-B8D1-07DC16D65ED4}" srcId="{1FBC4D70-52B3-4D84-B2D9-F0D1159B97DF}" destId="{46CBC22C-9711-4889-A48B-642185BA78A5}" srcOrd="0" destOrd="0" parTransId="{7F8E9AE7-8604-4540-B139-FA8B7C734047}" sibTransId="{B3895802-83D3-4411-A6F5-FC765D48FC0F}"/>
    <dgm:cxn modelId="{839927D6-7392-4D4F-9C26-9F0BCE6BC15A}" srcId="{1FBC4D70-52B3-4D84-B2D9-F0D1159B97DF}" destId="{29A9C318-B1C2-4F8D-9561-789FF0821B3D}" srcOrd="6" destOrd="0" parTransId="{705F797D-7E6E-44F7-84DE-881A9ECA3838}" sibTransId="{4A4A8BDB-5129-423F-A1F1-2CCF20B3574C}"/>
    <dgm:cxn modelId="{0D862CBC-8143-4586-AFF9-40CD4E906FCC}" srcId="{1FBC4D70-52B3-4D84-B2D9-F0D1159B97DF}" destId="{53C71BC1-3E49-4D7A-9998-A08F2ABB8DC0}" srcOrd="5" destOrd="0" parTransId="{DEFD72AA-FAEE-4F01-B3BF-5F3E3C34F993}" sibTransId="{8F2F773D-23A2-4E8C-8184-3FDD0A3EA0B3}"/>
    <dgm:cxn modelId="{7F7863B6-AB90-4878-A195-AB820603076A}" type="presOf" srcId="{29A9C318-B1C2-4F8D-9561-789FF0821B3D}" destId="{3D55FD05-3048-4779-8905-4018C1E4EA08}" srcOrd="0" destOrd="0" presId="urn:microsoft.com/office/officeart/2005/8/layout/vList3"/>
    <dgm:cxn modelId="{EA9F92DD-E7ED-4A6B-8723-86625EFBC140}" type="presOf" srcId="{D8C73FFE-29A7-47C3-A158-E6C22080873E}" destId="{7595511B-F3FE-45B1-AFE6-127A0409E007}" srcOrd="0" destOrd="0" presId="urn:microsoft.com/office/officeart/2005/8/layout/vList3"/>
    <dgm:cxn modelId="{86ABDAB5-56B7-4531-B4CB-67646FD8CF89}" srcId="{1FBC4D70-52B3-4D84-B2D9-F0D1159B97DF}" destId="{BD8BD32A-F4E2-44EB-84DB-398AAF16D5CF}" srcOrd="8" destOrd="0" parTransId="{B1891C7E-4E4F-4AF5-A5AE-7A6D8E11E783}" sibTransId="{FECC1B72-66AB-4B32-835D-7037B9DCD695}"/>
    <dgm:cxn modelId="{884FE054-4C52-456A-A7F0-FBE712034486}" type="presOf" srcId="{E6612B64-AB9B-4CF0-9A3D-EF69E6ED749C}" destId="{11569265-F7E2-46AB-AF84-2F7FC38551DE}" srcOrd="0" destOrd="0" presId="urn:microsoft.com/office/officeart/2005/8/layout/vList3"/>
    <dgm:cxn modelId="{C3498A4C-3C98-47DB-846E-5ACCF5EEDA58}" type="presOf" srcId="{C8B67B62-F55A-41A9-9D45-D37E6872E481}" destId="{6C7C485A-4CC4-4B3B-A541-2D0710199F46}" srcOrd="0" destOrd="0" presId="urn:microsoft.com/office/officeart/2005/8/layout/vList3"/>
    <dgm:cxn modelId="{B0882B1D-C520-42F7-9540-40A5C8C8BE86}" type="presOf" srcId="{BD8BD32A-F4E2-44EB-84DB-398AAF16D5CF}" destId="{4FD924C5-996F-46D6-B7BF-8080536A9CAF}" srcOrd="0" destOrd="0" presId="urn:microsoft.com/office/officeart/2005/8/layout/vList3"/>
    <dgm:cxn modelId="{E0771DA2-FFC1-4E59-9A8F-19C716EA195B}" srcId="{1FBC4D70-52B3-4D84-B2D9-F0D1159B97DF}" destId="{87A8D70B-22DD-4A4B-A8FE-5D7CCE9D4706}" srcOrd="4" destOrd="0" parTransId="{8588FF27-CE68-4E62-9259-04F4B90284DC}" sibTransId="{50AC7011-3C6E-4553-9849-63D6881FA94B}"/>
    <dgm:cxn modelId="{D4DEE992-3703-4116-9BA4-4B590B6A3F45}" srcId="{1FBC4D70-52B3-4D84-B2D9-F0D1159B97DF}" destId="{CE60B02B-3210-4A81-B079-0240D5DE81BE}" srcOrd="9" destOrd="0" parTransId="{968B3242-FC19-4CCE-BD16-F6305FFA0EC7}" sibTransId="{66021A02-C6A8-48B4-B3A3-2BAC5235D2C2}"/>
    <dgm:cxn modelId="{DFF7FC7D-0CB1-427E-B24B-8744766BF2F4}" srcId="{1FBC4D70-52B3-4D84-B2D9-F0D1159B97DF}" destId="{EF6FE43C-F3EE-45CE-A9F7-7E828A4D5BD5}" srcOrd="7" destOrd="0" parTransId="{E0FA1EB3-CF6D-41D7-810D-F4B30AF09ECA}" sibTransId="{09A4885C-6B3E-4412-AAAC-9342CA7A069C}"/>
    <dgm:cxn modelId="{96BDC939-6E5B-44A7-9CAB-09DEA345DC02}" srcId="{1FBC4D70-52B3-4D84-B2D9-F0D1159B97DF}" destId="{C8B67B62-F55A-41A9-9D45-D37E6872E481}" srcOrd="1" destOrd="0" parTransId="{7F3C626C-638B-40AC-9233-7E3688150DA6}" sibTransId="{3092AC89-BACD-4330-9D99-DFFE53AA7EB3}"/>
    <dgm:cxn modelId="{8ACE0090-24BD-4C93-9B5C-1B8A3BB88C46}" srcId="{1FBC4D70-52B3-4D84-B2D9-F0D1159B97DF}" destId="{D8C73FFE-29A7-47C3-A158-E6C22080873E}" srcOrd="3" destOrd="0" parTransId="{A386FBB3-8FE9-418F-A27B-4EA2E93B608F}" sibTransId="{67665E21-0A87-4846-B57F-60D19CE4DE65}"/>
    <dgm:cxn modelId="{B7271D83-5D97-4619-B4E5-BD5D417CF8BD}" type="presOf" srcId="{53C71BC1-3E49-4D7A-9998-A08F2ABB8DC0}" destId="{0E848318-F930-4209-BD7F-B75AEE18B297}" srcOrd="0" destOrd="0" presId="urn:microsoft.com/office/officeart/2005/8/layout/vList3"/>
    <dgm:cxn modelId="{8F301249-01E5-48A6-8DAF-55D633954984}" type="presOf" srcId="{46CBC22C-9711-4889-A48B-642185BA78A5}" destId="{074D1256-8E90-49D5-ADFD-B1AA9BAEE008}" srcOrd="0" destOrd="0" presId="urn:microsoft.com/office/officeart/2005/8/layout/vList3"/>
    <dgm:cxn modelId="{FA0A8958-3E21-4808-BBE1-171F74249B89}" type="presOf" srcId="{1FBC4D70-52B3-4D84-B2D9-F0D1159B97DF}" destId="{0D3F79F0-9CFF-49EA-AC86-F0F971FDE298}" srcOrd="0" destOrd="0" presId="urn:microsoft.com/office/officeart/2005/8/layout/vList3"/>
    <dgm:cxn modelId="{BA92B265-56B2-4D86-84E7-3243D51F7969}" type="presParOf" srcId="{0D3F79F0-9CFF-49EA-AC86-F0F971FDE298}" destId="{D7BF8F63-B3B0-4511-8C7D-E771AF054ED7}" srcOrd="0" destOrd="0" presId="urn:microsoft.com/office/officeart/2005/8/layout/vList3"/>
    <dgm:cxn modelId="{0D720E96-3BBD-4D8B-B168-F28BEBAB06AC}" type="presParOf" srcId="{D7BF8F63-B3B0-4511-8C7D-E771AF054ED7}" destId="{17D9AF8E-9BFE-48DB-B635-CD92D689BA31}" srcOrd="0" destOrd="0" presId="urn:microsoft.com/office/officeart/2005/8/layout/vList3"/>
    <dgm:cxn modelId="{820EE0B0-EB5B-4D71-ABB6-474A58A66D7D}" type="presParOf" srcId="{D7BF8F63-B3B0-4511-8C7D-E771AF054ED7}" destId="{074D1256-8E90-49D5-ADFD-B1AA9BAEE008}" srcOrd="1" destOrd="0" presId="urn:microsoft.com/office/officeart/2005/8/layout/vList3"/>
    <dgm:cxn modelId="{C8D07061-8031-4176-A4A9-858D46B72311}" type="presParOf" srcId="{0D3F79F0-9CFF-49EA-AC86-F0F971FDE298}" destId="{4FF5B2D2-0C8F-47FE-A10F-F1F8B5CE4D8E}" srcOrd="1" destOrd="0" presId="urn:microsoft.com/office/officeart/2005/8/layout/vList3"/>
    <dgm:cxn modelId="{79C107F8-CD9B-48B9-A596-99B776EC0B1D}" type="presParOf" srcId="{0D3F79F0-9CFF-49EA-AC86-F0F971FDE298}" destId="{DF2A44EC-C0BF-4217-8C03-020DCD589A39}" srcOrd="2" destOrd="0" presId="urn:microsoft.com/office/officeart/2005/8/layout/vList3"/>
    <dgm:cxn modelId="{ECE1BC2C-5020-44C4-BC98-BF72C036D2DB}" type="presParOf" srcId="{DF2A44EC-C0BF-4217-8C03-020DCD589A39}" destId="{83F2F861-0CBA-482E-8496-B15A6330FF9E}" srcOrd="0" destOrd="0" presId="urn:microsoft.com/office/officeart/2005/8/layout/vList3"/>
    <dgm:cxn modelId="{C6C91B21-BE2C-43AB-828F-C3A59770595F}" type="presParOf" srcId="{DF2A44EC-C0BF-4217-8C03-020DCD589A39}" destId="{6C7C485A-4CC4-4B3B-A541-2D0710199F46}" srcOrd="1" destOrd="0" presId="urn:microsoft.com/office/officeart/2005/8/layout/vList3"/>
    <dgm:cxn modelId="{6A6E76D7-BC9D-4319-96DC-33DFAADE698D}" type="presParOf" srcId="{0D3F79F0-9CFF-49EA-AC86-F0F971FDE298}" destId="{81BC0043-F337-445C-9C7D-6092F3478008}" srcOrd="3" destOrd="0" presId="urn:microsoft.com/office/officeart/2005/8/layout/vList3"/>
    <dgm:cxn modelId="{CBD85BEB-C1CF-40A7-A43A-3F4D458635D9}" type="presParOf" srcId="{0D3F79F0-9CFF-49EA-AC86-F0F971FDE298}" destId="{2E48833D-DE95-47EE-B12A-D2E0AB664C56}" srcOrd="4" destOrd="0" presId="urn:microsoft.com/office/officeart/2005/8/layout/vList3"/>
    <dgm:cxn modelId="{EA242B3B-9FE5-4A5A-BCB4-55D950B4A5FE}" type="presParOf" srcId="{2E48833D-DE95-47EE-B12A-D2E0AB664C56}" destId="{1C8E1972-6CAF-4BEE-8B86-1B9419BE0B74}" srcOrd="0" destOrd="0" presId="urn:microsoft.com/office/officeart/2005/8/layout/vList3"/>
    <dgm:cxn modelId="{9C2EAC8C-8134-48B6-8500-636AF5185C36}" type="presParOf" srcId="{2E48833D-DE95-47EE-B12A-D2E0AB664C56}" destId="{11569265-F7E2-46AB-AF84-2F7FC38551DE}" srcOrd="1" destOrd="0" presId="urn:microsoft.com/office/officeart/2005/8/layout/vList3"/>
    <dgm:cxn modelId="{9E69026D-BFF5-4989-B22E-2F75C1CAF79A}" type="presParOf" srcId="{0D3F79F0-9CFF-49EA-AC86-F0F971FDE298}" destId="{16017752-A019-4660-A214-9F64CFDB7464}" srcOrd="5" destOrd="0" presId="urn:microsoft.com/office/officeart/2005/8/layout/vList3"/>
    <dgm:cxn modelId="{88543F90-1E87-4FBD-AAB9-107992F65B03}" type="presParOf" srcId="{0D3F79F0-9CFF-49EA-AC86-F0F971FDE298}" destId="{9263BFBC-863B-4983-B490-561E11AEBC9B}" srcOrd="6" destOrd="0" presId="urn:microsoft.com/office/officeart/2005/8/layout/vList3"/>
    <dgm:cxn modelId="{74DFF556-0339-4409-AD91-A5E9210D89F0}" type="presParOf" srcId="{9263BFBC-863B-4983-B490-561E11AEBC9B}" destId="{BC1ECEEB-A673-4170-8ABC-3512B923F036}" srcOrd="0" destOrd="0" presId="urn:microsoft.com/office/officeart/2005/8/layout/vList3"/>
    <dgm:cxn modelId="{F3E7AB55-86C3-4878-9F89-500EDFDA743E}" type="presParOf" srcId="{9263BFBC-863B-4983-B490-561E11AEBC9B}" destId="{7595511B-F3FE-45B1-AFE6-127A0409E007}" srcOrd="1" destOrd="0" presId="urn:microsoft.com/office/officeart/2005/8/layout/vList3"/>
    <dgm:cxn modelId="{ABE4A59C-0F42-47E7-9483-D2F0B0CB12B0}" type="presParOf" srcId="{0D3F79F0-9CFF-49EA-AC86-F0F971FDE298}" destId="{8296C79D-D479-43D7-84FF-385B1087AE75}" srcOrd="7" destOrd="0" presId="urn:microsoft.com/office/officeart/2005/8/layout/vList3"/>
    <dgm:cxn modelId="{87920F6A-E992-4390-8399-D898AAF3E13C}" type="presParOf" srcId="{0D3F79F0-9CFF-49EA-AC86-F0F971FDE298}" destId="{F5B1077B-66E3-4E97-ADC7-5A133FBEA1AB}" srcOrd="8" destOrd="0" presId="urn:microsoft.com/office/officeart/2005/8/layout/vList3"/>
    <dgm:cxn modelId="{950B8B5B-9CF2-449E-AE7E-1A3B7E593F8A}" type="presParOf" srcId="{F5B1077B-66E3-4E97-ADC7-5A133FBEA1AB}" destId="{EFEA1A0E-40BF-4E79-9266-4F981DF73739}" srcOrd="0" destOrd="0" presId="urn:microsoft.com/office/officeart/2005/8/layout/vList3"/>
    <dgm:cxn modelId="{1DA22809-4B7F-4553-BC8D-39525746C8BF}" type="presParOf" srcId="{F5B1077B-66E3-4E97-ADC7-5A133FBEA1AB}" destId="{15F73BBA-3F10-4507-AFC6-AEA19ADEDF22}" srcOrd="1" destOrd="0" presId="urn:microsoft.com/office/officeart/2005/8/layout/vList3"/>
    <dgm:cxn modelId="{777ACEE8-01DD-4CBC-A90A-7697778531F0}" type="presParOf" srcId="{0D3F79F0-9CFF-49EA-AC86-F0F971FDE298}" destId="{2B9D4417-CA72-473F-958E-C44C43A005A8}" srcOrd="9" destOrd="0" presId="urn:microsoft.com/office/officeart/2005/8/layout/vList3"/>
    <dgm:cxn modelId="{B68632B4-DB62-4C18-BE26-EE150FDC46EB}" type="presParOf" srcId="{0D3F79F0-9CFF-49EA-AC86-F0F971FDE298}" destId="{817E01A3-DBB4-4D10-A1A3-C7EC54E75DBA}" srcOrd="10" destOrd="0" presId="urn:microsoft.com/office/officeart/2005/8/layout/vList3"/>
    <dgm:cxn modelId="{7496292B-BE35-4512-8BAF-AC6EC37E8924}" type="presParOf" srcId="{817E01A3-DBB4-4D10-A1A3-C7EC54E75DBA}" destId="{75DEF993-9558-4D50-B84D-48258985D5B1}" srcOrd="0" destOrd="0" presId="urn:microsoft.com/office/officeart/2005/8/layout/vList3"/>
    <dgm:cxn modelId="{AE3255A4-B76A-407F-896E-D716EDAD279D}" type="presParOf" srcId="{817E01A3-DBB4-4D10-A1A3-C7EC54E75DBA}" destId="{0E848318-F930-4209-BD7F-B75AEE18B297}" srcOrd="1" destOrd="0" presId="urn:microsoft.com/office/officeart/2005/8/layout/vList3"/>
    <dgm:cxn modelId="{0D979594-48D8-48E6-A83E-8AC68BA98CA9}" type="presParOf" srcId="{0D3F79F0-9CFF-49EA-AC86-F0F971FDE298}" destId="{DB68B594-67EA-49C3-B726-A5773C765823}" srcOrd="11" destOrd="0" presId="urn:microsoft.com/office/officeart/2005/8/layout/vList3"/>
    <dgm:cxn modelId="{7A69CC16-C051-442E-810F-7BC215260BF9}" type="presParOf" srcId="{0D3F79F0-9CFF-49EA-AC86-F0F971FDE298}" destId="{778FFFFF-D09B-45F1-8BDB-3AACBEF571C7}" srcOrd="12" destOrd="0" presId="urn:microsoft.com/office/officeart/2005/8/layout/vList3"/>
    <dgm:cxn modelId="{0A75B205-58AB-4D34-9362-CD12D10B8062}" type="presParOf" srcId="{778FFFFF-D09B-45F1-8BDB-3AACBEF571C7}" destId="{AEC15117-D4B7-4B29-94AD-CE8350F4A2E9}" srcOrd="0" destOrd="0" presId="urn:microsoft.com/office/officeart/2005/8/layout/vList3"/>
    <dgm:cxn modelId="{FBD463D5-C381-4E49-B351-4CAFF556FC75}" type="presParOf" srcId="{778FFFFF-D09B-45F1-8BDB-3AACBEF571C7}" destId="{3D55FD05-3048-4779-8905-4018C1E4EA08}" srcOrd="1" destOrd="0" presId="urn:microsoft.com/office/officeart/2005/8/layout/vList3"/>
    <dgm:cxn modelId="{BB6ABD06-27FE-417A-A87E-2DA31675F693}" type="presParOf" srcId="{0D3F79F0-9CFF-49EA-AC86-F0F971FDE298}" destId="{209A1372-A862-48F0-8EF3-9187B99C50D4}" srcOrd="13" destOrd="0" presId="urn:microsoft.com/office/officeart/2005/8/layout/vList3"/>
    <dgm:cxn modelId="{AFB86308-DDE1-4473-A723-A8958DA68D21}" type="presParOf" srcId="{0D3F79F0-9CFF-49EA-AC86-F0F971FDE298}" destId="{76F39A8A-2756-4CDB-9DC0-3018174C7BE3}" srcOrd="14" destOrd="0" presId="urn:microsoft.com/office/officeart/2005/8/layout/vList3"/>
    <dgm:cxn modelId="{762669DD-4C8A-4C87-A826-91712BE894A7}" type="presParOf" srcId="{76F39A8A-2756-4CDB-9DC0-3018174C7BE3}" destId="{45B19E2F-8CC1-433F-880C-A706994BFB2A}" srcOrd="0" destOrd="0" presId="urn:microsoft.com/office/officeart/2005/8/layout/vList3"/>
    <dgm:cxn modelId="{D7C6523A-1614-4496-9851-97085552620C}" type="presParOf" srcId="{76F39A8A-2756-4CDB-9DC0-3018174C7BE3}" destId="{3CC9FA1B-7439-4E24-837C-3609C75E75D0}" srcOrd="1" destOrd="0" presId="urn:microsoft.com/office/officeart/2005/8/layout/vList3"/>
    <dgm:cxn modelId="{330847B6-E5D8-49F6-A517-BA88B02EF88C}" type="presParOf" srcId="{0D3F79F0-9CFF-49EA-AC86-F0F971FDE298}" destId="{DDD10CF9-CBC7-4D91-BF2F-1DCAD5D0E49D}" srcOrd="15" destOrd="0" presId="urn:microsoft.com/office/officeart/2005/8/layout/vList3"/>
    <dgm:cxn modelId="{3B7D4414-706F-4A80-91E8-AE27D821B339}" type="presParOf" srcId="{0D3F79F0-9CFF-49EA-AC86-F0F971FDE298}" destId="{AC5211E0-266B-4D6C-A813-393CA1DB5B87}" srcOrd="16" destOrd="0" presId="urn:microsoft.com/office/officeart/2005/8/layout/vList3"/>
    <dgm:cxn modelId="{8A256A00-2D81-4F42-9045-C99DC08471E2}" type="presParOf" srcId="{AC5211E0-266B-4D6C-A813-393CA1DB5B87}" destId="{20D1CDD1-DFE8-40F1-9EBB-D4EFAACBC305}" srcOrd="0" destOrd="0" presId="urn:microsoft.com/office/officeart/2005/8/layout/vList3"/>
    <dgm:cxn modelId="{3CABEB26-A47C-4B4A-9CEE-0CCB9568E7A8}" type="presParOf" srcId="{AC5211E0-266B-4D6C-A813-393CA1DB5B87}" destId="{4FD924C5-996F-46D6-B7BF-8080536A9CAF}" srcOrd="1" destOrd="0" presId="urn:microsoft.com/office/officeart/2005/8/layout/vList3"/>
    <dgm:cxn modelId="{404A385B-0794-4278-A1F0-C99E98DBB664}" type="presParOf" srcId="{0D3F79F0-9CFF-49EA-AC86-F0F971FDE298}" destId="{2F79A2F5-6131-4AB9-9335-02611E229A03}" srcOrd="17" destOrd="0" presId="urn:microsoft.com/office/officeart/2005/8/layout/vList3"/>
    <dgm:cxn modelId="{541F74DA-9604-41C4-A95E-128D2A5C8932}" type="presParOf" srcId="{0D3F79F0-9CFF-49EA-AC86-F0F971FDE298}" destId="{C9E7A007-F861-4A4E-A9DF-6A8AC5B92545}" srcOrd="18" destOrd="0" presId="urn:microsoft.com/office/officeart/2005/8/layout/vList3"/>
    <dgm:cxn modelId="{D89C98C5-38A3-48CA-80D0-D601015B75AE}" type="presParOf" srcId="{C9E7A007-F861-4A4E-A9DF-6A8AC5B92545}" destId="{4999C818-15E7-4944-A33E-A02C17F05543}" srcOrd="0" destOrd="0" presId="urn:microsoft.com/office/officeart/2005/8/layout/vList3"/>
    <dgm:cxn modelId="{5E5572C8-FB23-4D28-927E-254EFFFE7952}" type="presParOf" srcId="{C9E7A007-F861-4A4E-A9DF-6A8AC5B92545}" destId="{37D1881A-13D1-43E8-A482-BFDDE079208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A89A0D-C9C1-2046-9DD3-3ED8CE180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55371A5-A989-E84A-A0C5-C5905D4027BD}">
      <dgm:prSet/>
      <dgm:spPr/>
      <dgm:t>
        <a:bodyPr/>
        <a:lstStyle/>
        <a:p>
          <a:pPr algn="ctr"/>
          <a:r>
            <a:rPr lang="ja-JP" b="1" baseline="0" dirty="0"/>
            <a:t>「今日からできるゲームプログラミング」</a:t>
          </a:r>
          <a:endParaRPr lang="ja-JP" dirty="0"/>
        </a:p>
      </dgm:t>
    </dgm:pt>
    <dgm:pt modelId="{7BD3FC35-DF9D-4546-9176-19ABE4C7FC46}" type="parTrans" cxnId="{5F9C70A5-5DEB-6644-93B3-BB6CFBDB3711}">
      <dgm:prSet/>
      <dgm:spPr/>
      <dgm:t>
        <a:bodyPr/>
        <a:lstStyle/>
        <a:p>
          <a:endParaRPr kumimoji="1" lang="ja-JP" altLang="en-US"/>
        </a:p>
      </dgm:t>
    </dgm:pt>
    <dgm:pt modelId="{501D74F3-5865-2241-9CFC-3F3D39BDEC1C}" type="sibTrans" cxnId="{5F9C70A5-5DEB-6644-93B3-BB6CFBDB3711}">
      <dgm:prSet/>
      <dgm:spPr/>
      <dgm:t>
        <a:bodyPr/>
        <a:lstStyle/>
        <a:p>
          <a:endParaRPr kumimoji="1" lang="ja-JP" altLang="en-US"/>
        </a:p>
      </dgm:t>
    </dgm:pt>
    <dgm:pt modelId="{7DB488B2-AE63-7149-9634-7973D1515E3D}" type="pres">
      <dgm:prSet presAssocID="{28A89A0D-C9C1-2046-9DD3-3ED8CE180319}" presName="linear" presStyleCnt="0">
        <dgm:presLayoutVars>
          <dgm:animLvl val="lvl"/>
          <dgm:resizeHandles val="exact"/>
        </dgm:presLayoutVars>
      </dgm:prSet>
      <dgm:spPr/>
      <dgm:t>
        <a:bodyPr/>
        <a:lstStyle/>
        <a:p>
          <a:endParaRPr kumimoji="1" lang="ja-JP" altLang="en-US"/>
        </a:p>
      </dgm:t>
    </dgm:pt>
    <dgm:pt modelId="{811F5163-D6E7-E148-93B1-4A31C3A057F8}" type="pres">
      <dgm:prSet presAssocID="{B55371A5-A989-E84A-A0C5-C5905D4027BD}" presName="parentText" presStyleLbl="node1" presStyleIdx="0" presStyleCnt="1" custScaleY="100000" custLinFactNeighborY="-7092">
        <dgm:presLayoutVars>
          <dgm:chMax val="0"/>
          <dgm:bulletEnabled val="1"/>
        </dgm:presLayoutVars>
      </dgm:prSet>
      <dgm:spPr/>
      <dgm:t>
        <a:bodyPr/>
        <a:lstStyle/>
        <a:p>
          <a:endParaRPr kumimoji="1" lang="ja-JP" altLang="en-US"/>
        </a:p>
      </dgm:t>
    </dgm:pt>
  </dgm:ptLst>
  <dgm:cxnLst>
    <dgm:cxn modelId="{D25344B5-2AB2-4EED-AE36-87CAEF50D472}" type="presOf" srcId="{28A89A0D-C9C1-2046-9DD3-3ED8CE180319}" destId="{7DB488B2-AE63-7149-9634-7973D1515E3D}" srcOrd="0" destOrd="0" presId="urn:microsoft.com/office/officeart/2005/8/layout/vList2"/>
    <dgm:cxn modelId="{402F07E0-DA77-4977-81A3-0BBC1D2A25FF}" type="presOf" srcId="{B55371A5-A989-E84A-A0C5-C5905D4027BD}" destId="{811F5163-D6E7-E148-93B1-4A31C3A057F8}" srcOrd="0" destOrd="0" presId="urn:microsoft.com/office/officeart/2005/8/layout/vList2"/>
    <dgm:cxn modelId="{5F9C70A5-5DEB-6644-93B3-BB6CFBDB3711}" srcId="{28A89A0D-C9C1-2046-9DD3-3ED8CE180319}" destId="{B55371A5-A989-E84A-A0C5-C5905D4027BD}" srcOrd="0" destOrd="0" parTransId="{7BD3FC35-DF9D-4546-9176-19ABE4C7FC46}" sibTransId="{501D74F3-5865-2241-9CFC-3F3D39BDEC1C}"/>
    <dgm:cxn modelId="{F454D189-A729-4E93-A35B-3A95D5D284C0}" type="presParOf" srcId="{7DB488B2-AE63-7149-9634-7973D1515E3D}" destId="{811F5163-D6E7-E148-93B1-4A31C3A057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88FD371-029C-D84B-B12D-4AF1E1EDA255}" type="doc">
      <dgm:prSet loTypeId="urn:microsoft.com/office/officeart/2005/8/layout/vList3" loCatId="process" qsTypeId="urn:microsoft.com/office/officeart/2005/8/quickstyle/simple3" qsCatId="simple" csTypeId="urn:microsoft.com/office/officeart/2005/8/colors/accent1_2" csCatId="accent1" phldr="1"/>
      <dgm:spPr/>
      <dgm:t>
        <a:bodyPr/>
        <a:lstStyle/>
        <a:p>
          <a:endParaRPr kumimoji="1" lang="ja-JP" altLang="en-US"/>
        </a:p>
      </dgm:t>
    </dgm:pt>
    <dgm:pt modelId="{7668BF6C-7A64-614A-8D24-22DE2E79AA17}">
      <dgm:prSet/>
      <dgm:spPr/>
      <dgm:t>
        <a:bodyPr/>
        <a:lstStyle/>
        <a:p>
          <a:r>
            <a:rPr lang="ja-JP" baseline="0" dirty="0"/>
            <a:t>ゲームコースで学べること</a:t>
          </a:r>
          <a:endParaRPr lang="ja-JP" dirty="0"/>
        </a:p>
      </dgm:t>
    </dgm:pt>
    <dgm:pt modelId="{1B464DB6-30D4-7A4C-8C78-295463832D08}" type="parTrans" cxnId="{FD5CEEB8-D585-AF43-A6FA-EC01CD246196}">
      <dgm:prSet/>
      <dgm:spPr/>
      <dgm:t>
        <a:bodyPr/>
        <a:lstStyle/>
        <a:p>
          <a:endParaRPr kumimoji="1" lang="ja-JP" altLang="en-US"/>
        </a:p>
      </dgm:t>
    </dgm:pt>
    <dgm:pt modelId="{C43B46C5-779A-C747-8B8C-63EB6BC6CD00}" type="sibTrans" cxnId="{FD5CEEB8-D585-AF43-A6FA-EC01CD246196}">
      <dgm:prSet/>
      <dgm:spPr/>
      <dgm:t>
        <a:bodyPr/>
        <a:lstStyle/>
        <a:p>
          <a:endParaRPr kumimoji="1" lang="ja-JP" altLang="en-US"/>
        </a:p>
      </dgm:t>
    </dgm:pt>
    <dgm:pt modelId="{AE7FB7DE-3731-1844-B098-6238A6A21F6D}">
      <dgm:prSet/>
      <dgm:spPr/>
      <dgm:t>
        <a:bodyPr/>
        <a:lstStyle/>
        <a:p>
          <a:r>
            <a:rPr lang="ja-JP" baseline="0" dirty="0"/>
            <a:t>プログラマーの役割</a:t>
          </a:r>
          <a:endParaRPr lang="ja-JP" dirty="0"/>
        </a:p>
      </dgm:t>
    </dgm:pt>
    <dgm:pt modelId="{32BDF626-0880-9F4B-B65F-809F502EAA35}" type="parTrans" cxnId="{C62690AA-CA0F-C943-9240-B071EBC7BABC}">
      <dgm:prSet/>
      <dgm:spPr/>
      <dgm:t>
        <a:bodyPr/>
        <a:lstStyle/>
        <a:p>
          <a:endParaRPr kumimoji="1" lang="ja-JP" altLang="en-US"/>
        </a:p>
      </dgm:t>
    </dgm:pt>
    <dgm:pt modelId="{29E8EB8C-50AF-D044-92D9-8DD44C704DF4}" type="sibTrans" cxnId="{C62690AA-CA0F-C943-9240-B071EBC7BABC}">
      <dgm:prSet/>
      <dgm:spPr/>
      <dgm:t>
        <a:bodyPr/>
        <a:lstStyle/>
        <a:p>
          <a:endParaRPr kumimoji="1" lang="ja-JP" altLang="en-US"/>
        </a:p>
      </dgm:t>
    </dgm:pt>
    <dgm:pt modelId="{644DE882-78A0-2348-8005-048D1CC36ADD}">
      <dgm:prSet/>
      <dgm:spPr/>
      <dgm:t>
        <a:bodyPr/>
        <a:lstStyle/>
        <a:p>
          <a:r>
            <a:rPr lang="ja-JP" baseline="0"/>
            <a:t>ゲームプログラムの流れ</a:t>
          </a:r>
          <a:endParaRPr lang="ja-JP"/>
        </a:p>
      </dgm:t>
    </dgm:pt>
    <dgm:pt modelId="{DCBA35C1-38CE-8E46-9B66-15C511F0CD3C}" type="parTrans" cxnId="{1FBD4ACE-CEFA-794C-94D5-73F4C0B4BA7F}">
      <dgm:prSet/>
      <dgm:spPr/>
      <dgm:t>
        <a:bodyPr/>
        <a:lstStyle/>
        <a:p>
          <a:endParaRPr kumimoji="1" lang="ja-JP" altLang="en-US"/>
        </a:p>
      </dgm:t>
    </dgm:pt>
    <dgm:pt modelId="{AE235651-4935-4645-87AF-9EDA85A60410}" type="sibTrans" cxnId="{1FBD4ACE-CEFA-794C-94D5-73F4C0B4BA7F}">
      <dgm:prSet/>
      <dgm:spPr/>
      <dgm:t>
        <a:bodyPr/>
        <a:lstStyle/>
        <a:p>
          <a:endParaRPr kumimoji="1" lang="ja-JP" altLang="en-US"/>
        </a:p>
      </dgm:t>
    </dgm:pt>
    <dgm:pt modelId="{3C45799A-667B-C84E-AA13-A6C67C276C5F}">
      <dgm:prSet/>
      <dgm:spPr/>
      <dgm:t>
        <a:bodyPr/>
        <a:lstStyle/>
        <a:p>
          <a:r>
            <a:rPr lang="ja-JP" baseline="0"/>
            <a:t>実際に触ってみる</a:t>
          </a:r>
          <a:endParaRPr lang="ja-JP"/>
        </a:p>
      </dgm:t>
    </dgm:pt>
    <dgm:pt modelId="{50628030-4330-5440-8805-307E2615EF81}" type="parTrans" cxnId="{17224735-5571-B44F-9499-2518008D6558}">
      <dgm:prSet/>
      <dgm:spPr/>
      <dgm:t>
        <a:bodyPr/>
        <a:lstStyle/>
        <a:p>
          <a:endParaRPr kumimoji="1" lang="ja-JP" altLang="en-US"/>
        </a:p>
      </dgm:t>
    </dgm:pt>
    <dgm:pt modelId="{C68F8F66-E672-EA49-A7C3-8D6C01415900}" type="sibTrans" cxnId="{17224735-5571-B44F-9499-2518008D6558}">
      <dgm:prSet/>
      <dgm:spPr/>
      <dgm:t>
        <a:bodyPr/>
        <a:lstStyle/>
        <a:p>
          <a:endParaRPr kumimoji="1" lang="ja-JP" altLang="en-US"/>
        </a:p>
      </dgm:t>
    </dgm:pt>
    <dgm:pt modelId="{F206BC1D-6D64-C74E-88E1-581AFF232A65}">
      <dgm:prSet/>
      <dgm:spPr/>
      <dgm:t>
        <a:bodyPr/>
        <a:lstStyle/>
        <a:p>
          <a:r>
            <a:rPr lang="ja-JP" baseline="0"/>
            <a:t>まとめ</a:t>
          </a:r>
          <a:endParaRPr lang="ja-JP"/>
        </a:p>
      </dgm:t>
    </dgm:pt>
    <dgm:pt modelId="{A0FBAE5B-D986-7B41-9556-CC282E93C8E7}" type="parTrans" cxnId="{512513AB-1603-3041-97F8-929E072A4455}">
      <dgm:prSet/>
      <dgm:spPr/>
      <dgm:t>
        <a:bodyPr/>
        <a:lstStyle/>
        <a:p>
          <a:endParaRPr kumimoji="1" lang="ja-JP" altLang="en-US"/>
        </a:p>
      </dgm:t>
    </dgm:pt>
    <dgm:pt modelId="{A4A10E79-D240-2147-B923-1506F8876AEF}" type="sibTrans" cxnId="{512513AB-1603-3041-97F8-929E072A4455}">
      <dgm:prSet/>
      <dgm:spPr/>
      <dgm:t>
        <a:bodyPr/>
        <a:lstStyle/>
        <a:p>
          <a:endParaRPr kumimoji="1" lang="ja-JP" altLang="en-US"/>
        </a:p>
      </dgm:t>
    </dgm:pt>
    <dgm:pt modelId="{8950B6EF-E389-402B-83EA-47A764FD0290}">
      <dgm:prSet/>
      <dgm:spPr/>
      <dgm:t>
        <a:bodyPr/>
        <a:lstStyle/>
        <a:p>
          <a:r>
            <a:rPr lang="ja-JP" altLang="en-US" dirty="0" smtClean="0"/>
            <a:t>ゲームを作る前に知っておいてほしいこと</a:t>
          </a:r>
          <a:endParaRPr lang="ja-JP" dirty="0"/>
        </a:p>
      </dgm:t>
    </dgm:pt>
    <dgm:pt modelId="{A88820F9-2FE8-413D-B9C6-AD687ABBF30F}" type="parTrans" cxnId="{C0F5AAA3-198D-4F78-A7C3-FADB5A59B40B}">
      <dgm:prSet/>
      <dgm:spPr/>
      <dgm:t>
        <a:bodyPr/>
        <a:lstStyle/>
        <a:p>
          <a:endParaRPr kumimoji="1" lang="ja-JP" altLang="en-US"/>
        </a:p>
      </dgm:t>
    </dgm:pt>
    <dgm:pt modelId="{1B589BBA-1962-48C0-AC2C-0A6FC603ADD5}" type="sibTrans" cxnId="{C0F5AAA3-198D-4F78-A7C3-FADB5A59B40B}">
      <dgm:prSet/>
      <dgm:spPr/>
      <dgm:t>
        <a:bodyPr/>
        <a:lstStyle/>
        <a:p>
          <a:endParaRPr kumimoji="1" lang="ja-JP" altLang="en-US"/>
        </a:p>
      </dgm:t>
    </dgm:pt>
    <dgm:pt modelId="{D8E4590A-E4F9-2743-B0E6-3952C6C0C169}" type="pres">
      <dgm:prSet presAssocID="{E88FD371-029C-D84B-B12D-4AF1E1EDA255}" presName="linearFlow" presStyleCnt="0">
        <dgm:presLayoutVars>
          <dgm:dir/>
          <dgm:resizeHandles val="exact"/>
        </dgm:presLayoutVars>
      </dgm:prSet>
      <dgm:spPr/>
      <dgm:t>
        <a:bodyPr/>
        <a:lstStyle/>
        <a:p>
          <a:endParaRPr kumimoji="1" lang="ja-JP" altLang="en-US"/>
        </a:p>
      </dgm:t>
    </dgm:pt>
    <dgm:pt modelId="{49554A92-1EDD-7844-B15E-CF068D599DCA}" type="pres">
      <dgm:prSet presAssocID="{7668BF6C-7A64-614A-8D24-22DE2E79AA17}" presName="composite" presStyleCnt="0"/>
      <dgm:spPr/>
    </dgm:pt>
    <dgm:pt modelId="{CE03D48F-FDC0-AB45-B0B0-A22A7896518F}" type="pres">
      <dgm:prSet presAssocID="{7668BF6C-7A64-614A-8D24-22DE2E79AA17}"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63497825-968E-764F-B4B7-5B792A6162B8}" type="pres">
      <dgm:prSet presAssocID="{7668BF6C-7A64-614A-8D24-22DE2E79AA17}" presName="txShp" presStyleLbl="node1" presStyleIdx="0" presStyleCnt="6">
        <dgm:presLayoutVars>
          <dgm:bulletEnabled val="1"/>
        </dgm:presLayoutVars>
      </dgm:prSet>
      <dgm:spPr/>
      <dgm:t>
        <a:bodyPr/>
        <a:lstStyle/>
        <a:p>
          <a:endParaRPr kumimoji="1" lang="ja-JP" altLang="en-US"/>
        </a:p>
      </dgm:t>
    </dgm:pt>
    <dgm:pt modelId="{BF878655-EEFE-B841-AECA-7B015CDD5601}" type="pres">
      <dgm:prSet presAssocID="{C43B46C5-779A-C747-8B8C-63EB6BC6CD00}" presName="spacing" presStyleCnt="0"/>
      <dgm:spPr/>
    </dgm:pt>
    <dgm:pt modelId="{4FD2183C-DD15-4BB0-BF9B-574E628293D7}" type="pres">
      <dgm:prSet presAssocID="{8950B6EF-E389-402B-83EA-47A764FD0290}" presName="composite" presStyleCnt="0"/>
      <dgm:spPr/>
    </dgm:pt>
    <dgm:pt modelId="{544E1800-2C0A-40E5-B302-58B0688BC634}" type="pres">
      <dgm:prSet presAssocID="{8950B6EF-E389-402B-83EA-47A764FD0290}"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C4C9205D-B4A0-4D9C-9901-DF9260E16BAE}" type="pres">
      <dgm:prSet presAssocID="{8950B6EF-E389-402B-83EA-47A764FD0290}" presName="txShp" presStyleLbl="node1" presStyleIdx="1" presStyleCnt="6">
        <dgm:presLayoutVars>
          <dgm:bulletEnabled val="1"/>
        </dgm:presLayoutVars>
      </dgm:prSet>
      <dgm:spPr/>
      <dgm:t>
        <a:bodyPr/>
        <a:lstStyle/>
        <a:p>
          <a:endParaRPr kumimoji="1" lang="ja-JP" altLang="en-US"/>
        </a:p>
      </dgm:t>
    </dgm:pt>
    <dgm:pt modelId="{724578DD-82C3-4F0B-AAE6-9F9F04C237C1}" type="pres">
      <dgm:prSet presAssocID="{1B589BBA-1962-48C0-AC2C-0A6FC603ADD5}" presName="spacing" presStyleCnt="0"/>
      <dgm:spPr/>
    </dgm:pt>
    <dgm:pt modelId="{21C51732-4A23-0848-9FD6-0AD24F1BE2DE}" type="pres">
      <dgm:prSet presAssocID="{AE7FB7DE-3731-1844-B098-6238A6A21F6D}" presName="composite" presStyleCnt="0"/>
      <dgm:spPr/>
    </dgm:pt>
    <dgm:pt modelId="{0B0EDA1A-1489-4C46-B963-40925BAC22E8}" type="pres">
      <dgm:prSet presAssocID="{AE7FB7DE-3731-1844-B098-6238A6A21F6D}"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F2DDC3DF-0AAC-8547-BCD9-1CE472CC1491}" type="pres">
      <dgm:prSet presAssocID="{AE7FB7DE-3731-1844-B098-6238A6A21F6D}" presName="txShp" presStyleLbl="node1" presStyleIdx="2" presStyleCnt="6">
        <dgm:presLayoutVars>
          <dgm:bulletEnabled val="1"/>
        </dgm:presLayoutVars>
      </dgm:prSet>
      <dgm:spPr/>
      <dgm:t>
        <a:bodyPr/>
        <a:lstStyle/>
        <a:p>
          <a:endParaRPr kumimoji="1" lang="ja-JP" altLang="en-US"/>
        </a:p>
      </dgm:t>
    </dgm:pt>
    <dgm:pt modelId="{C3950EB7-04C7-3D42-96D2-4691FDAD8173}" type="pres">
      <dgm:prSet presAssocID="{29E8EB8C-50AF-D044-92D9-8DD44C704DF4}" presName="spacing" presStyleCnt="0"/>
      <dgm:spPr/>
    </dgm:pt>
    <dgm:pt modelId="{1ADBE3EB-3D76-9F4C-9325-F28D8820C075}" type="pres">
      <dgm:prSet presAssocID="{644DE882-78A0-2348-8005-048D1CC36ADD}" presName="composite" presStyleCnt="0"/>
      <dgm:spPr/>
    </dgm:pt>
    <dgm:pt modelId="{2308C100-7FB8-D446-B53B-DD37036552FE}" type="pres">
      <dgm:prSet presAssocID="{644DE882-78A0-2348-8005-048D1CC36ADD}" presName="imgShp" presStyleLbl="fgImgPlace1" presStyleIdx="3" presStyleCnt="6"/>
      <dgm:spPr/>
    </dgm:pt>
    <dgm:pt modelId="{9F73A8A0-8502-1B43-86CC-F4A18255D4EB}" type="pres">
      <dgm:prSet presAssocID="{644DE882-78A0-2348-8005-048D1CC36ADD}" presName="txShp" presStyleLbl="node1" presStyleIdx="3" presStyleCnt="6">
        <dgm:presLayoutVars>
          <dgm:bulletEnabled val="1"/>
        </dgm:presLayoutVars>
      </dgm:prSet>
      <dgm:spPr/>
      <dgm:t>
        <a:bodyPr/>
        <a:lstStyle/>
        <a:p>
          <a:endParaRPr kumimoji="1" lang="ja-JP" altLang="en-US"/>
        </a:p>
      </dgm:t>
    </dgm:pt>
    <dgm:pt modelId="{25E432F7-72A9-9444-B2F2-7B85765B1A4C}" type="pres">
      <dgm:prSet presAssocID="{AE235651-4935-4645-87AF-9EDA85A60410}" presName="spacing" presStyleCnt="0"/>
      <dgm:spPr/>
    </dgm:pt>
    <dgm:pt modelId="{1FB9C497-C2DE-3C46-A182-8162B36D776C}" type="pres">
      <dgm:prSet presAssocID="{3C45799A-667B-C84E-AA13-A6C67C276C5F}" presName="composite" presStyleCnt="0"/>
      <dgm:spPr/>
    </dgm:pt>
    <dgm:pt modelId="{2DB710FD-37F7-F540-B91A-AD337D9BB7C4}" type="pres">
      <dgm:prSet presAssocID="{3C45799A-667B-C84E-AA13-A6C67C276C5F}" presName="imgShp" presStyleLbl="fgImgPlace1" presStyleIdx="4" presStyleCnt="6"/>
      <dgm:spPr/>
    </dgm:pt>
    <dgm:pt modelId="{07BCD0E9-0DFD-894F-8345-BB89B59CFB68}" type="pres">
      <dgm:prSet presAssocID="{3C45799A-667B-C84E-AA13-A6C67C276C5F}" presName="txShp" presStyleLbl="node1" presStyleIdx="4" presStyleCnt="6">
        <dgm:presLayoutVars>
          <dgm:bulletEnabled val="1"/>
        </dgm:presLayoutVars>
      </dgm:prSet>
      <dgm:spPr/>
      <dgm:t>
        <a:bodyPr/>
        <a:lstStyle/>
        <a:p>
          <a:endParaRPr kumimoji="1" lang="ja-JP" altLang="en-US"/>
        </a:p>
      </dgm:t>
    </dgm:pt>
    <dgm:pt modelId="{F284476D-B3AD-724E-B776-403EC2CF495A}" type="pres">
      <dgm:prSet presAssocID="{C68F8F66-E672-EA49-A7C3-8D6C01415900}" presName="spacing" presStyleCnt="0"/>
      <dgm:spPr/>
    </dgm:pt>
    <dgm:pt modelId="{CD037120-6629-3A45-AB7A-E079EB59E038}" type="pres">
      <dgm:prSet presAssocID="{F206BC1D-6D64-C74E-88E1-581AFF232A65}" presName="composite" presStyleCnt="0"/>
      <dgm:spPr/>
    </dgm:pt>
    <dgm:pt modelId="{CFDCEBBB-E05D-7846-ADF9-3EA0657E7A1A}" type="pres">
      <dgm:prSet presAssocID="{F206BC1D-6D64-C74E-88E1-581AFF232A65}" presName="imgShp" presStyleLbl="fgImgPlace1" presStyleIdx="5" presStyleCnt="6"/>
      <dgm:spPr/>
    </dgm:pt>
    <dgm:pt modelId="{2442124F-52D2-0542-941D-3CD8713D5FAC}" type="pres">
      <dgm:prSet presAssocID="{F206BC1D-6D64-C74E-88E1-581AFF232A65}" presName="txShp" presStyleLbl="node1" presStyleIdx="5" presStyleCnt="6">
        <dgm:presLayoutVars>
          <dgm:bulletEnabled val="1"/>
        </dgm:presLayoutVars>
      </dgm:prSet>
      <dgm:spPr/>
      <dgm:t>
        <a:bodyPr/>
        <a:lstStyle/>
        <a:p>
          <a:endParaRPr kumimoji="1" lang="ja-JP" altLang="en-US"/>
        </a:p>
      </dgm:t>
    </dgm:pt>
  </dgm:ptLst>
  <dgm:cxnLst>
    <dgm:cxn modelId="{4FEA6BA9-889D-4D56-9CDD-25C1A62136B5}" type="presOf" srcId="{7668BF6C-7A64-614A-8D24-22DE2E79AA17}" destId="{63497825-968E-764F-B4B7-5B792A6162B8}" srcOrd="0" destOrd="0" presId="urn:microsoft.com/office/officeart/2005/8/layout/vList3"/>
    <dgm:cxn modelId="{9DA5A9A4-CE2E-4425-AC26-78CE40FBAEB9}" type="presOf" srcId="{8950B6EF-E389-402B-83EA-47A764FD0290}" destId="{C4C9205D-B4A0-4D9C-9901-DF9260E16BAE}" srcOrd="0" destOrd="0" presId="urn:microsoft.com/office/officeart/2005/8/layout/vList3"/>
    <dgm:cxn modelId="{1FBD4ACE-CEFA-794C-94D5-73F4C0B4BA7F}" srcId="{E88FD371-029C-D84B-B12D-4AF1E1EDA255}" destId="{644DE882-78A0-2348-8005-048D1CC36ADD}" srcOrd="3" destOrd="0" parTransId="{DCBA35C1-38CE-8E46-9B66-15C511F0CD3C}" sibTransId="{AE235651-4935-4645-87AF-9EDA85A60410}"/>
    <dgm:cxn modelId="{5F87FB00-38CC-4BA4-A95A-4B9CC9C8E878}" type="presOf" srcId="{AE7FB7DE-3731-1844-B098-6238A6A21F6D}" destId="{F2DDC3DF-0AAC-8547-BCD9-1CE472CC1491}" srcOrd="0" destOrd="0" presId="urn:microsoft.com/office/officeart/2005/8/layout/vList3"/>
    <dgm:cxn modelId="{E5EDC0CC-463D-4FBF-8374-CA8EA6C6A5A4}" type="presOf" srcId="{3C45799A-667B-C84E-AA13-A6C67C276C5F}" destId="{07BCD0E9-0DFD-894F-8345-BB89B59CFB68}" srcOrd="0" destOrd="0" presId="urn:microsoft.com/office/officeart/2005/8/layout/vList3"/>
    <dgm:cxn modelId="{512513AB-1603-3041-97F8-929E072A4455}" srcId="{E88FD371-029C-D84B-B12D-4AF1E1EDA255}" destId="{F206BC1D-6D64-C74E-88E1-581AFF232A65}" srcOrd="5" destOrd="0" parTransId="{A0FBAE5B-D986-7B41-9556-CC282E93C8E7}" sibTransId="{A4A10E79-D240-2147-B923-1506F8876AEF}"/>
    <dgm:cxn modelId="{087D4920-00E4-448B-91EC-E404520CC604}" type="presOf" srcId="{F206BC1D-6D64-C74E-88E1-581AFF232A65}" destId="{2442124F-52D2-0542-941D-3CD8713D5FAC}" srcOrd="0" destOrd="0" presId="urn:microsoft.com/office/officeart/2005/8/layout/vList3"/>
    <dgm:cxn modelId="{C5234D9C-1FB2-4D1C-94BC-163DDB94F1C8}" type="presOf" srcId="{E88FD371-029C-D84B-B12D-4AF1E1EDA255}" destId="{D8E4590A-E4F9-2743-B0E6-3952C6C0C169}" srcOrd="0" destOrd="0" presId="urn:microsoft.com/office/officeart/2005/8/layout/vList3"/>
    <dgm:cxn modelId="{FD5CEEB8-D585-AF43-A6FA-EC01CD246196}" srcId="{E88FD371-029C-D84B-B12D-4AF1E1EDA255}" destId="{7668BF6C-7A64-614A-8D24-22DE2E79AA17}" srcOrd="0" destOrd="0" parTransId="{1B464DB6-30D4-7A4C-8C78-295463832D08}" sibTransId="{C43B46C5-779A-C747-8B8C-63EB6BC6CD00}"/>
    <dgm:cxn modelId="{30FC63A6-FC79-4ACB-9357-EB8ADB65BA03}" type="presOf" srcId="{644DE882-78A0-2348-8005-048D1CC36ADD}" destId="{9F73A8A0-8502-1B43-86CC-F4A18255D4EB}" srcOrd="0" destOrd="0" presId="urn:microsoft.com/office/officeart/2005/8/layout/vList3"/>
    <dgm:cxn modelId="{17224735-5571-B44F-9499-2518008D6558}" srcId="{E88FD371-029C-D84B-B12D-4AF1E1EDA255}" destId="{3C45799A-667B-C84E-AA13-A6C67C276C5F}" srcOrd="4" destOrd="0" parTransId="{50628030-4330-5440-8805-307E2615EF81}" sibTransId="{C68F8F66-E672-EA49-A7C3-8D6C01415900}"/>
    <dgm:cxn modelId="{C62690AA-CA0F-C943-9240-B071EBC7BABC}" srcId="{E88FD371-029C-D84B-B12D-4AF1E1EDA255}" destId="{AE7FB7DE-3731-1844-B098-6238A6A21F6D}" srcOrd="2" destOrd="0" parTransId="{32BDF626-0880-9F4B-B65F-809F502EAA35}" sibTransId="{29E8EB8C-50AF-D044-92D9-8DD44C704DF4}"/>
    <dgm:cxn modelId="{C0F5AAA3-198D-4F78-A7C3-FADB5A59B40B}" srcId="{E88FD371-029C-D84B-B12D-4AF1E1EDA255}" destId="{8950B6EF-E389-402B-83EA-47A764FD0290}" srcOrd="1" destOrd="0" parTransId="{A88820F9-2FE8-413D-B9C6-AD687ABBF30F}" sibTransId="{1B589BBA-1962-48C0-AC2C-0A6FC603ADD5}"/>
    <dgm:cxn modelId="{7C3896C8-B9F1-45BB-B063-FFD63DFD4CC9}" type="presParOf" srcId="{D8E4590A-E4F9-2743-B0E6-3952C6C0C169}" destId="{49554A92-1EDD-7844-B15E-CF068D599DCA}" srcOrd="0" destOrd="0" presId="urn:microsoft.com/office/officeart/2005/8/layout/vList3"/>
    <dgm:cxn modelId="{413C27BD-AF15-4E68-9358-33EB458450AB}" type="presParOf" srcId="{49554A92-1EDD-7844-B15E-CF068D599DCA}" destId="{CE03D48F-FDC0-AB45-B0B0-A22A7896518F}" srcOrd="0" destOrd="0" presId="urn:microsoft.com/office/officeart/2005/8/layout/vList3"/>
    <dgm:cxn modelId="{8DE797FE-1276-4466-9AD1-33DE89DECF77}" type="presParOf" srcId="{49554A92-1EDD-7844-B15E-CF068D599DCA}" destId="{63497825-968E-764F-B4B7-5B792A6162B8}" srcOrd="1" destOrd="0" presId="urn:microsoft.com/office/officeart/2005/8/layout/vList3"/>
    <dgm:cxn modelId="{27601B34-DB47-46EB-8FE9-93AAAB8F5248}" type="presParOf" srcId="{D8E4590A-E4F9-2743-B0E6-3952C6C0C169}" destId="{BF878655-EEFE-B841-AECA-7B015CDD5601}" srcOrd="1" destOrd="0" presId="urn:microsoft.com/office/officeart/2005/8/layout/vList3"/>
    <dgm:cxn modelId="{9E0025CE-7119-4B02-BD3B-E310A522A07F}" type="presParOf" srcId="{D8E4590A-E4F9-2743-B0E6-3952C6C0C169}" destId="{4FD2183C-DD15-4BB0-BF9B-574E628293D7}" srcOrd="2" destOrd="0" presId="urn:microsoft.com/office/officeart/2005/8/layout/vList3"/>
    <dgm:cxn modelId="{C3B5C9B9-FDB1-4599-8EA4-319D71EA5CAC}" type="presParOf" srcId="{4FD2183C-DD15-4BB0-BF9B-574E628293D7}" destId="{544E1800-2C0A-40E5-B302-58B0688BC634}" srcOrd="0" destOrd="0" presId="urn:microsoft.com/office/officeart/2005/8/layout/vList3"/>
    <dgm:cxn modelId="{6C62840A-940C-4F9A-B19B-EF5024389D13}" type="presParOf" srcId="{4FD2183C-DD15-4BB0-BF9B-574E628293D7}" destId="{C4C9205D-B4A0-4D9C-9901-DF9260E16BAE}" srcOrd="1" destOrd="0" presId="urn:microsoft.com/office/officeart/2005/8/layout/vList3"/>
    <dgm:cxn modelId="{C82605B5-8221-4DBE-945D-2ABD7BD00EA0}" type="presParOf" srcId="{D8E4590A-E4F9-2743-B0E6-3952C6C0C169}" destId="{724578DD-82C3-4F0B-AAE6-9F9F04C237C1}" srcOrd="3" destOrd="0" presId="urn:microsoft.com/office/officeart/2005/8/layout/vList3"/>
    <dgm:cxn modelId="{6DB4C857-3CE1-40B2-B053-7D5D36AAE13E}" type="presParOf" srcId="{D8E4590A-E4F9-2743-B0E6-3952C6C0C169}" destId="{21C51732-4A23-0848-9FD6-0AD24F1BE2DE}" srcOrd="4" destOrd="0" presId="urn:microsoft.com/office/officeart/2005/8/layout/vList3"/>
    <dgm:cxn modelId="{D29B09C0-028D-4666-BED5-C9C839750354}" type="presParOf" srcId="{21C51732-4A23-0848-9FD6-0AD24F1BE2DE}" destId="{0B0EDA1A-1489-4C46-B963-40925BAC22E8}" srcOrd="0" destOrd="0" presId="urn:microsoft.com/office/officeart/2005/8/layout/vList3"/>
    <dgm:cxn modelId="{1026E7F3-AC0B-487C-A519-EB42804B85C5}" type="presParOf" srcId="{21C51732-4A23-0848-9FD6-0AD24F1BE2DE}" destId="{F2DDC3DF-0AAC-8547-BCD9-1CE472CC1491}" srcOrd="1" destOrd="0" presId="urn:microsoft.com/office/officeart/2005/8/layout/vList3"/>
    <dgm:cxn modelId="{A0D426FE-90FB-4609-95B0-C6EF7F9CAAD0}" type="presParOf" srcId="{D8E4590A-E4F9-2743-B0E6-3952C6C0C169}" destId="{C3950EB7-04C7-3D42-96D2-4691FDAD8173}" srcOrd="5" destOrd="0" presId="urn:microsoft.com/office/officeart/2005/8/layout/vList3"/>
    <dgm:cxn modelId="{7C602DFE-5E1D-4B5C-A6B0-21665432429C}" type="presParOf" srcId="{D8E4590A-E4F9-2743-B0E6-3952C6C0C169}" destId="{1ADBE3EB-3D76-9F4C-9325-F28D8820C075}" srcOrd="6" destOrd="0" presId="urn:microsoft.com/office/officeart/2005/8/layout/vList3"/>
    <dgm:cxn modelId="{A3CA2489-D034-471E-B3FF-5B464A603116}" type="presParOf" srcId="{1ADBE3EB-3D76-9F4C-9325-F28D8820C075}" destId="{2308C100-7FB8-D446-B53B-DD37036552FE}" srcOrd="0" destOrd="0" presId="urn:microsoft.com/office/officeart/2005/8/layout/vList3"/>
    <dgm:cxn modelId="{E8EA33FC-A66F-49D2-8B94-F49905729348}" type="presParOf" srcId="{1ADBE3EB-3D76-9F4C-9325-F28D8820C075}" destId="{9F73A8A0-8502-1B43-86CC-F4A18255D4EB}" srcOrd="1" destOrd="0" presId="urn:microsoft.com/office/officeart/2005/8/layout/vList3"/>
    <dgm:cxn modelId="{9B7F2D0B-3144-4A92-8B59-93CED218A285}" type="presParOf" srcId="{D8E4590A-E4F9-2743-B0E6-3952C6C0C169}" destId="{25E432F7-72A9-9444-B2F2-7B85765B1A4C}" srcOrd="7" destOrd="0" presId="urn:microsoft.com/office/officeart/2005/8/layout/vList3"/>
    <dgm:cxn modelId="{C522E4C9-A7BD-4748-8EAD-BC8922F70E23}" type="presParOf" srcId="{D8E4590A-E4F9-2743-B0E6-3952C6C0C169}" destId="{1FB9C497-C2DE-3C46-A182-8162B36D776C}" srcOrd="8" destOrd="0" presId="urn:microsoft.com/office/officeart/2005/8/layout/vList3"/>
    <dgm:cxn modelId="{DA9CD8B1-2594-42CD-80FD-DB7AC6E9F415}" type="presParOf" srcId="{1FB9C497-C2DE-3C46-A182-8162B36D776C}" destId="{2DB710FD-37F7-F540-B91A-AD337D9BB7C4}" srcOrd="0" destOrd="0" presId="urn:microsoft.com/office/officeart/2005/8/layout/vList3"/>
    <dgm:cxn modelId="{BCB39A95-655D-49AB-8465-88A36C648616}" type="presParOf" srcId="{1FB9C497-C2DE-3C46-A182-8162B36D776C}" destId="{07BCD0E9-0DFD-894F-8345-BB89B59CFB68}" srcOrd="1" destOrd="0" presId="urn:microsoft.com/office/officeart/2005/8/layout/vList3"/>
    <dgm:cxn modelId="{CD8965B4-7FAA-4487-A8D0-E9CCE77A60C9}" type="presParOf" srcId="{D8E4590A-E4F9-2743-B0E6-3952C6C0C169}" destId="{F284476D-B3AD-724E-B776-403EC2CF495A}" srcOrd="9" destOrd="0" presId="urn:microsoft.com/office/officeart/2005/8/layout/vList3"/>
    <dgm:cxn modelId="{2D620E77-DFA4-4E48-B4E1-3B907C9228B9}" type="presParOf" srcId="{D8E4590A-E4F9-2743-B0E6-3952C6C0C169}" destId="{CD037120-6629-3A45-AB7A-E079EB59E038}" srcOrd="10" destOrd="0" presId="urn:microsoft.com/office/officeart/2005/8/layout/vList3"/>
    <dgm:cxn modelId="{D467DD64-4107-44DF-8563-B4A64B283D42}" type="presParOf" srcId="{CD037120-6629-3A45-AB7A-E079EB59E038}" destId="{CFDCEBBB-E05D-7846-ADF9-3EA0657E7A1A}" srcOrd="0" destOrd="0" presId="urn:microsoft.com/office/officeart/2005/8/layout/vList3"/>
    <dgm:cxn modelId="{67F89ECA-5032-4E03-950B-C33E59A6C4E0}" type="presParOf" srcId="{CD037120-6629-3A45-AB7A-E079EB59E038}" destId="{2442124F-52D2-0542-941D-3CD8713D5FA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1E8B044-9D2A-4153-BD6A-BC4EE8C56F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D0951D03-62B6-4D95-9808-0008C9B43D6B}">
      <dgm:prSet/>
      <dgm:spPr/>
      <dgm:t>
        <a:bodyPr/>
        <a:lstStyle/>
        <a:p>
          <a:pPr algn="ctr" rtl="0"/>
          <a:r>
            <a:rPr kumimoji="1" lang="ja-JP" dirty="0" smtClean="0"/>
            <a:t>順次</a:t>
          </a:r>
          <a:endParaRPr lang="ja-JP" dirty="0"/>
        </a:p>
      </dgm:t>
    </dgm:pt>
    <dgm:pt modelId="{13A603AA-E7AB-4F1E-85B6-438CCB3C53B9}" type="parTrans" cxnId="{E2965965-0C04-4889-9D05-1B154867F3F8}">
      <dgm:prSet/>
      <dgm:spPr/>
      <dgm:t>
        <a:bodyPr/>
        <a:lstStyle/>
        <a:p>
          <a:endParaRPr kumimoji="1" lang="ja-JP" altLang="en-US"/>
        </a:p>
      </dgm:t>
    </dgm:pt>
    <dgm:pt modelId="{1AD77D51-3792-41B8-85BC-66E9C61A2AE5}" type="sibTrans" cxnId="{E2965965-0C04-4889-9D05-1B154867F3F8}">
      <dgm:prSet/>
      <dgm:spPr/>
      <dgm:t>
        <a:bodyPr/>
        <a:lstStyle/>
        <a:p>
          <a:endParaRPr kumimoji="1" lang="ja-JP" altLang="en-US"/>
        </a:p>
      </dgm:t>
    </dgm:pt>
    <dgm:pt modelId="{38F6DE1F-4BA7-4F5D-8963-423E45A42D6D}">
      <dgm:prSet/>
      <dgm:spPr/>
      <dgm:t>
        <a:bodyPr/>
        <a:lstStyle/>
        <a:p>
          <a:pPr algn="ctr" rtl="0"/>
          <a:r>
            <a:rPr kumimoji="1" lang="ja-JP" dirty="0" smtClean="0"/>
            <a:t>選択</a:t>
          </a:r>
          <a:endParaRPr lang="ja-JP" dirty="0"/>
        </a:p>
      </dgm:t>
    </dgm:pt>
    <dgm:pt modelId="{994EEF03-3BD5-4038-BD01-7523EE18E170}" type="parTrans" cxnId="{0D34AA4D-6FC4-46FC-BC02-5E6DE1B81871}">
      <dgm:prSet/>
      <dgm:spPr/>
      <dgm:t>
        <a:bodyPr/>
        <a:lstStyle/>
        <a:p>
          <a:endParaRPr kumimoji="1" lang="ja-JP" altLang="en-US"/>
        </a:p>
      </dgm:t>
    </dgm:pt>
    <dgm:pt modelId="{DB389D31-ED9E-428B-9F3B-C7B1E3B530C0}" type="sibTrans" cxnId="{0D34AA4D-6FC4-46FC-BC02-5E6DE1B81871}">
      <dgm:prSet/>
      <dgm:spPr/>
      <dgm:t>
        <a:bodyPr/>
        <a:lstStyle/>
        <a:p>
          <a:endParaRPr kumimoji="1" lang="ja-JP" altLang="en-US"/>
        </a:p>
      </dgm:t>
    </dgm:pt>
    <dgm:pt modelId="{53253F23-AFD3-4B1B-8E07-CF1B93E7CD70}">
      <dgm:prSet/>
      <dgm:spPr/>
      <dgm:t>
        <a:bodyPr/>
        <a:lstStyle/>
        <a:p>
          <a:pPr algn="ctr" rtl="0"/>
          <a:r>
            <a:rPr kumimoji="1" lang="ja-JP" dirty="0" smtClean="0"/>
            <a:t>繰り返し</a:t>
          </a:r>
          <a:endParaRPr lang="ja-JP" dirty="0"/>
        </a:p>
      </dgm:t>
    </dgm:pt>
    <dgm:pt modelId="{BEFDD4D0-0E41-41BA-BC46-8390F55F90A3}" type="parTrans" cxnId="{CFAC36DE-474A-4A2D-AFA8-46FF3F5839E2}">
      <dgm:prSet/>
      <dgm:spPr/>
      <dgm:t>
        <a:bodyPr/>
        <a:lstStyle/>
        <a:p>
          <a:endParaRPr kumimoji="1" lang="ja-JP" altLang="en-US"/>
        </a:p>
      </dgm:t>
    </dgm:pt>
    <dgm:pt modelId="{B5BFB45A-0EBB-46F5-90D2-DDAE5F8C37E2}" type="sibTrans" cxnId="{CFAC36DE-474A-4A2D-AFA8-46FF3F5839E2}">
      <dgm:prSet/>
      <dgm:spPr/>
      <dgm:t>
        <a:bodyPr/>
        <a:lstStyle/>
        <a:p>
          <a:endParaRPr kumimoji="1" lang="ja-JP" altLang="en-US"/>
        </a:p>
      </dgm:t>
    </dgm:pt>
    <dgm:pt modelId="{1526D6E5-391D-463B-9B41-36F1B059BF9D}">
      <dgm:prSet/>
      <dgm:spPr/>
      <dgm:t>
        <a:bodyPr/>
        <a:lstStyle/>
        <a:p>
          <a:pPr rtl="0"/>
          <a:r>
            <a:rPr lang="ja-JP" altLang="en-US" dirty="0" smtClean="0"/>
            <a:t>上から下へ順番に実行する構造</a:t>
          </a:r>
          <a:endParaRPr lang="ja-JP" dirty="0"/>
        </a:p>
      </dgm:t>
    </dgm:pt>
    <dgm:pt modelId="{617ED62A-AEEF-49F0-BB34-44924D7AEDA6}" type="parTrans" cxnId="{8C268283-4064-4975-924F-CE60B367DD2C}">
      <dgm:prSet/>
      <dgm:spPr/>
      <dgm:t>
        <a:bodyPr/>
        <a:lstStyle/>
        <a:p>
          <a:endParaRPr kumimoji="1" lang="ja-JP" altLang="en-US"/>
        </a:p>
      </dgm:t>
    </dgm:pt>
    <dgm:pt modelId="{82969690-4103-474E-9694-465AB10A7157}" type="sibTrans" cxnId="{8C268283-4064-4975-924F-CE60B367DD2C}">
      <dgm:prSet/>
      <dgm:spPr/>
      <dgm:t>
        <a:bodyPr/>
        <a:lstStyle/>
        <a:p>
          <a:endParaRPr kumimoji="1" lang="ja-JP" altLang="en-US"/>
        </a:p>
      </dgm:t>
    </dgm:pt>
    <dgm:pt modelId="{6015E2D0-B78D-408D-AAE5-70D444D853BE}">
      <dgm:prSet/>
      <dgm:spPr/>
      <dgm:t>
        <a:bodyPr/>
        <a:lstStyle/>
        <a:p>
          <a:pPr rtl="0"/>
          <a:r>
            <a:rPr lang="en-US" altLang="ja-JP" dirty="0" smtClean="0"/>
            <a:t>2</a:t>
          </a:r>
          <a:r>
            <a:rPr lang="ja-JP" altLang="en-US" dirty="0" smtClean="0"/>
            <a:t>分岐</a:t>
          </a:r>
          <a:r>
            <a:rPr lang="en-US" altLang="ja-JP" dirty="0" smtClean="0"/>
            <a:t>( if </a:t>
          </a:r>
          <a:r>
            <a:rPr lang="ja-JP" altLang="en-US" dirty="0" smtClean="0"/>
            <a:t>文 </a:t>
          </a:r>
          <a:r>
            <a:rPr lang="en-US" altLang="ja-JP" dirty="0" smtClean="0"/>
            <a:t>)</a:t>
          </a:r>
          <a:endParaRPr lang="ja-JP" dirty="0"/>
        </a:p>
      </dgm:t>
    </dgm:pt>
    <dgm:pt modelId="{31CBD6A9-2A92-41EB-8ECF-9E52B874CFE3}" type="parTrans" cxnId="{A3FA2E07-49D1-492D-87C7-823CF658648A}">
      <dgm:prSet/>
      <dgm:spPr/>
      <dgm:t>
        <a:bodyPr/>
        <a:lstStyle/>
        <a:p>
          <a:endParaRPr kumimoji="1" lang="ja-JP" altLang="en-US"/>
        </a:p>
      </dgm:t>
    </dgm:pt>
    <dgm:pt modelId="{B558185F-2DF1-40EA-BB95-0AE3D4BCD790}" type="sibTrans" cxnId="{A3FA2E07-49D1-492D-87C7-823CF658648A}">
      <dgm:prSet/>
      <dgm:spPr/>
      <dgm:t>
        <a:bodyPr/>
        <a:lstStyle/>
        <a:p>
          <a:endParaRPr kumimoji="1" lang="ja-JP" altLang="en-US"/>
        </a:p>
      </dgm:t>
    </dgm:pt>
    <dgm:pt modelId="{AC0798FC-B463-4AC4-AB2A-E226B208DD04}">
      <dgm:prSet/>
      <dgm:spPr/>
      <dgm:t>
        <a:bodyPr/>
        <a:lstStyle/>
        <a:p>
          <a:pPr rtl="0"/>
          <a:r>
            <a:rPr lang="ja-JP" altLang="en-US" dirty="0" smtClean="0"/>
            <a:t>多分岐</a:t>
          </a:r>
          <a:r>
            <a:rPr lang="en-US" altLang="ja-JP" dirty="0" smtClean="0"/>
            <a:t>( switch </a:t>
          </a:r>
          <a:r>
            <a:rPr lang="ja-JP" altLang="en-US" dirty="0" smtClean="0"/>
            <a:t>文</a:t>
          </a:r>
          <a:r>
            <a:rPr lang="en-US" altLang="ja-JP" dirty="0" smtClean="0"/>
            <a:t> )</a:t>
          </a:r>
          <a:endParaRPr lang="ja-JP" dirty="0"/>
        </a:p>
      </dgm:t>
    </dgm:pt>
    <dgm:pt modelId="{7106BC8E-4E55-4645-B412-3F187D920D73}" type="parTrans" cxnId="{A872E896-1892-466A-BE83-4DD5326B517F}">
      <dgm:prSet/>
      <dgm:spPr/>
      <dgm:t>
        <a:bodyPr/>
        <a:lstStyle/>
        <a:p>
          <a:endParaRPr kumimoji="1" lang="ja-JP" altLang="en-US"/>
        </a:p>
      </dgm:t>
    </dgm:pt>
    <dgm:pt modelId="{252188C3-33FA-4983-BF65-304C2FBC8E10}" type="sibTrans" cxnId="{A872E896-1892-466A-BE83-4DD5326B517F}">
      <dgm:prSet/>
      <dgm:spPr/>
      <dgm:t>
        <a:bodyPr/>
        <a:lstStyle/>
        <a:p>
          <a:endParaRPr kumimoji="1" lang="ja-JP" altLang="en-US"/>
        </a:p>
      </dgm:t>
    </dgm:pt>
    <dgm:pt modelId="{2A91E0B7-15CB-4DA8-AEA1-C6292B7CA141}">
      <dgm:prSet/>
      <dgm:spPr/>
      <dgm:t>
        <a:bodyPr/>
        <a:lstStyle/>
        <a:p>
          <a:pPr rtl="0"/>
          <a:r>
            <a:rPr lang="ja-JP" altLang="en-US" dirty="0" smtClean="0"/>
            <a:t>前判定繰り返し</a:t>
          </a:r>
          <a:r>
            <a:rPr lang="en-US" altLang="ja-JP" dirty="0" smtClean="0"/>
            <a:t>( for </a:t>
          </a:r>
          <a:r>
            <a:rPr lang="ja-JP" altLang="en-US" dirty="0" smtClean="0"/>
            <a:t>文、 </a:t>
          </a:r>
          <a:r>
            <a:rPr lang="en-US" altLang="ja-JP" dirty="0" smtClean="0"/>
            <a:t>while </a:t>
          </a:r>
          <a:r>
            <a:rPr lang="ja-JP" altLang="en-US" dirty="0" smtClean="0"/>
            <a:t>文 </a:t>
          </a:r>
          <a:r>
            <a:rPr lang="en-US" altLang="ja-JP" dirty="0" smtClean="0"/>
            <a:t>)</a:t>
          </a:r>
          <a:endParaRPr lang="ja-JP" dirty="0"/>
        </a:p>
      </dgm:t>
    </dgm:pt>
    <dgm:pt modelId="{E63E1640-7AE3-492A-960F-A98F80339EE2}" type="parTrans" cxnId="{361C681C-EDAC-41FE-95B9-B6C7D3377E04}">
      <dgm:prSet/>
      <dgm:spPr/>
      <dgm:t>
        <a:bodyPr/>
        <a:lstStyle/>
        <a:p>
          <a:endParaRPr kumimoji="1" lang="ja-JP" altLang="en-US"/>
        </a:p>
      </dgm:t>
    </dgm:pt>
    <dgm:pt modelId="{89470F52-1BB8-45AE-884C-9BE9C241F849}" type="sibTrans" cxnId="{361C681C-EDAC-41FE-95B9-B6C7D3377E04}">
      <dgm:prSet/>
      <dgm:spPr/>
      <dgm:t>
        <a:bodyPr/>
        <a:lstStyle/>
        <a:p>
          <a:endParaRPr kumimoji="1" lang="ja-JP" altLang="en-US"/>
        </a:p>
      </dgm:t>
    </dgm:pt>
    <dgm:pt modelId="{F1568F40-166A-4219-866D-1969E30B35DA}">
      <dgm:prSet/>
      <dgm:spPr/>
      <dgm:t>
        <a:bodyPr/>
        <a:lstStyle/>
        <a:p>
          <a:pPr rtl="0"/>
          <a:r>
            <a:rPr lang="ja-JP" altLang="en-US" dirty="0" smtClean="0"/>
            <a:t>後判定繰り返し</a:t>
          </a:r>
          <a:r>
            <a:rPr lang="en-US" altLang="ja-JP" dirty="0" smtClean="0"/>
            <a:t>( do-while </a:t>
          </a:r>
          <a:r>
            <a:rPr lang="ja-JP" altLang="en-US" dirty="0" smtClean="0"/>
            <a:t>文 </a:t>
          </a:r>
          <a:r>
            <a:rPr lang="en-US" altLang="ja-JP" dirty="0" smtClean="0"/>
            <a:t>)</a:t>
          </a:r>
          <a:endParaRPr lang="ja-JP" dirty="0"/>
        </a:p>
      </dgm:t>
    </dgm:pt>
    <dgm:pt modelId="{30D3628D-9C08-4688-B01D-817FD657F5B4}" type="parTrans" cxnId="{FF42AC83-ADC4-449F-997E-855A8C8B6EFE}">
      <dgm:prSet/>
      <dgm:spPr/>
      <dgm:t>
        <a:bodyPr/>
        <a:lstStyle/>
        <a:p>
          <a:endParaRPr kumimoji="1" lang="ja-JP" altLang="en-US"/>
        </a:p>
      </dgm:t>
    </dgm:pt>
    <dgm:pt modelId="{AA569742-10A6-47F3-93FC-100E0FD38516}" type="sibTrans" cxnId="{FF42AC83-ADC4-449F-997E-855A8C8B6EFE}">
      <dgm:prSet/>
      <dgm:spPr/>
      <dgm:t>
        <a:bodyPr/>
        <a:lstStyle/>
        <a:p>
          <a:endParaRPr kumimoji="1" lang="ja-JP" altLang="en-US"/>
        </a:p>
      </dgm:t>
    </dgm:pt>
    <dgm:pt modelId="{58698EEC-43F8-4813-B8D1-AD81B7975FB3}" type="pres">
      <dgm:prSet presAssocID="{B1E8B044-9D2A-4153-BD6A-BC4EE8C56F47}" presName="linear" presStyleCnt="0">
        <dgm:presLayoutVars>
          <dgm:dir/>
          <dgm:animLvl val="lvl"/>
          <dgm:resizeHandles val="exact"/>
        </dgm:presLayoutVars>
      </dgm:prSet>
      <dgm:spPr/>
    </dgm:pt>
    <dgm:pt modelId="{1BC71D64-2F51-42DC-AD3F-A5350EFAD8C5}" type="pres">
      <dgm:prSet presAssocID="{D0951D03-62B6-4D95-9808-0008C9B43D6B}" presName="parentLin" presStyleCnt="0"/>
      <dgm:spPr/>
    </dgm:pt>
    <dgm:pt modelId="{F4212754-57FC-446E-83AF-1BFF34133F1E}" type="pres">
      <dgm:prSet presAssocID="{D0951D03-62B6-4D95-9808-0008C9B43D6B}" presName="parentLeftMargin" presStyleLbl="node1" presStyleIdx="0" presStyleCnt="3"/>
      <dgm:spPr/>
    </dgm:pt>
    <dgm:pt modelId="{28315980-C23F-40C9-A889-A917712B72CD}" type="pres">
      <dgm:prSet presAssocID="{D0951D03-62B6-4D95-9808-0008C9B43D6B}" presName="parentText" presStyleLbl="node1" presStyleIdx="0" presStyleCnt="3">
        <dgm:presLayoutVars>
          <dgm:chMax val="0"/>
          <dgm:bulletEnabled val="1"/>
        </dgm:presLayoutVars>
      </dgm:prSet>
      <dgm:spPr/>
    </dgm:pt>
    <dgm:pt modelId="{ADFA0CD6-5225-41A1-BD4C-580E6D39A99E}" type="pres">
      <dgm:prSet presAssocID="{D0951D03-62B6-4D95-9808-0008C9B43D6B}" presName="negativeSpace" presStyleCnt="0"/>
      <dgm:spPr/>
    </dgm:pt>
    <dgm:pt modelId="{C5FDDFA7-36BA-4C7C-9A7D-F85A7F7B11FE}" type="pres">
      <dgm:prSet presAssocID="{D0951D03-62B6-4D95-9808-0008C9B43D6B}" presName="childText" presStyleLbl="conFgAcc1" presStyleIdx="0" presStyleCnt="3">
        <dgm:presLayoutVars>
          <dgm:bulletEnabled val="1"/>
        </dgm:presLayoutVars>
      </dgm:prSet>
      <dgm:spPr/>
    </dgm:pt>
    <dgm:pt modelId="{80DBC037-9111-43DB-A9CE-970646035A80}" type="pres">
      <dgm:prSet presAssocID="{1AD77D51-3792-41B8-85BC-66E9C61A2AE5}" presName="spaceBetweenRectangles" presStyleCnt="0"/>
      <dgm:spPr/>
    </dgm:pt>
    <dgm:pt modelId="{9FACF474-B50F-46D5-9A15-65038ED5A6D5}" type="pres">
      <dgm:prSet presAssocID="{38F6DE1F-4BA7-4F5D-8963-423E45A42D6D}" presName="parentLin" presStyleCnt="0"/>
      <dgm:spPr/>
    </dgm:pt>
    <dgm:pt modelId="{643913AA-6F4D-47F5-8363-B03EB59BDED5}" type="pres">
      <dgm:prSet presAssocID="{38F6DE1F-4BA7-4F5D-8963-423E45A42D6D}" presName="parentLeftMargin" presStyleLbl="node1" presStyleIdx="0" presStyleCnt="3"/>
      <dgm:spPr/>
    </dgm:pt>
    <dgm:pt modelId="{0E042222-0248-4CC6-A253-2DE32F5B320E}" type="pres">
      <dgm:prSet presAssocID="{38F6DE1F-4BA7-4F5D-8963-423E45A42D6D}" presName="parentText" presStyleLbl="node1" presStyleIdx="1" presStyleCnt="3">
        <dgm:presLayoutVars>
          <dgm:chMax val="0"/>
          <dgm:bulletEnabled val="1"/>
        </dgm:presLayoutVars>
      </dgm:prSet>
      <dgm:spPr/>
      <dgm:t>
        <a:bodyPr/>
        <a:lstStyle/>
        <a:p>
          <a:endParaRPr kumimoji="1" lang="ja-JP" altLang="en-US"/>
        </a:p>
      </dgm:t>
    </dgm:pt>
    <dgm:pt modelId="{5977BC40-40F7-4258-8D8C-10342B02210B}" type="pres">
      <dgm:prSet presAssocID="{38F6DE1F-4BA7-4F5D-8963-423E45A42D6D}" presName="negativeSpace" presStyleCnt="0"/>
      <dgm:spPr/>
    </dgm:pt>
    <dgm:pt modelId="{4BA99B70-E52D-4EC1-9289-F090B41A4E99}" type="pres">
      <dgm:prSet presAssocID="{38F6DE1F-4BA7-4F5D-8963-423E45A42D6D}" presName="childText" presStyleLbl="conFgAcc1" presStyleIdx="1" presStyleCnt="3">
        <dgm:presLayoutVars>
          <dgm:bulletEnabled val="1"/>
        </dgm:presLayoutVars>
      </dgm:prSet>
      <dgm:spPr/>
      <dgm:t>
        <a:bodyPr/>
        <a:lstStyle/>
        <a:p>
          <a:endParaRPr kumimoji="1" lang="ja-JP" altLang="en-US"/>
        </a:p>
      </dgm:t>
    </dgm:pt>
    <dgm:pt modelId="{CF3A21FA-B65A-4E0F-A47A-2B70FE76B9E1}" type="pres">
      <dgm:prSet presAssocID="{DB389D31-ED9E-428B-9F3B-C7B1E3B530C0}" presName="spaceBetweenRectangles" presStyleCnt="0"/>
      <dgm:spPr/>
    </dgm:pt>
    <dgm:pt modelId="{E67CA383-7F16-4C66-88C4-077A793768F8}" type="pres">
      <dgm:prSet presAssocID="{53253F23-AFD3-4B1B-8E07-CF1B93E7CD70}" presName="parentLin" presStyleCnt="0"/>
      <dgm:spPr/>
    </dgm:pt>
    <dgm:pt modelId="{7666854F-FB94-49B5-9F15-7720AB46FE38}" type="pres">
      <dgm:prSet presAssocID="{53253F23-AFD3-4B1B-8E07-CF1B93E7CD70}" presName="parentLeftMargin" presStyleLbl="node1" presStyleIdx="1" presStyleCnt="3"/>
      <dgm:spPr/>
    </dgm:pt>
    <dgm:pt modelId="{AF9879B1-D3C5-4248-9D0C-B9EDFDB8EA81}" type="pres">
      <dgm:prSet presAssocID="{53253F23-AFD3-4B1B-8E07-CF1B93E7CD70}" presName="parentText" presStyleLbl="node1" presStyleIdx="2" presStyleCnt="3">
        <dgm:presLayoutVars>
          <dgm:chMax val="0"/>
          <dgm:bulletEnabled val="1"/>
        </dgm:presLayoutVars>
      </dgm:prSet>
      <dgm:spPr/>
    </dgm:pt>
    <dgm:pt modelId="{4A4A16A9-E3B9-46D4-B64A-65ADD04382C3}" type="pres">
      <dgm:prSet presAssocID="{53253F23-AFD3-4B1B-8E07-CF1B93E7CD70}" presName="negativeSpace" presStyleCnt="0"/>
      <dgm:spPr/>
    </dgm:pt>
    <dgm:pt modelId="{710D530C-96AC-442D-9A6F-1420CC0AD945}" type="pres">
      <dgm:prSet presAssocID="{53253F23-AFD3-4B1B-8E07-CF1B93E7CD70}" presName="childText" presStyleLbl="conFgAcc1" presStyleIdx="2" presStyleCnt="3">
        <dgm:presLayoutVars>
          <dgm:bulletEnabled val="1"/>
        </dgm:presLayoutVars>
      </dgm:prSet>
      <dgm:spPr/>
      <dgm:t>
        <a:bodyPr/>
        <a:lstStyle/>
        <a:p>
          <a:endParaRPr kumimoji="1" lang="ja-JP" altLang="en-US"/>
        </a:p>
      </dgm:t>
    </dgm:pt>
  </dgm:ptLst>
  <dgm:cxnLst>
    <dgm:cxn modelId="{47654DE4-22BE-4627-84BD-062E70712761}" type="presOf" srcId="{1526D6E5-391D-463B-9B41-36F1B059BF9D}" destId="{C5FDDFA7-36BA-4C7C-9A7D-F85A7F7B11FE}" srcOrd="0" destOrd="0" presId="urn:microsoft.com/office/officeart/2005/8/layout/list1"/>
    <dgm:cxn modelId="{5350C6DA-3984-4F2D-B622-1E6B0CAB124A}" type="presOf" srcId="{D0951D03-62B6-4D95-9808-0008C9B43D6B}" destId="{F4212754-57FC-446E-83AF-1BFF34133F1E}" srcOrd="0" destOrd="0" presId="urn:microsoft.com/office/officeart/2005/8/layout/list1"/>
    <dgm:cxn modelId="{19DD10D2-9BD4-4862-996C-2F9992FDAD33}" type="presOf" srcId="{D0951D03-62B6-4D95-9808-0008C9B43D6B}" destId="{28315980-C23F-40C9-A889-A917712B72CD}" srcOrd="1" destOrd="0" presId="urn:microsoft.com/office/officeart/2005/8/layout/list1"/>
    <dgm:cxn modelId="{A7E844A8-6373-4908-9387-BB0348EAAC90}" type="presOf" srcId="{38F6DE1F-4BA7-4F5D-8963-423E45A42D6D}" destId="{0E042222-0248-4CC6-A253-2DE32F5B320E}" srcOrd="1" destOrd="0" presId="urn:microsoft.com/office/officeart/2005/8/layout/list1"/>
    <dgm:cxn modelId="{B180E8F3-80AF-4AE5-9505-C8F1A9909573}" type="presOf" srcId="{53253F23-AFD3-4B1B-8E07-CF1B93E7CD70}" destId="{7666854F-FB94-49B5-9F15-7720AB46FE38}" srcOrd="0" destOrd="0" presId="urn:microsoft.com/office/officeart/2005/8/layout/list1"/>
    <dgm:cxn modelId="{0D34AA4D-6FC4-46FC-BC02-5E6DE1B81871}" srcId="{B1E8B044-9D2A-4153-BD6A-BC4EE8C56F47}" destId="{38F6DE1F-4BA7-4F5D-8963-423E45A42D6D}" srcOrd="1" destOrd="0" parTransId="{994EEF03-3BD5-4038-BD01-7523EE18E170}" sibTransId="{DB389D31-ED9E-428B-9F3B-C7B1E3B530C0}"/>
    <dgm:cxn modelId="{F75B0CC0-0BC6-46FD-AD23-8C2D110CD7A1}" type="presOf" srcId="{38F6DE1F-4BA7-4F5D-8963-423E45A42D6D}" destId="{643913AA-6F4D-47F5-8363-B03EB59BDED5}" srcOrd="0" destOrd="0" presId="urn:microsoft.com/office/officeart/2005/8/layout/list1"/>
    <dgm:cxn modelId="{E1555FE5-6DDE-42AE-B3EA-AC115777610F}" type="presOf" srcId="{B1E8B044-9D2A-4153-BD6A-BC4EE8C56F47}" destId="{58698EEC-43F8-4813-B8D1-AD81B7975FB3}" srcOrd="0" destOrd="0" presId="urn:microsoft.com/office/officeart/2005/8/layout/list1"/>
    <dgm:cxn modelId="{B9A1A91D-B769-467A-90B1-21B0660DD996}" type="presOf" srcId="{AC0798FC-B463-4AC4-AB2A-E226B208DD04}" destId="{4BA99B70-E52D-4EC1-9289-F090B41A4E99}" srcOrd="0" destOrd="1" presId="urn:microsoft.com/office/officeart/2005/8/layout/list1"/>
    <dgm:cxn modelId="{D67510C6-7232-40B2-BCC4-3D463FE6FC88}" type="presOf" srcId="{6015E2D0-B78D-408D-AAE5-70D444D853BE}" destId="{4BA99B70-E52D-4EC1-9289-F090B41A4E99}" srcOrd="0" destOrd="0" presId="urn:microsoft.com/office/officeart/2005/8/layout/list1"/>
    <dgm:cxn modelId="{A3FA2E07-49D1-492D-87C7-823CF658648A}" srcId="{38F6DE1F-4BA7-4F5D-8963-423E45A42D6D}" destId="{6015E2D0-B78D-408D-AAE5-70D444D853BE}" srcOrd="0" destOrd="0" parTransId="{31CBD6A9-2A92-41EB-8ECF-9E52B874CFE3}" sibTransId="{B558185F-2DF1-40EA-BB95-0AE3D4BCD790}"/>
    <dgm:cxn modelId="{E2965965-0C04-4889-9D05-1B154867F3F8}" srcId="{B1E8B044-9D2A-4153-BD6A-BC4EE8C56F47}" destId="{D0951D03-62B6-4D95-9808-0008C9B43D6B}" srcOrd="0" destOrd="0" parTransId="{13A603AA-E7AB-4F1E-85B6-438CCB3C53B9}" sibTransId="{1AD77D51-3792-41B8-85BC-66E9C61A2AE5}"/>
    <dgm:cxn modelId="{BAB1767F-7536-4492-9CD1-64F8695266FA}" type="presOf" srcId="{F1568F40-166A-4219-866D-1969E30B35DA}" destId="{710D530C-96AC-442D-9A6F-1420CC0AD945}" srcOrd="0" destOrd="1" presId="urn:microsoft.com/office/officeart/2005/8/layout/list1"/>
    <dgm:cxn modelId="{CFAC36DE-474A-4A2D-AFA8-46FF3F5839E2}" srcId="{B1E8B044-9D2A-4153-BD6A-BC4EE8C56F47}" destId="{53253F23-AFD3-4B1B-8E07-CF1B93E7CD70}" srcOrd="2" destOrd="0" parTransId="{BEFDD4D0-0E41-41BA-BC46-8390F55F90A3}" sibTransId="{B5BFB45A-0EBB-46F5-90D2-DDAE5F8C37E2}"/>
    <dgm:cxn modelId="{FF42AC83-ADC4-449F-997E-855A8C8B6EFE}" srcId="{53253F23-AFD3-4B1B-8E07-CF1B93E7CD70}" destId="{F1568F40-166A-4219-866D-1969E30B35DA}" srcOrd="1" destOrd="0" parTransId="{30D3628D-9C08-4688-B01D-817FD657F5B4}" sibTransId="{AA569742-10A6-47F3-93FC-100E0FD38516}"/>
    <dgm:cxn modelId="{8C268283-4064-4975-924F-CE60B367DD2C}" srcId="{D0951D03-62B6-4D95-9808-0008C9B43D6B}" destId="{1526D6E5-391D-463B-9B41-36F1B059BF9D}" srcOrd="0" destOrd="0" parTransId="{617ED62A-AEEF-49F0-BB34-44924D7AEDA6}" sibTransId="{82969690-4103-474E-9694-465AB10A7157}"/>
    <dgm:cxn modelId="{A872E896-1892-466A-BE83-4DD5326B517F}" srcId="{38F6DE1F-4BA7-4F5D-8963-423E45A42D6D}" destId="{AC0798FC-B463-4AC4-AB2A-E226B208DD04}" srcOrd="1" destOrd="0" parTransId="{7106BC8E-4E55-4645-B412-3F187D920D73}" sibTransId="{252188C3-33FA-4983-BF65-304C2FBC8E10}"/>
    <dgm:cxn modelId="{C333CBF2-34D3-4936-8B21-54B78CB66A73}" type="presOf" srcId="{2A91E0B7-15CB-4DA8-AEA1-C6292B7CA141}" destId="{710D530C-96AC-442D-9A6F-1420CC0AD945}" srcOrd="0" destOrd="0" presId="urn:microsoft.com/office/officeart/2005/8/layout/list1"/>
    <dgm:cxn modelId="{361C681C-EDAC-41FE-95B9-B6C7D3377E04}" srcId="{53253F23-AFD3-4B1B-8E07-CF1B93E7CD70}" destId="{2A91E0B7-15CB-4DA8-AEA1-C6292B7CA141}" srcOrd="0" destOrd="0" parTransId="{E63E1640-7AE3-492A-960F-A98F80339EE2}" sibTransId="{89470F52-1BB8-45AE-884C-9BE9C241F849}"/>
    <dgm:cxn modelId="{578940A4-65D6-4CF3-8E78-9194DC486310}" type="presOf" srcId="{53253F23-AFD3-4B1B-8E07-CF1B93E7CD70}" destId="{AF9879B1-D3C5-4248-9D0C-B9EDFDB8EA81}" srcOrd="1" destOrd="0" presId="urn:microsoft.com/office/officeart/2005/8/layout/list1"/>
    <dgm:cxn modelId="{E24D2C58-13B4-498F-B369-0645E99E8923}" type="presParOf" srcId="{58698EEC-43F8-4813-B8D1-AD81B7975FB3}" destId="{1BC71D64-2F51-42DC-AD3F-A5350EFAD8C5}" srcOrd="0" destOrd="0" presId="urn:microsoft.com/office/officeart/2005/8/layout/list1"/>
    <dgm:cxn modelId="{5A988223-F7C0-40BB-B992-1AEBCAC5065C}" type="presParOf" srcId="{1BC71D64-2F51-42DC-AD3F-A5350EFAD8C5}" destId="{F4212754-57FC-446E-83AF-1BFF34133F1E}" srcOrd="0" destOrd="0" presId="urn:microsoft.com/office/officeart/2005/8/layout/list1"/>
    <dgm:cxn modelId="{5FAE4BAF-E664-43DA-A74A-7B77465147DF}" type="presParOf" srcId="{1BC71D64-2F51-42DC-AD3F-A5350EFAD8C5}" destId="{28315980-C23F-40C9-A889-A917712B72CD}" srcOrd="1" destOrd="0" presId="urn:microsoft.com/office/officeart/2005/8/layout/list1"/>
    <dgm:cxn modelId="{AF9E631A-DD70-4EB2-BFF8-A4774A9749A9}" type="presParOf" srcId="{58698EEC-43F8-4813-B8D1-AD81B7975FB3}" destId="{ADFA0CD6-5225-41A1-BD4C-580E6D39A99E}" srcOrd="1" destOrd="0" presId="urn:microsoft.com/office/officeart/2005/8/layout/list1"/>
    <dgm:cxn modelId="{BCECDA20-6BD4-4BF1-AB0E-E60D840E6256}" type="presParOf" srcId="{58698EEC-43F8-4813-B8D1-AD81B7975FB3}" destId="{C5FDDFA7-36BA-4C7C-9A7D-F85A7F7B11FE}" srcOrd="2" destOrd="0" presId="urn:microsoft.com/office/officeart/2005/8/layout/list1"/>
    <dgm:cxn modelId="{161E59BF-DE64-42DE-83EB-F53AA71A1755}" type="presParOf" srcId="{58698EEC-43F8-4813-B8D1-AD81B7975FB3}" destId="{80DBC037-9111-43DB-A9CE-970646035A80}" srcOrd="3" destOrd="0" presId="urn:microsoft.com/office/officeart/2005/8/layout/list1"/>
    <dgm:cxn modelId="{0D53F49D-DB4D-48A0-A8CE-0DD20CEB6505}" type="presParOf" srcId="{58698EEC-43F8-4813-B8D1-AD81B7975FB3}" destId="{9FACF474-B50F-46D5-9A15-65038ED5A6D5}" srcOrd="4" destOrd="0" presId="urn:microsoft.com/office/officeart/2005/8/layout/list1"/>
    <dgm:cxn modelId="{A56D9F0F-A896-432E-8968-B03348121C32}" type="presParOf" srcId="{9FACF474-B50F-46D5-9A15-65038ED5A6D5}" destId="{643913AA-6F4D-47F5-8363-B03EB59BDED5}" srcOrd="0" destOrd="0" presId="urn:microsoft.com/office/officeart/2005/8/layout/list1"/>
    <dgm:cxn modelId="{A4C36202-1D81-49F7-852B-257283329B90}" type="presParOf" srcId="{9FACF474-B50F-46D5-9A15-65038ED5A6D5}" destId="{0E042222-0248-4CC6-A253-2DE32F5B320E}" srcOrd="1" destOrd="0" presId="urn:microsoft.com/office/officeart/2005/8/layout/list1"/>
    <dgm:cxn modelId="{35FDDA5E-E200-4581-9D9E-4C30AF0646E1}" type="presParOf" srcId="{58698EEC-43F8-4813-B8D1-AD81B7975FB3}" destId="{5977BC40-40F7-4258-8D8C-10342B02210B}" srcOrd="5" destOrd="0" presId="urn:microsoft.com/office/officeart/2005/8/layout/list1"/>
    <dgm:cxn modelId="{1E748673-BFCB-445D-90F9-971778B225E0}" type="presParOf" srcId="{58698EEC-43F8-4813-B8D1-AD81B7975FB3}" destId="{4BA99B70-E52D-4EC1-9289-F090B41A4E99}" srcOrd="6" destOrd="0" presId="urn:microsoft.com/office/officeart/2005/8/layout/list1"/>
    <dgm:cxn modelId="{FA36262D-1D6F-47AC-912B-F3CF0511C6EC}" type="presParOf" srcId="{58698EEC-43F8-4813-B8D1-AD81B7975FB3}" destId="{CF3A21FA-B65A-4E0F-A47A-2B70FE76B9E1}" srcOrd="7" destOrd="0" presId="urn:microsoft.com/office/officeart/2005/8/layout/list1"/>
    <dgm:cxn modelId="{C3239C94-873E-41AD-A9F3-382178551EC4}" type="presParOf" srcId="{58698EEC-43F8-4813-B8D1-AD81B7975FB3}" destId="{E67CA383-7F16-4C66-88C4-077A793768F8}" srcOrd="8" destOrd="0" presId="urn:microsoft.com/office/officeart/2005/8/layout/list1"/>
    <dgm:cxn modelId="{1DE7F6ED-696A-4864-925E-E75E54D15283}" type="presParOf" srcId="{E67CA383-7F16-4C66-88C4-077A793768F8}" destId="{7666854F-FB94-49B5-9F15-7720AB46FE38}" srcOrd="0" destOrd="0" presId="urn:microsoft.com/office/officeart/2005/8/layout/list1"/>
    <dgm:cxn modelId="{8B79C1CD-C644-46E5-971D-2FE03CCD07F8}" type="presParOf" srcId="{E67CA383-7F16-4C66-88C4-077A793768F8}" destId="{AF9879B1-D3C5-4248-9D0C-B9EDFDB8EA81}" srcOrd="1" destOrd="0" presId="urn:microsoft.com/office/officeart/2005/8/layout/list1"/>
    <dgm:cxn modelId="{AF44B74A-60E4-4B57-8E76-B6F0A3DAAF1D}" type="presParOf" srcId="{58698EEC-43F8-4813-B8D1-AD81B7975FB3}" destId="{4A4A16A9-E3B9-46D4-B64A-65ADD04382C3}" srcOrd="9" destOrd="0" presId="urn:microsoft.com/office/officeart/2005/8/layout/list1"/>
    <dgm:cxn modelId="{5EDC1F9F-244F-4F8D-B898-22F8E868FF68}" type="presParOf" srcId="{58698EEC-43F8-4813-B8D1-AD81B7975FB3}" destId="{710D530C-96AC-442D-9A6F-1420CC0AD94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C72C48F-17C1-4713-9AE9-2737F4B839A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FFC3CDC-6C50-428E-A55A-6B2A3493BFFF}">
      <dgm:prSet custT="1"/>
      <dgm:spPr/>
      <dgm:t>
        <a:bodyPr/>
        <a:lstStyle/>
        <a:p>
          <a:pPr algn="ctr" rtl="0"/>
          <a:r>
            <a:rPr kumimoji="1" lang="ja-JP" altLang="en-US" sz="2000" b="1" dirty="0" smtClean="0"/>
            <a:t>初期化</a:t>
          </a:r>
          <a:endParaRPr lang="ja-JP" altLang="en-US" sz="2000" b="1" dirty="0"/>
        </a:p>
      </dgm:t>
    </dgm:pt>
    <dgm:pt modelId="{8A2743C7-8B67-45ED-A879-AE63229768E0}" type="parTrans" cxnId="{1929BC27-8F5F-4493-93FB-968B2800DB24}">
      <dgm:prSet/>
      <dgm:spPr/>
      <dgm:t>
        <a:bodyPr/>
        <a:lstStyle/>
        <a:p>
          <a:endParaRPr kumimoji="1" lang="ja-JP" altLang="en-US"/>
        </a:p>
      </dgm:t>
    </dgm:pt>
    <dgm:pt modelId="{300978B9-AA24-40EB-AF27-D32B21689241}" type="sibTrans" cxnId="{1929BC27-8F5F-4493-93FB-968B2800DB24}">
      <dgm:prSet/>
      <dgm:spPr>
        <a:ln>
          <a:solidFill>
            <a:schemeClr val="tx1"/>
          </a:solidFill>
        </a:ln>
      </dgm:spPr>
      <dgm:t>
        <a:bodyPr/>
        <a:lstStyle/>
        <a:p>
          <a:endParaRPr kumimoji="1" lang="ja-JP" altLang="en-US"/>
        </a:p>
      </dgm:t>
    </dgm:pt>
    <dgm:pt modelId="{647A5E27-72B4-4AD6-B8BB-FE5538A9CF57}">
      <dgm:prSet custT="1"/>
      <dgm:spPr/>
      <dgm:t>
        <a:bodyPr/>
        <a:lstStyle/>
        <a:p>
          <a:pPr algn="ctr" rtl="0"/>
          <a:r>
            <a:rPr kumimoji="1" lang="ja-JP" altLang="en-US" sz="2000" b="1" dirty="0" smtClean="0"/>
            <a:t>更新</a:t>
          </a:r>
          <a:endParaRPr lang="ja-JP" altLang="en-US" sz="2000" b="1" dirty="0"/>
        </a:p>
      </dgm:t>
    </dgm:pt>
    <dgm:pt modelId="{DB09C1BE-A28C-486D-9013-E04D022FE383}" type="parTrans" cxnId="{49FF6E6B-F64E-4B39-AA07-2C1E41EE78B8}">
      <dgm:prSet/>
      <dgm:spPr/>
      <dgm:t>
        <a:bodyPr/>
        <a:lstStyle/>
        <a:p>
          <a:endParaRPr kumimoji="1" lang="ja-JP" altLang="en-US"/>
        </a:p>
      </dgm:t>
    </dgm:pt>
    <dgm:pt modelId="{C2B90564-A409-4220-9A5C-DABD2913C123}" type="sibTrans" cxnId="{49FF6E6B-F64E-4B39-AA07-2C1E41EE78B8}">
      <dgm:prSet/>
      <dgm:spPr>
        <a:ln>
          <a:solidFill>
            <a:schemeClr val="tx1"/>
          </a:solidFill>
        </a:ln>
      </dgm:spPr>
      <dgm:t>
        <a:bodyPr/>
        <a:lstStyle/>
        <a:p>
          <a:endParaRPr kumimoji="1" lang="ja-JP" altLang="en-US" dirty="0"/>
        </a:p>
      </dgm:t>
    </dgm:pt>
    <dgm:pt modelId="{5034C817-7794-450D-A423-C57BEAE343DD}">
      <dgm:prSet custT="1"/>
      <dgm:spPr/>
      <dgm:t>
        <a:bodyPr/>
        <a:lstStyle/>
        <a:p>
          <a:pPr algn="ctr" rtl="0"/>
          <a:r>
            <a:rPr kumimoji="1" lang="ja-JP" altLang="en-US" sz="2000" b="1" dirty="0" smtClean="0"/>
            <a:t>描画</a:t>
          </a:r>
          <a:endParaRPr lang="ja-JP" altLang="en-US" sz="2000" b="1" dirty="0"/>
        </a:p>
      </dgm:t>
    </dgm:pt>
    <dgm:pt modelId="{39FCE598-294A-4C48-A314-EB0706BF7296}" type="parTrans" cxnId="{B69A6D0A-6196-4083-9655-9991BEFE9336}">
      <dgm:prSet/>
      <dgm:spPr/>
      <dgm:t>
        <a:bodyPr/>
        <a:lstStyle/>
        <a:p>
          <a:endParaRPr kumimoji="1" lang="ja-JP" altLang="en-US"/>
        </a:p>
      </dgm:t>
    </dgm:pt>
    <dgm:pt modelId="{5AC4BA1D-2EB8-4DD1-B382-9C871F7A34F4}" type="sibTrans" cxnId="{B69A6D0A-6196-4083-9655-9991BEFE9336}">
      <dgm:prSet/>
      <dgm:spPr>
        <a:ln>
          <a:solidFill>
            <a:schemeClr val="tx1"/>
          </a:solidFill>
        </a:ln>
      </dgm:spPr>
      <dgm:t>
        <a:bodyPr/>
        <a:lstStyle/>
        <a:p>
          <a:endParaRPr kumimoji="1" lang="ja-JP" altLang="en-US"/>
        </a:p>
      </dgm:t>
    </dgm:pt>
    <dgm:pt modelId="{42675ED5-A23F-40F3-8D89-D6DFDB402497}">
      <dgm:prSet custT="1"/>
      <dgm:spPr/>
      <dgm:t>
        <a:bodyPr/>
        <a:lstStyle/>
        <a:p>
          <a:pPr algn="ctr" rtl="0"/>
          <a:r>
            <a:rPr kumimoji="1" lang="ja-JP" altLang="en-US" sz="2000" b="1" smtClean="0"/>
            <a:t>解放</a:t>
          </a:r>
          <a:endParaRPr lang="ja-JP" altLang="en-US" sz="2000" b="1"/>
        </a:p>
      </dgm:t>
    </dgm:pt>
    <dgm:pt modelId="{B82A40D9-9A54-4EDC-933E-3D6DC749CF0B}" type="parTrans" cxnId="{2C25D57F-C980-4DFC-990F-C3EC8823C4C7}">
      <dgm:prSet/>
      <dgm:spPr/>
      <dgm:t>
        <a:bodyPr/>
        <a:lstStyle/>
        <a:p>
          <a:endParaRPr kumimoji="1" lang="ja-JP" altLang="en-US"/>
        </a:p>
      </dgm:t>
    </dgm:pt>
    <dgm:pt modelId="{1771D122-F2DE-4C53-A354-3C926100D175}" type="sibTrans" cxnId="{2C25D57F-C980-4DFC-990F-C3EC8823C4C7}">
      <dgm:prSet/>
      <dgm:spPr/>
      <dgm:t>
        <a:bodyPr/>
        <a:lstStyle/>
        <a:p>
          <a:endParaRPr kumimoji="1" lang="ja-JP" altLang="en-US"/>
        </a:p>
      </dgm:t>
    </dgm:pt>
    <dgm:pt modelId="{51E4DF37-FCAC-4304-A2AE-22B32050A3FB}">
      <dgm:prSet custT="1"/>
      <dgm:spPr/>
      <dgm:t>
        <a:bodyPr/>
        <a:lstStyle/>
        <a:p>
          <a:pPr algn="ctr" rtl="0"/>
          <a:r>
            <a:rPr lang="ja-JP" altLang="en-US" sz="1600" b="1" dirty="0" smtClean="0"/>
            <a:t>ゲームの準備</a:t>
          </a:r>
          <a:endParaRPr lang="ja-JP" altLang="en-US" sz="1600" b="1" dirty="0"/>
        </a:p>
      </dgm:t>
    </dgm:pt>
    <dgm:pt modelId="{FA94AF1B-79C3-4734-AB73-200C4720F763}" type="parTrans" cxnId="{87BA6116-4392-4372-A2A3-1CD1D6B4A35E}">
      <dgm:prSet/>
      <dgm:spPr/>
      <dgm:t>
        <a:bodyPr/>
        <a:lstStyle/>
        <a:p>
          <a:endParaRPr kumimoji="1" lang="ja-JP" altLang="en-US"/>
        </a:p>
      </dgm:t>
    </dgm:pt>
    <dgm:pt modelId="{BBC817E4-348C-426B-9852-0FA486667DD7}" type="sibTrans" cxnId="{87BA6116-4392-4372-A2A3-1CD1D6B4A35E}">
      <dgm:prSet/>
      <dgm:spPr/>
      <dgm:t>
        <a:bodyPr/>
        <a:lstStyle/>
        <a:p>
          <a:endParaRPr kumimoji="1" lang="ja-JP" altLang="en-US"/>
        </a:p>
      </dgm:t>
    </dgm:pt>
    <dgm:pt modelId="{EDBE5B1D-1CF4-43AA-8187-726BDC484E3A}">
      <dgm:prSet custT="1"/>
      <dgm:spPr/>
      <dgm:t>
        <a:bodyPr/>
        <a:lstStyle/>
        <a:p>
          <a:pPr algn="ctr" rtl="0"/>
          <a:r>
            <a:rPr lang="ja-JP" altLang="en-US" sz="1600" b="1" dirty="0" smtClean="0"/>
            <a:t>移動やダメージの処理</a:t>
          </a:r>
          <a:endParaRPr lang="ja-JP" altLang="en-US" sz="1600" b="1" dirty="0"/>
        </a:p>
      </dgm:t>
    </dgm:pt>
    <dgm:pt modelId="{E2E8C6F5-98E1-4962-9FFF-3DB6F16B7F1D}" type="parTrans" cxnId="{272FC835-4C9A-4791-86D6-DA06D0227803}">
      <dgm:prSet/>
      <dgm:spPr/>
      <dgm:t>
        <a:bodyPr/>
        <a:lstStyle/>
        <a:p>
          <a:endParaRPr kumimoji="1" lang="ja-JP" altLang="en-US"/>
        </a:p>
      </dgm:t>
    </dgm:pt>
    <dgm:pt modelId="{05632D44-6D4A-4743-9A25-D4C04B15E76D}" type="sibTrans" cxnId="{272FC835-4C9A-4791-86D6-DA06D0227803}">
      <dgm:prSet/>
      <dgm:spPr/>
      <dgm:t>
        <a:bodyPr/>
        <a:lstStyle/>
        <a:p>
          <a:endParaRPr kumimoji="1" lang="ja-JP" altLang="en-US"/>
        </a:p>
      </dgm:t>
    </dgm:pt>
    <dgm:pt modelId="{C27B5E23-A03D-4BFD-88CB-B1877E557A8D}">
      <dgm:prSet custT="1"/>
      <dgm:spPr/>
      <dgm:t>
        <a:bodyPr/>
        <a:lstStyle/>
        <a:p>
          <a:pPr algn="ctr" rtl="0"/>
          <a:r>
            <a:rPr lang="ja-JP" altLang="en-US" sz="1600" b="1" dirty="0" smtClean="0"/>
            <a:t>更新したデータを画面に出す</a:t>
          </a:r>
          <a:endParaRPr lang="ja-JP" altLang="en-US" sz="1600" b="1" dirty="0"/>
        </a:p>
      </dgm:t>
    </dgm:pt>
    <dgm:pt modelId="{D1B46582-5E65-4DC3-BE58-AE025C33E395}" type="parTrans" cxnId="{E3696A35-3BD2-4332-81F3-E72441AEF246}">
      <dgm:prSet/>
      <dgm:spPr/>
      <dgm:t>
        <a:bodyPr/>
        <a:lstStyle/>
        <a:p>
          <a:endParaRPr kumimoji="1" lang="ja-JP" altLang="en-US"/>
        </a:p>
      </dgm:t>
    </dgm:pt>
    <dgm:pt modelId="{6579F77C-6C42-4C76-897C-150D2128E9B6}" type="sibTrans" cxnId="{E3696A35-3BD2-4332-81F3-E72441AEF246}">
      <dgm:prSet/>
      <dgm:spPr/>
      <dgm:t>
        <a:bodyPr/>
        <a:lstStyle/>
        <a:p>
          <a:endParaRPr kumimoji="1" lang="ja-JP" altLang="en-US"/>
        </a:p>
      </dgm:t>
    </dgm:pt>
    <dgm:pt modelId="{4331AD18-0203-4D3F-8C31-2977B70FA6CD}" type="pres">
      <dgm:prSet presAssocID="{7C72C48F-17C1-4713-9AE9-2737F4B839A2}" presName="linearFlow" presStyleCnt="0">
        <dgm:presLayoutVars>
          <dgm:resizeHandles val="exact"/>
        </dgm:presLayoutVars>
      </dgm:prSet>
      <dgm:spPr/>
    </dgm:pt>
    <dgm:pt modelId="{1885BC99-2E9A-4DF9-8C02-DC8E3DDEF43F}" type="pres">
      <dgm:prSet presAssocID="{DFFC3CDC-6C50-428E-A55A-6B2A3493BFFF}" presName="node" presStyleLbl="node1" presStyleIdx="0" presStyleCnt="4" custScaleX="384784">
        <dgm:presLayoutVars>
          <dgm:bulletEnabled val="1"/>
        </dgm:presLayoutVars>
      </dgm:prSet>
      <dgm:spPr/>
    </dgm:pt>
    <dgm:pt modelId="{E3A8574D-DEE4-4754-BF42-95675195CF26}" type="pres">
      <dgm:prSet presAssocID="{300978B9-AA24-40EB-AF27-D32B21689241}" presName="sibTrans" presStyleLbl="sibTrans2D1" presStyleIdx="0" presStyleCnt="3"/>
      <dgm:spPr/>
    </dgm:pt>
    <dgm:pt modelId="{EF014525-6D77-47CD-B358-3A0B535622C4}" type="pres">
      <dgm:prSet presAssocID="{300978B9-AA24-40EB-AF27-D32B21689241}" presName="connectorText" presStyleLbl="sibTrans2D1" presStyleIdx="0" presStyleCnt="3"/>
      <dgm:spPr/>
    </dgm:pt>
    <dgm:pt modelId="{92FA670D-67B1-44C3-A5CB-CC8A1248D6C8}" type="pres">
      <dgm:prSet presAssocID="{647A5E27-72B4-4AD6-B8BB-FE5538A9CF57}" presName="node" presStyleLbl="node1" presStyleIdx="1" presStyleCnt="4" custScaleX="384784">
        <dgm:presLayoutVars>
          <dgm:bulletEnabled val="1"/>
        </dgm:presLayoutVars>
      </dgm:prSet>
      <dgm:spPr/>
    </dgm:pt>
    <dgm:pt modelId="{38C1C374-1A3C-4DA1-A821-8468A5AADB30}" type="pres">
      <dgm:prSet presAssocID="{C2B90564-A409-4220-9A5C-DABD2913C123}" presName="sibTrans" presStyleLbl="sibTrans2D1" presStyleIdx="1" presStyleCnt="3"/>
      <dgm:spPr/>
    </dgm:pt>
    <dgm:pt modelId="{DDF4FEA8-75F2-439F-AD7B-B81E1D2D1A34}" type="pres">
      <dgm:prSet presAssocID="{C2B90564-A409-4220-9A5C-DABD2913C123}" presName="connectorText" presStyleLbl="sibTrans2D1" presStyleIdx="1" presStyleCnt="3"/>
      <dgm:spPr/>
    </dgm:pt>
    <dgm:pt modelId="{B52DA755-5B15-4550-9D5F-B21367A6BA35}" type="pres">
      <dgm:prSet presAssocID="{5034C817-7794-450D-A423-C57BEAE343DD}" presName="node" presStyleLbl="node1" presStyleIdx="2" presStyleCnt="4" custScaleX="384784">
        <dgm:presLayoutVars>
          <dgm:bulletEnabled val="1"/>
        </dgm:presLayoutVars>
      </dgm:prSet>
      <dgm:spPr/>
    </dgm:pt>
    <dgm:pt modelId="{36C1C379-A266-4ECA-96E2-0B7D67EA3B34}" type="pres">
      <dgm:prSet presAssocID="{5AC4BA1D-2EB8-4DD1-B382-9C871F7A34F4}" presName="sibTrans" presStyleLbl="sibTrans2D1" presStyleIdx="2" presStyleCnt="3"/>
      <dgm:spPr/>
    </dgm:pt>
    <dgm:pt modelId="{703E9C61-4646-43CF-AFE9-2CA279293E50}" type="pres">
      <dgm:prSet presAssocID="{5AC4BA1D-2EB8-4DD1-B382-9C871F7A34F4}" presName="connectorText" presStyleLbl="sibTrans2D1" presStyleIdx="2" presStyleCnt="3"/>
      <dgm:spPr/>
    </dgm:pt>
    <dgm:pt modelId="{0A78DFB5-B87E-4399-A6F7-FA1399ACA686}" type="pres">
      <dgm:prSet presAssocID="{42675ED5-A23F-40F3-8D89-D6DFDB402497}" presName="node" presStyleLbl="node1" presStyleIdx="3" presStyleCnt="4" custScaleX="384784">
        <dgm:presLayoutVars>
          <dgm:bulletEnabled val="1"/>
        </dgm:presLayoutVars>
      </dgm:prSet>
      <dgm:spPr/>
    </dgm:pt>
  </dgm:ptLst>
  <dgm:cxnLst>
    <dgm:cxn modelId="{1DEC4B9F-B413-484A-8349-6325A8BDEDBA}" type="presOf" srcId="{300978B9-AA24-40EB-AF27-D32B21689241}" destId="{E3A8574D-DEE4-4754-BF42-95675195CF26}" srcOrd="0" destOrd="0" presId="urn:microsoft.com/office/officeart/2005/8/layout/process2"/>
    <dgm:cxn modelId="{B93EC652-FFB1-4684-9C5B-0E35841FB925}" type="presOf" srcId="{DFFC3CDC-6C50-428E-A55A-6B2A3493BFFF}" destId="{1885BC99-2E9A-4DF9-8C02-DC8E3DDEF43F}" srcOrd="0" destOrd="0" presId="urn:microsoft.com/office/officeart/2005/8/layout/process2"/>
    <dgm:cxn modelId="{E3696A35-3BD2-4332-81F3-E72441AEF246}" srcId="{5034C817-7794-450D-A423-C57BEAE343DD}" destId="{C27B5E23-A03D-4BFD-88CB-B1877E557A8D}" srcOrd="0" destOrd="0" parTransId="{D1B46582-5E65-4DC3-BE58-AE025C33E395}" sibTransId="{6579F77C-6C42-4C76-897C-150D2128E9B6}"/>
    <dgm:cxn modelId="{3ADACAD8-3959-4D09-B792-0B0E189E5B13}" type="presOf" srcId="{300978B9-AA24-40EB-AF27-D32B21689241}" destId="{EF014525-6D77-47CD-B358-3A0B535622C4}" srcOrd="1" destOrd="0" presId="urn:microsoft.com/office/officeart/2005/8/layout/process2"/>
    <dgm:cxn modelId="{845156F9-1B8B-4218-829D-825D631F9AA0}" type="presOf" srcId="{51E4DF37-FCAC-4304-A2AE-22B32050A3FB}" destId="{1885BC99-2E9A-4DF9-8C02-DC8E3DDEF43F}" srcOrd="0" destOrd="1" presId="urn:microsoft.com/office/officeart/2005/8/layout/process2"/>
    <dgm:cxn modelId="{A16C3BC9-0041-4807-A991-535CBE8C9573}" type="presOf" srcId="{C2B90564-A409-4220-9A5C-DABD2913C123}" destId="{DDF4FEA8-75F2-439F-AD7B-B81E1D2D1A34}" srcOrd="1" destOrd="0" presId="urn:microsoft.com/office/officeart/2005/8/layout/process2"/>
    <dgm:cxn modelId="{87BA6116-4392-4372-A2A3-1CD1D6B4A35E}" srcId="{DFFC3CDC-6C50-428E-A55A-6B2A3493BFFF}" destId="{51E4DF37-FCAC-4304-A2AE-22B32050A3FB}" srcOrd="0" destOrd="0" parTransId="{FA94AF1B-79C3-4734-AB73-200C4720F763}" sibTransId="{BBC817E4-348C-426B-9852-0FA486667DD7}"/>
    <dgm:cxn modelId="{DB487975-6673-4CB5-A9DB-AB041FFB21A4}" type="presOf" srcId="{5AC4BA1D-2EB8-4DD1-B382-9C871F7A34F4}" destId="{703E9C61-4646-43CF-AFE9-2CA279293E50}" srcOrd="1" destOrd="0" presId="urn:microsoft.com/office/officeart/2005/8/layout/process2"/>
    <dgm:cxn modelId="{272FC835-4C9A-4791-86D6-DA06D0227803}" srcId="{647A5E27-72B4-4AD6-B8BB-FE5538A9CF57}" destId="{EDBE5B1D-1CF4-43AA-8187-726BDC484E3A}" srcOrd="0" destOrd="0" parTransId="{E2E8C6F5-98E1-4962-9FFF-3DB6F16B7F1D}" sibTransId="{05632D44-6D4A-4743-9A25-D4C04B15E76D}"/>
    <dgm:cxn modelId="{AD812CE6-69BC-4421-8FE4-6B63372211D7}" type="presOf" srcId="{EDBE5B1D-1CF4-43AA-8187-726BDC484E3A}" destId="{92FA670D-67B1-44C3-A5CB-CC8A1248D6C8}" srcOrd="0" destOrd="1" presId="urn:microsoft.com/office/officeart/2005/8/layout/process2"/>
    <dgm:cxn modelId="{2045C379-E6CC-48B9-84BF-1BBF82F9BBE4}" type="presOf" srcId="{C2B90564-A409-4220-9A5C-DABD2913C123}" destId="{38C1C374-1A3C-4DA1-A821-8468A5AADB30}" srcOrd="0" destOrd="0" presId="urn:microsoft.com/office/officeart/2005/8/layout/process2"/>
    <dgm:cxn modelId="{18EFE7F2-9692-4B47-A2D2-B122B50B9461}" type="presOf" srcId="{7C72C48F-17C1-4713-9AE9-2737F4B839A2}" destId="{4331AD18-0203-4D3F-8C31-2977B70FA6CD}" srcOrd="0" destOrd="0" presId="urn:microsoft.com/office/officeart/2005/8/layout/process2"/>
    <dgm:cxn modelId="{5691DEF0-F20F-48E4-A055-226D7AD7A86F}" type="presOf" srcId="{5AC4BA1D-2EB8-4DD1-B382-9C871F7A34F4}" destId="{36C1C379-A266-4ECA-96E2-0B7D67EA3B34}" srcOrd="0" destOrd="0" presId="urn:microsoft.com/office/officeart/2005/8/layout/process2"/>
    <dgm:cxn modelId="{2C25D57F-C980-4DFC-990F-C3EC8823C4C7}" srcId="{7C72C48F-17C1-4713-9AE9-2737F4B839A2}" destId="{42675ED5-A23F-40F3-8D89-D6DFDB402497}" srcOrd="3" destOrd="0" parTransId="{B82A40D9-9A54-4EDC-933E-3D6DC749CF0B}" sibTransId="{1771D122-F2DE-4C53-A354-3C926100D175}"/>
    <dgm:cxn modelId="{E61C82B7-53EA-44EA-AE90-A78C786CD86E}" type="presOf" srcId="{647A5E27-72B4-4AD6-B8BB-FE5538A9CF57}" destId="{92FA670D-67B1-44C3-A5CB-CC8A1248D6C8}" srcOrd="0" destOrd="0" presId="urn:microsoft.com/office/officeart/2005/8/layout/process2"/>
    <dgm:cxn modelId="{1929BC27-8F5F-4493-93FB-968B2800DB24}" srcId="{7C72C48F-17C1-4713-9AE9-2737F4B839A2}" destId="{DFFC3CDC-6C50-428E-A55A-6B2A3493BFFF}" srcOrd="0" destOrd="0" parTransId="{8A2743C7-8B67-45ED-A879-AE63229768E0}" sibTransId="{300978B9-AA24-40EB-AF27-D32B21689241}"/>
    <dgm:cxn modelId="{B69A6D0A-6196-4083-9655-9991BEFE9336}" srcId="{7C72C48F-17C1-4713-9AE9-2737F4B839A2}" destId="{5034C817-7794-450D-A423-C57BEAE343DD}" srcOrd="2" destOrd="0" parTransId="{39FCE598-294A-4C48-A314-EB0706BF7296}" sibTransId="{5AC4BA1D-2EB8-4DD1-B382-9C871F7A34F4}"/>
    <dgm:cxn modelId="{538E0406-B0E5-4684-BF0B-62A7B95CF6C2}" type="presOf" srcId="{42675ED5-A23F-40F3-8D89-D6DFDB402497}" destId="{0A78DFB5-B87E-4399-A6F7-FA1399ACA686}" srcOrd="0" destOrd="0" presId="urn:microsoft.com/office/officeart/2005/8/layout/process2"/>
    <dgm:cxn modelId="{4ED83AB6-446E-495A-9F36-434D703CACC0}" type="presOf" srcId="{5034C817-7794-450D-A423-C57BEAE343DD}" destId="{B52DA755-5B15-4550-9D5F-B21367A6BA35}" srcOrd="0" destOrd="0" presId="urn:microsoft.com/office/officeart/2005/8/layout/process2"/>
    <dgm:cxn modelId="{D655B50C-3AE8-4408-B7B7-200EE22914B3}" type="presOf" srcId="{C27B5E23-A03D-4BFD-88CB-B1877E557A8D}" destId="{B52DA755-5B15-4550-9D5F-B21367A6BA35}" srcOrd="0" destOrd="1" presId="urn:microsoft.com/office/officeart/2005/8/layout/process2"/>
    <dgm:cxn modelId="{49FF6E6B-F64E-4B39-AA07-2C1E41EE78B8}" srcId="{7C72C48F-17C1-4713-9AE9-2737F4B839A2}" destId="{647A5E27-72B4-4AD6-B8BB-FE5538A9CF57}" srcOrd="1" destOrd="0" parTransId="{DB09C1BE-A28C-486D-9013-E04D022FE383}" sibTransId="{C2B90564-A409-4220-9A5C-DABD2913C123}"/>
    <dgm:cxn modelId="{511A4793-9101-4043-9EE4-23304189150D}" type="presParOf" srcId="{4331AD18-0203-4D3F-8C31-2977B70FA6CD}" destId="{1885BC99-2E9A-4DF9-8C02-DC8E3DDEF43F}" srcOrd="0" destOrd="0" presId="urn:microsoft.com/office/officeart/2005/8/layout/process2"/>
    <dgm:cxn modelId="{7ABE5375-03F2-47C4-AEC0-D26A56C0F6D8}" type="presParOf" srcId="{4331AD18-0203-4D3F-8C31-2977B70FA6CD}" destId="{E3A8574D-DEE4-4754-BF42-95675195CF26}" srcOrd="1" destOrd="0" presId="urn:microsoft.com/office/officeart/2005/8/layout/process2"/>
    <dgm:cxn modelId="{9EB6BC0D-30A0-4EFE-9C66-2B4DCD0BDA41}" type="presParOf" srcId="{E3A8574D-DEE4-4754-BF42-95675195CF26}" destId="{EF014525-6D77-47CD-B358-3A0B535622C4}" srcOrd="0" destOrd="0" presId="urn:microsoft.com/office/officeart/2005/8/layout/process2"/>
    <dgm:cxn modelId="{56791628-B547-4256-83A1-2482F5C0F90F}" type="presParOf" srcId="{4331AD18-0203-4D3F-8C31-2977B70FA6CD}" destId="{92FA670D-67B1-44C3-A5CB-CC8A1248D6C8}" srcOrd="2" destOrd="0" presId="urn:microsoft.com/office/officeart/2005/8/layout/process2"/>
    <dgm:cxn modelId="{EB90E39F-DF8C-488F-8C42-F058709D1D45}" type="presParOf" srcId="{4331AD18-0203-4D3F-8C31-2977B70FA6CD}" destId="{38C1C374-1A3C-4DA1-A821-8468A5AADB30}" srcOrd="3" destOrd="0" presId="urn:microsoft.com/office/officeart/2005/8/layout/process2"/>
    <dgm:cxn modelId="{1899B9EB-BC61-4FF6-88B9-6C4840430324}" type="presParOf" srcId="{38C1C374-1A3C-4DA1-A821-8468A5AADB30}" destId="{DDF4FEA8-75F2-439F-AD7B-B81E1D2D1A34}" srcOrd="0" destOrd="0" presId="urn:microsoft.com/office/officeart/2005/8/layout/process2"/>
    <dgm:cxn modelId="{2E6264B3-532B-41EE-86A3-27BC07D09619}" type="presParOf" srcId="{4331AD18-0203-4D3F-8C31-2977B70FA6CD}" destId="{B52DA755-5B15-4550-9D5F-B21367A6BA35}" srcOrd="4" destOrd="0" presId="urn:microsoft.com/office/officeart/2005/8/layout/process2"/>
    <dgm:cxn modelId="{68AB380F-C891-4498-852B-2E1174DA0FB5}" type="presParOf" srcId="{4331AD18-0203-4D3F-8C31-2977B70FA6CD}" destId="{36C1C379-A266-4ECA-96E2-0B7D67EA3B34}" srcOrd="5" destOrd="0" presId="urn:microsoft.com/office/officeart/2005/8/layout/process2"/>
    <dgm:cxn modelId="{4F2F8113-F640-4954-A706-56BC42ECE32E}" type="presParOf" srcId="{36C1C379-A266-4ECA-96E2-0B7D67EA3B34}" destId="{703E9C61-4646-43CF-AFE9-2CA279293E50}" srcOrd="0" destOrd="0" presId="urn:microsoft.com/office/officeart/2005/8/layout/process2"/>
    <dgm:cxn modelId="{3ABF93B7-80C5-4B8F-BA3B-145855731245}" type="presParOf" srcId="{4331AD18-0203-4D3F-8C31-2977B70FA6CD}" destId="{0A78DFB5-B87E-4399-A6F7-FA1399ACA686}"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8A89A0D-C9C1-2046-9DD3-3ED8CE180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55371A5-A989-E84A-A0C5-C5905D4027BD}">
      <dgm:prSet/>
      <dgm:spPr/>
      <dgm:t>
        <a:bodyPr/>
        <a:lstStyle/>
        <a:p>
          <a:pPr algn="ctr"/>
          <a:r>
            <a:rPr lang="ja-JP" b="1" baseline="0" dirty="0"/>
            <a:t>「今日からできるゲームプログラミング」</a:t>
          </a:r>
          <a:endParaRPr lang="ja-JP" dirty="0"/>
        </a:p>
      </dgm:t>
    </dgm:pt>
    <dgm:pt modelId="{7BD3FC35-DF9D-4546-9176-19ABE4C7FC46}" type="parTrans" cxnId="{5F9C70A5-5DEB-6644-93B3-BB6CFBDB3711}">
      <dgm:prSet/>
      <dgm:spPr/>
      <dgm:t>
        <a:bodyPr/>
        <a:lstStyle/>
        <a:p>
          <a:endParaRPr kumimoji="1" lang="ja-JP" altLang="en-US"/>
        </a:p>
      </dgm:t>
    </dgm:pt>
    <dgm:pt modelId="{501D74F3-5865-2241-9CFC-3F3D39BDEC1C}" type="sibTrans" cxnId="{5F9C70A5-5DEB-6644-93B3-BB6CFBDB3711}">
      <dgm:prSet/>
      <dgm:spPr/>
      <dgm:t>
        <a:bodyPr/>
        <a:lstStyle/>
        <a:p>
          <a:endParaRPr kumimoji="1" lang="ja-JP" altLang="en-US"/>
        </a:p>
      </dgm:t>
    </dgm:pt>
    <dgm:pt modelId="{7DB488B2-AE63-7149-9634-7973D1515E3D}" type="pres">
      <dgm:prSet presAssocID="{28A89A0D-C9C1-2046-9DD3-3ED8CE180319}" presName="linear" presStyleCnt="0">
        <dgm:presLayoutVars>
          <dgm:animLvl val="lvl"/>
          <dgm:resizeHandles val="exact"/>
        </dgm:presLayoutVars>
      </dgm:prSet>
      <dgm:spPr/>
      <dgm:t>
        <a:bodyPr/>
        <a:lstStyle/>
        <a:p>
          <a:endParaRPr kumimoji="1" lang="ja-JP" altLang="en-US"/>
        </a:p>
      </dgm:t>
    </dgm:pt>
    <dgm:pt modelId="{811F5163-D6E7-E148-93B1-4A31C3A057F8}" type="pres">
      <dgm:prSet presAssocID="{B55371A5-A989-E84A-A0C5-C5905D4027BD}" presName="parentText" presStyleLbl="node1" presStyleIdx="0" presStyleCnt="1" custScaleY="100000" custLinFactNeighborY="-7092">
        <dgm:presLayoutVars>
          <dgm:chMax val="0"/>
          <dgm:bulletEnabled val="1"/>
        </dgm:presLayoutVars>
      </dgm:prSet>
      <dgm:spPr/>
      <dgm:t>
        <a:bodyPr/>
        <a:lstStyle/>
        <a:p>
          <a:endParaRPr kumimoji="1" lang="ja-JP" altLang="en-US"/>
        </a:p>
      </dgm:t>
    </dgm:pt>
  </dgm:ptLst>
  <dgm:cxnLst>
    <dgm:cxn modelId="{E1E4C970-5DF3-45F6-BA6E-66959CEF5CC8}" type="presOf" srcId="{28A89A0D-C9C1-2046-9DD3-3ED8CE180319}" destId="{7DB488B2-AE63-7149-9634-7973D1515E3D}" srcOrd="0" destOrd="0" presId="urn:microsoft.com/office/officeart/2005/8/layout/vList2"/>
    <dgm:cxn modelId="{5F9C70A5-5DEB-6644-93B3-BB6CFBDB3711}" srcId="{28A89A0D-C9C1-2046-9DD3-3ED8CE180319}" destId="{B55371A5-A989-E84A-A0C5-C5905D4027BD}" srcOrd="0" destOrd="0" parTransId="{7BD3FC35-DF9D-4546-9176-19ABE4C7FC46}" sibTransId="{501D74F3-5865-2241-9CFC-3F3D39BDEC1C}"/>
    <dgm:cxn modelId="{3AC79B54-E7E4-4823-9E82-6ACF79661119}" type="presOf" srcId="{B55371A5-A989-E84A-A0C5-C5905D4027BD}" destId="{811F5163-D6E7-E148-93B1-4A31C3A057F8}" srcOrd="0" destOrd="0" presId="urn:microsoft.com/office/officeart/2005/8/layout/vList2"/>
    <dgm:cxn modelId="{0B051896-C075-4D19-B394-B82FD85C76CF}" type="presParOf" srcId="{7DB488B2-AE63-7149-9634-7973D1515E3D}" destId="{811F5163-D6E7-E148-93B1-4A31C3A057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A89A0D-C9C1-2046-9DD3-3ED8CE180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55371A5-A989-E84A-A0C5-C5905D4027BD}">
      <dgm:prSet/>
      <dgm:spPr/>
      <dgm:t>
        <a:bodyPr/>
        <a:lstStyle/>
        <a:p>
          <a:pPr algn="ctr"/>
          <a:r>
            <a:rPr lang="ja-JP" b="1" baseline="0" dirty="0"/>
            <a:t>「今日からできるゲームプログラミング」</a:t>
          </a:r>
          <a:endParaRPr lang="ja-JP" dirty="0"/>
        </a:p>
      </dgm:t>
    </dgm:pt>
    <dgm:pt modelId="{7BD3FC35-DF9D-4546-9176-19ABE4C7FC46}" type="parTrans" cxnId="{5F9C70A5-5DEB-6644-93B3-BB6CFBDB3711}">
      <dgm:prSet/>
      <dgm:spPr/>
      <dgm:t>
        <a:bodyPr/>
        <a:lstStyle/>
        <a:p>
          <a:endParaRPr kumimoji="1" lang="ja-JP" altLang="en-US"/>
        </a:p>
      </dgm:t>
    </dgm:pt>
    <dgm:pt modelId="{501D74F3-5865-2241-9CFC-3F3D39BDEC1C}" type="sibTrans" cxnId="{5F9C70A5-5DEB-6644-93B3-BB6CFBDB3711}">
      <dgm:prSet/>
      <dgm:spPr/>
      <dgm:t>
        <a:bodyPr/>
        <a:lstStyle/>
        <a:p>
          <a:endParaRPr kumimoji="1" lang="ja-JP" altLang="en-US"/>
        </a:p>
      </dgm:t>
    </dgm:pt>
    <dgm:pt modelId="{7DB488B2-AE63-7149-9634-7973D1515E3D}" type="pres">
      <dgm:prSet presAssocID="{28A89A0D-C9C1-2046-9DD3-3ED8CE180319}" presName="linear" presStyleCnt="0">
        <dgm:presLayoutVars>
          <dgm:animLvl val="lvl"/>
          <dgm:resizeHandles val="exact"/>
        </dgm:presLayoutVars>
      </dgm:prSet>
      <dgm:spPr/>
      <dgm:t>
        <a:bodyPr/>
        <a:lstStyle/>
        <a:p>
          <a:endParaRPr kumimoji="1" lang="ja-JP" altLang="en-US"/>
        </a:p>
      </dgm:t>
    </dgm:pt>
    <dgm:pt modelId="{811F5163-D6E7-E148-93B1-4A31C3A057F8}" type="pres">
      <dgm:prSet presAssocID="{B55371A5-A989-E84A-A0C5-C5905D4027BD}" presName="parentText" presStyleLbl="node1" presStyleIdx="0" presStyleCnt="1" custScaleY="100000" custLinFactNeighborY="-7092">
        <dgm:presLayoutVars>
          <dgm:chMax val="0"/>
          <dgm:bulletEnabled val="1"/>
        </dgm:presLayoutVars>
      </dgm:prSet>
      <dgm:spPr/>
      <dgm:t>
        <a:bodyPr/>
        <a:lstStyle/>
        <a:p>
          <a:endParaRPr kumimoji="1" lang="ja-JP" altLang="en-US"/>
        </a:p>
      </dgm:t>
    </dgm:pt>
  </dgm:ptLst>
  <dgm:cxnLst>
    <dgm:cxn modelId="{2E2E4B42-F0CC-2A49-93F8-4D8728FB1B6C}" type="presOf" srcId="{B55371A5-A989-E84A-A0C5-C5905D4027BD}" destId="{811F5163-D6E7-E148-93B1-4A31C3A057F8}" srcOrd="0" destOrd="0" presId="urn:microsoft.com/office/officeart/2005/8/layout/vList2"/>
    <dgm:cxn modelId="{17B38CE0-0064-AF46-886D-1CA2179A7119}" type="presOf" srcId="{28A89A0D-C9C1-2046-9DD3-3ED8CE180319}" destId="{7DB488B2-AE63-7149-9634-7973D1515E3D}" srcOrd="0" destOrd="0" presId="urn:microsoft.com/office/officeart/2005/8/layout/vList2"/>
    <dgm:cxn modelId="{5F9C70A5-5DEB-6644-93B3-BB6CFBDB3711}" srcId="{28A89A0D-C9C1-2046-9DD3-3ED8CE180319}" destId="{B55371A5-A989-E84A-A0C5-C5905D4027BD}" srcOrd="0" destOrd="0" parTransId="{7BD3FC35-DF9D-4546-9176-19ABE4C7FC46}" sibTransId="{501D74F3-5865-2241-9CFC-3F3D39BDEC1C}"/>
    <dgm:cxn modelId="{CF050A4A-9006-D241-87EA-8EDD40E05A89}" type="presParOf" srcId="{7DB488B2-AE63-7149-9634-7973D1515E3D}" destId="{811F5163-D6E7-E148-93B1-4A31C3A057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88FD371-029C-D84B-B12D-4AF1E1EDA255}" type="doc">
      <dgm:prSet loTypeId="urn:microsoft.com/office/officeart/2005/8/layout/vList3" loCatId="process" qsTypeId="urn:microsoft.com/office/officeart/2005/8/quickstyle/simple3" qsCatId="simple" csTypeId="urn:microsoft.com/office/officeart/2005/8/colors/accent1_2" csCatId="accent1" phldr="1"/>
      <dgm:spPr/>
      <dgm:t>
        <a:bodyPr/>
        <a:lstStyle/>
        <a:p>
          <a:endParaRPr kumimoji="1" lang="ja-JP" altLang="en-US"/>
        </a:p>
      </dgm:t>
    </dgm:pt>
    <dgm:pt modelId="{7668BF6C-7A64-614A-8D24-22DE2E79AA17}">
      <dgm:prSet/>
      <dgm:spPr/>
      <dgm:t>
        <a:bodyPr/>
        <a:lstStyle/>
        <a:p>
          <a:r>
            <a:rPr lang="ja-JP" baseline="0" dirty="0"/>
            <a:t>ゲームコースで学べること</a:t>
          </a:r>
          <a:endParaRPr lang="ja-JP" dirty="0"/>
        </a:p>
      </dgm:t>
    </dgm:pt>
    <dgm:pt modelId="{1B464DB6-30D4-7A4C-8C78-295463832D08}" type="parTrans" cxnId="{FD5CEEB8-D585-AF43-A6FA-EC01CD246196}">
      <dgm:prSet/>
      <dgm:spPr/>
      <dgm:t>
        <a:bodyPr/>
        <a:lstStyle/>
        <a:p>
          <a:endParaRPr kumimoji="1" lang="ja-JP" altLang="en-US"/>
        </a:p>
      </dgm:t>
    </dgm:pt>
    <dgm:pt modelId="{C43B46C5-779A-C747-8B8C-63EB6BC6CD00}" type="sibTrans" cxnId="{FD5CEEB8-D585-AF43-A6FA-EC01CD246196}">
      <dgm:prSet/>
      <dgm:spPr/>
      <dgm:t>
        <a:bodyPr/>
        <a:lstStyle/>
        <a:p>
          <a:endParaRPr kumimoji="1" lang="ja-JP" altLang="en-US"/>
        </a:p>
      </dgm:t>
    </dgm:pt>
    <dgm:pt modelId="{AE7FB7DE-3731-1844-B098-6238A6A21F6D}">
      <dgm:prSet/>
      <dgm:spPr/>
      <dgm:t>
        <a:bodyPr/>
        <a:lstStyle/>
        <a:p>
          <a:r>
            <a:rPr lang="ja-JP" baseline="0" dirty="0"/>
            <a:t>プログラマーの役割</a:t>
          </a:r>
          <a:endParaRPr lang="ja-JP" dirty="0"/>
        </a:p>
      </dgm:t>
    </dgm:pt>
    <dgm:pt modelId="{32BDF626-0880-9F4B-B65F-809F502EAA35}" type="parTrans" cxnId="{C62690AA-CA0F-C943-9240-B071EBC7BABC}">
      <dgm:prSet/>
      <dgm:spPr/>
      <dgm:t>
        <a:bodyPr/>
        <a:lstStyle/>
        <a:p>
          <a:endParaRPr kumimoji="1" lang="ja-JP" altLang="en-US"/>
        </a:p>
      </dgm:t>
    </dgm:pt>
    <dgm:pt modelId="{29E8EB8C-50AF-D044-92D9-8DD44C704DF4}" type="sibTrans" cxnId="{C62690AA-CA0F-C943-9240-B071EBC7BABC}">
      <dgm:prSet/>
      <dgm:spPr/>
      <dgm:t>
        <a:bodyPr/>
        <a:lstStyle/>
        <a:p>
          <a:endParaRPr kumimoji="1" lang="ja-JP" altLang="en-US"/>
        </a:p>
      </dgm:t>
    </dgm:pt>
    <dgm:pt modelId="{644DE882-78A0-2348-8005-048D1CC36ADD}">
      <dgm:prSet/>
      <dgm:spPr/>
      <dgm:t>
        <a:bodyPr/>
        <a:lstStyle/>
        <a:p>
          <a:r>
            <a:rPr lang="ja-JP" baseline="0"/>
            <a:t>ゲームプログラムの流れ</a:t>
          </a:r>
          <a:endParaRPr lang="ja-JP"/>
        </a:p>
      </dgm:t>
    </dgm:pt>
    <dgm:pt modelId="{DCBA35C1-38CE-8E46-9B66-15C511F0CD3C}" type="parTrans" cxnId="{1FBD4ACE-CEFA-794C-94D5-73F4C0B4BA7F}">
      <dgm:prSet/>
      <dgm:spPr/>
      <dgm:t>
        <a:bodyPr/>
        <a:lstStyle/>
        <a:p>
          <a:endParaRPr kumimoji="1" lang="ja-JP" altLang="en-US"/>
        </a:p>
      </dgm:t>
    </dgm:pt>
    <dgm:pt modelId="{AE235651-4935-4645-87AF-9EDA85A60410}" type="sibTrans" cxnId="{1FBD4ACE-CEFA-794C-94D5-73F4C0B4BA7F}">
      <dgm:prSet/>
      <dgm:spPr/>
      <dgm:t>
        <a:bodyPr/>
        <a:lstStyle/>
        <a:p>
          <a:endParaRPr kumimoji="1" lang="ja-JP" altLang="en-US"/>
        </a:p>
      </dgm:t>
    </dgm:pt>
    <dgm:pt modelId="{3C45799A-667B-C84E-AA13-A6C67C276C5F}">
      <dgm:prSet/>
      <dgm:spPr/>
      <dgm:t>
        <a:bodyPr/>
        <a:lstStyle/>
        <a:p>
          <a:r>
            <a:rPr lang="ja-JP" baseline="0"/>
            <a:t>実際に触ってみる</a:t>
          </a:r>
          <a:endParaRPr lang="ja-JP"/>
        </a:p>
      </dgm:t>
    </dgm:pt>
    <dgm:pt modelId="{50628030-4330-5440-8805-307E2615EF81}" type="parTrans" cxnId="{17224735-5571-B44F-9499-2518008D6558}">
      <dgm:prSet/>
      <dgm:spPr/>
      <dgm:t>
        <a:bodyPr/>
        <a:lstStyle/>
        <a:p>
          <a:endParaRPr kumimoji="1" lang="ja-JP" altLang="en-US"/>
        </a:p>
      </dgm:t>
    </dgm:pt>
    <dgm:pt modelId="{C68F8F66-E672-EA49-A7C3-8D6C01415900}" type="sibTrans" cxnId="{17224735-5571-B44F-9499-2518008D6558}">
      <dgm:prSet/>
      <dgm:spPr/>
      <dgm:t>
        <a:bodyPr/>
        <a:lstStyle/>
        <a:p>
          <a:endParaRPr kumimoji="1" lang="ja-JP" altLang="en-US"/>
        </a:p>
      </dgm:t>
    </dgm:pt>
    <dgm:pt modelId="{F206BC1D-6D64-C74E-88E1-581AFF232A65}">
      <dgm:prSet/>
      <dgm:spPr/>
      <dgm:t>
        <a:bodyPr/>
        <a:lstStyle/>
        <a:p>
          <a:r>
            <a:rPr lang="ja-JP" baseline="0"/>
            <a:t>まとめ</a:t>
          </a:r>
          <a:endParaRPr lang="ja-JP"/>
        </a:p>
      </dgm:t>
    </dgm:pt>
    <dgm:pt modelId="{A0FBAE5B-D986-7B41-9556-CC282E93C8E7}" type="parTrans" cxnId="{512513AB-1603-3041-97F8-929E072A4455}">
      <dgm:prSet/>
      <dgm:spPr/>
      <dgm:t>
        <a:bodyPr/>
        <a:lstStyle/>
        <a:p>
          <a:endParaRPr kumimoji="1" lang="ja-JP" altLang="en-US"/>
        </a:p>
      </dgm:t>
    </dgm:pt>
    <dgm:pt modelId="{A4A10E79-D240-2147-B923-1506F8876AEF}" type="sibTrans" cxnId="{512513AB-1603-3041-97F8-929E072A4455}">
      <dgm:prSet/>
      <dgm:spPr/>
      <dgm:t>
        <a:bodyPr/>
        <a:lstStyle/>
        <a:p>
          <a:endParaRPr kumimoji="1" lang="ja-JP" altLang="en-US"/>
        </a:p>
      </dgm:t>
    </dgm:pt>
    <dgm:pt modelId="{8950B6EF-E389-402B-83EA-47A764FD0290}">
      <dgm:prSet/>
      <dgm:spPr/>
      <dgm:t>
        <a:bodyPr/>
        <a:lstStyle/>
        <a:p>
          <a:r>
            <a:rPr lang="ja-JP" altLang="en-US" dirty="0" smtClean="0"/>
            <a:t>ゲームを作る前に知っておいてほしいこと</a:t>
          </a:r>
          <a:endParaRPr lang="ja-JP" dirty="0"/>
        </a:p>
      </dgm:t>
    </dgm:pt>
    <dgm:pt modelId="{A88820F9-2FE8-413D-B9C6-AD687ABBF30F}" type="parTrans" cxnId="{C0F5AAA3-198D-4F78-A7C3-FADB5A59B40B}">
      <dgm:prSet/>
      <dgm:spPr/>
      <dgm:t>
        <a:bodyPr/>
        <a:lstStyle/>
        <a:p>
          <a:endParaRPr kumimoji="1" lang="ja-JP" altLang="en-US"/>
        </a:p>
      </dgm:t>
    </dgm:pt>
    <dgm:pt modelId="{1B589BBA-1962-48C0-AC2C-0A6FC603ADD5}" type="sibTrans" cxnId="{C0F5AAA3-198D-4F78-A7C3-FADB5A59B40B}">
      <dgm:prSet/>
      <dgm:spPr/>
      <dgm:t>
        <a:bodyPr/>
        <a:lstStyle/>
        <a:p>
          <a:endParaRPr kumimoji="1" lang="ja-JP" altLang="en-US"/>
        </a:p>
      </dgm:t>
    </dgm:pt>
    <dgm:pt modelId="{D8E4590A-E4F9-2743-B0E6-3952C6C0C169}" type="pres">
      <dgm:prSet presAssocID="{E88FD371-029C-D84B-B12D-4AF1E1EDA255}" presName="linearFlow" presStyleCnt="0">
        <dgm:presLayoutVars>
          <dgm:dir/>
          <dgm:resizeHandles val="exact"/>
        </dgm:presLayoutVars>
      </dgm:prSet>
      <dgm:spPr/>
      <dgm:t>
        <a:bodyPr/>
        <a:lstStyle/>
        <a:p>
          <a:endParaRPr kumimoji="1" lang="ja-JP" altLang="en-US"/>
        </a:p>
      </dgm:t>
    </dgm:pt>
    <dgm:pt modelId="{49554A92-1EDD-7844-B15E-CF068D599DCA}" type="pres">
      <dgm:prSet presAssocID="{7668BF6C-7A64-614A-8D24-22DE2E79AA17}" presName="composite" presStyleCnt="0"/>
      <dgm:spPr/>
    </dgm:pt>
    <dgm:pt modelId="{CE03D48F-FDC0-AB45-B0B0-A22A7896518F}" type="pres">
      <dgm:prSet presAssocID="{7668BF6C-7A64-614A-8D24-22DE2E79AA17}"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63497825-968E-764F-B4B7-5B792A6162B8}" type="pres">
      <dgm:prSet presAssocID="{7668BF6C-7A64-614A-8D24-22DE2E79AA17}" presName="txShp" presStyleLbl="node1" presStyleIdx="0" presStyleCnt="6">
        <dgm:presLayoutVars>
          <dgm:bulletEnabled val="1"/>
        </dgm:presLayoutVars>
      </dgm:prSet>
      <dgm:spPr/>
      <dgm:t>
        <a:bodyPr/>
        <a:lstStyle/>
        <a:p>
          <a:endParaRPr kumimoji="1" lang="ja-JP" altLang="en-US"/>
        </a:p>
      </dgm:t>
    </dgm:pt>
    <dgm:pt modelId="{BF878655-EEFE-B841-AECA-7B015CDD5601}" type="pres">
      <dgm:prSet presAssocID="{C43B46C5-779A-C747-8B8C-63EB6BC6CD00}" presName="spacing" presStyleCnt="0"/>
      <dgm:spPr/>
    </dgm:pt>
    <dgm:pt modelId="{4FD2183C-DD15-4BB0-BF9B-574E628293D7}" type="pres">
      <dgm:prSet presAssocID="{8950B6EF-E389-402B-83EA-47A764FD0290}" presName="composite" presStyleCnt="0"/>
      <dgm:spPr/>
    </dgm:pt>
    <dgm:pt modelId="{544E1800-2C0A-40E5-B302-58B0688BC634}" type="pres">
      <dgm:prSet presAssocID="{8950B6EF-E389-402B-83EA-47A764FD0290}"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C4C9205D-B4A0-4D9C-9901-DF9260E16BAE}" type="pres">
      <dgm:prSet presAssocID="{8950B6EF-E389-402B-83EA-47A764FD0290}" presName="txShp" presStyleLbl="node1" presStyleIdx="1" presStyleCnt="6">
        <dgm:presLayoutVars>
          <dgm:bulletEnabled val="1"/>
        </dgm:presLayoutVars>
      </dgm:prSet>
      <dgm:spPr/>
      <dgm:t>
        <a:bodyPr/>
        <a:lstStyle/>
        <a:p>
          <a:endParaRPr kumimoji="1" lang="ja-JP" altLang="en-US"/>
        </a:p>
      </dgm:t>
    </dgm:pt>
    <dgm:pt modelId="{724578DD-82C3-4F0B-AAE6-9F9F04C237C1}" type="pres">
      <dgm:prSet presAssocID="{1B589BBA-1962-48C0-AC2C-0A6FC603ADD5}" presName="spacing" presStyleCnt="0"/>
      <dgm:spPr/>
    </dgm:pt>
    <dgm:pt modelId="{21C51732-4A23-0848-9FD6-0AD24F1BE2DE}" type="pres">
      <dgm:prSet presAssocID="{AE7FB7DE-3731-1844-B098-6238A6A21F6D}" presName="composite" presStyleCnt="0"/>
      <dgm:spPr/>
    </dgm:pt>
    <dgm:pt modelId="{0B0EDA1A-1489-4C46-B963-40925BAC22E8}" type="pres">
      <dgm:prSet presAssocID="{AE7FB7DE-3731-1844-B098-6238A6A21F6D}"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F2DDC3DF-0AAC-8547-BCD9-1CE472CC1491}" type="pres">
      <dgm:prSet presAssocID="{AE7FB7DE-3731-1844-B098-6238A6A21F6D}" presName="txShp" presStyleLbl="node1" presStyleIdx="2" presStyleCnt="6">
        <dgm:presLayoutVars>
          <dgm:bulletEnabled val="1"/>
        </dgm:presLayoutVars>
      </dgm:prSet>
      <dgm:spPr/>
      <dgm:t>
        <a:bodyPr/>
        <a:lstStyle/>
        <a:p>
          <a:endParaRPr kumimoji="1" lang="ja-JP" altLang="en-US"/>
        </a:p>
      </dgm:t>
    </dgm:pt>
    <dgm:pt modelId="{C3950EB7-04C7-3D42-96D2-4691FDAD8173}" type="pres">
      <dgm:prSet presAssocID="{29E8EB8C-50AF-D044-92D9-8DD44C704DF4}" presName="spacing" presStyleCnt="0"/>
      <dgm:spPr/>
    </dgm:pt>
    <dgm:pt modelId="{1ADBE3EB-3D76-9F4C-9325-F28D8820C075}" type="pres">
      <dgm:prSet presAssocID="{644DE882-78A0-2348-8005-048D1CC36ADD}" presName="composite" presStyleCnt="0"/>
      <dgm:spPr/>
    </dgm:pt>
    <dgm:pt modelId="{2308C100-7FB8-D446-B53B-DD37036552FE}" type="pres">
      <dgm:prSet presAssocID="{644DE882-78A0-2348-8005-048D1CC36ADD}"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9F73A8A0-8502-1B43-86CC-F4A18255D4EB}" type="pres">
      <dgm:prSet presAssocID="{644DE882-78A0-2348-8005-048D1CC36ADD}" presName="txShp" presStyleLbl="node1" presStyleIdx="3" presStyleCnt="6">
        <dgm:presLayoutVars>
          <dgm:bulletEnabled val="1"/>
        </dgm:presLayoutVars>
      </dgm:prSet>
      <dgm:spPr/>
      <dgm:t>
        <a:bodyPr/>
        <a:lstStyle/>
        <a:p>
          <a:endParaRPr kumimoji="1" lang="ja-JP" altLang="en-US"/>
        </a:p>
      </dgm:t>
    </dgm:pt>
    <dgm:pt modelId="{25E432F7-72A9-9444-B2F2-7B85765B1A4C}" type="pres">
      <dgm:prSet presAssocID="{AE235651-4935-4645-87AF-9EDA85A60410}" presName="spacing" presStyleCnt="0"/>
      <dgm:spPr/>
    </dgm:pt>
    <dgm:pt modelId="{1FB9C497-C2DE-3C46-A182-8162B36D776C}" type="pres">
      <dgm:prSet presAssocID="{3C45799A-667B-C84E-AA13-A6C67C276C5F}" presName="composite" presStyleCnt="0"/>
      <dgm:spPr/>
    </dgm:pt>
    <dgm:pt modelId="{2DB710FD-37F7-F540-B91A-AD337D9BB7C4}" type="pres">
      <dgm:prSet presAssocID="{3C45799A-667B-C84E-AA13-A6C67C276C5F}" presName="imgShp" presStyleLbl="fgImgPlace1" presStyleIdx="4" presStyleCnt="6"/>
      <dgm:spPr/>
    </dgm:pt>
    <dgm:pt modelId="{07BCD0E9-0DFD-894F-8345-BB89B59CFB68}" type="pres">
      <dgm:prSet presAssocID="{3C45799A-667B-C84E-AA13-A6C67C276C5F}" presName="txShp" presStyleLbl="node1" presStyleIdx="4" presStyleCnt="6">
        <dgm:presLayoutVars>
          <dgm:bulletEnabled val="1"/>
        </dgm:presLayoutVars>
      </dgm:prSet>
      <dgm:spPr/>
      <dgm:t>
        <a:bodyPr/>
        <a:lstStyle/>
        <a:p>
          <a:endParaRPr kumimoji="1" lang="ja-JP" altLang="en-US"/>
        </a:p>
      </dgm:t>
    </dgm:pt>
    <dgm:pt modelId="{F284476D-B3AD-724E-B776-403EC2CF495A}" type="pres">
      <dgm:prSet presAssocID="{C68F8F66-E672-EA49-A7C3-8D6C01415900}" presName="spacing" presStyleCnt="0"/>
      <dgm:spPr/>
    </dgm:pt>
    <dgm:pt modelId="{CD037120-6629-3A45-AB7A-E079EB59E038}" type="pres">
      <dgm:prSet presAssocID="{F206BC1D-6D64-C74E-88E1-581AFF232A65}" presName="composite" presStyleCnt="0"/>
      <dgm:spPr/>
    </dgm:pt>
    <dgm:pt modelId="{CFDCEBBB-E05D-7846-ADF9-3EA0657E7A1A}" type="pres">
      <dgm:prSet presAssocID="{F206BC1D-6D64-C74E-88E1-581AFF232A65}" presName="imgShp" presStyleLbl="fgImgPlace1" presStyleIdx="5" presStyleCnt="6"/>
      <dgm:spPr/>
    </dgm:pt>
    <dgm:pt modelId="{2442124F-52D2-0542-941D-3CD8713D5FAC}" type="pres">
      <dgm:prSet presAssocID="{F206BC1D-6D64-C74E-88E1-581AFF232A65}" presName="txShp" presStyleLbl="node1" presStyleIdx="5" presStyleCnt="6">
        <dgm:presLayoutVars>
          <dgm:bulletEnabled val="1"/>
        </dgm:presLayoutVars>
      </dgm:prSet>
      <dgm:spPr/>
      <dgm:t>
        <a:bodyPr/>
        <a:lstStyle/>
        <a:p>
          <a:endParaRPr kumimoji="1" lang="ja-JP" altLang="en-US"/>
        </a:p>
      </dgm:t>
    </dgm:pt>
  </dgm:ptLst>
  <dgm:cxnLst>
    <dgm:cxn modelId="{B2C44872-0D3D-4736-91FA-0A9C854EE671}" type="presOf" srcId="{3C45799A-667B-C84E-AA13-A6C67C276C5F}" destId="{07BCD0E9-0DFD-894F-8345-BB89B59CFB68}" srcOrd="0" destOrd="0" presId="urn:microsoft.com/office/officeart/2005/8/layout/vList3"/>
    <dgm:cxn modelId="{DE385A4D-B31B-4605-B073-CCB23BBE5284}" type="presOf" srcId="{8950B6EF-E389-402B-83EA-47A764FD0290}" destId="{C4C9205D-B4A0-4D9C-9901-DF9260E16BAE}" srcOrd="0" destOrd="0" presId="urn:microsoft.com/office/officeart/2005/8/layout/vList3"/>
    <dgm:cxn modelId="{BD1A6F01-0D43-4027-B281-4A316DBFA4F1}" type="presOf" srcId="{AE7FB7DE-3731-1844-B098-6238A6A21F6D}" destId="{F2DDC3DF-0AAC-8547-BCD9-1CE472CC1491}" srcOrd="0" destOrd="0" presId="urn:microsoft.com/office/officeart/2005/8/layout/vList3"/>
    <dgm:cxn modelId="{C62690AA-CA0F-C943-9240-B071EBC7BABC}" srcId="{E88FD371-029C-D84B-B12D-4AF1E1EDA255}" destId="{AE7FB7DE-3731-1844-B098-6238A6A21F6D}" srcOrd="2" destOrd="0" parTransId="{32BDF626-0880-9F4B-B65F-809F502EAA35}" sibTransId="{29E8EB8C-50AF-D044-92D9-8DD44C704DF4}"/>
    <dgm:cxn modelId="{512513AB-1603-3041-97F8-929E072A4455}" srcId="{E88FD371-029C-D84B-B12D-4AF1E1EDA255}" destId="{F206BC1D-6D64-C74E-88E1-581AFF232A65}" srcOrd="5" destOrd="0" parTransId="{A0FBAE5B-D986-7B41-9556-CC282E93C8E7}" sibTransId="{A4A10E79-D240-2147-B923-1506F8876AEF}"/>
    <dgm:cxn modelId="{C152CF35-4F2A-40C4-A34D-B70EB5D4D8EF}" type="presOf" srcId="{7668BF6C-7A64-614A-8D24-22DE2E79AA17}" destId="{63497825-968E-764F-B4B7-5B792A6162B8}" srcOrd="0" destOrd="0" presId="urn:microsoft.com/office/officeart/2005/8/layout/vList3"/>
    <dgm:cxn modelId="{17224735-5571-B44F-9499-2518008D6558}" srcId="{E88FD371-029C-D84B-B12D-4AF1E1EDA255}" destId="{3C45799A-667B-C84E-AA13-A6C67C276C5F}" srcOrd="4" destOrd="0" parTransId="{50628030-4330-5440-8805-307E2615EF81}" sibTransId="{C68F8F66-E672-EA49-A7C3-8D6C01415900}"/>
    <dgm:cxn modelId="{AA466B3D-0F70-4D90-B494-03869AACE4BA}" type="presOf" srcId="{F206BC1D-6D64-C74E-88E1-581AFF232A65}" destId="{2442124F-52D2-0542-941D-3CD8713D5FAC}" srcOrd="0" destOrd="0" presId="urn:microsoft.com/office/officeart/2005/8/layout/vList3"/>
    <dgm:cxn modelId="{FD5CEEB8-D585-AF43-A6FA-EC01CD246196}" srcId="{E88FD371-029C-D84B-B12D-4AF1E1EDA255}" destId="{7668BF6C-7A64-614A-8D24-22DE2E79AA17}" srcOrd="0" destOrd="0" parTransId="{1B464DB6-30D4-7A4C-8C78-295463832D08}" sibTransId="{C43B46C5-779A-C747-8B8C-63EB6BC6CD00}"/>
    <dgm:cxn modelId="{C0F5AAA3-198D-4F78-A7C3-FADB5A59B40B}" srcId="{E88FD371-029C-D84B-B12D-4AF1E1EDA255}" destId="{8950B6EF-E389-402B-83EA-47A764FD0290}" srcOrd="1" destOrd="0" parTransId="{A88820F9-2FE8-413D-B9C6-AD687ABBF30F}" sibTransId="{1B589BBA-1962-48C0-AC2C-0A6FC603ADD5}"/>
    <dgm:cxn modelId="{1FBD4ACE-CEFA-794C-94D5-73F4C0B4BA7F}" srcId="{E88FD371-029C-D84B-B12D-4AF1E1EDA255}" destId="{644DE882-78A0-2348-8005-048D1CC36ADD}" srcOrd="3" destOrd="0" parTransId="{DCBA35C1-38CE-8E46-9B66-15C511F0CD3C}" sibTransId="{AE235651-4935-4645-87AF-9EDA85A60410}"/>
    <dgm:cxn modelId="{42F62358-DD01-4A78-8550-A96E8438D4B6}" type="presOf" srcId="{E88FD371-029C-D84B-B12D-4AF1E1EDA255}" destId="{D8E4590A-E4F9-2743-B0E6-3952C6C0C169}" srcOrd="0" destOrd="0" presId="urn:microsoft.com/office/officeart/2005/8/layout/vList3"/>
    <dgm:cxn modelId="{301A0AA5-EF52-4E4A-B068-05B94ACC55F9}" type="presOf" srcId="{644DE882-78A0-2348-8005-048D1CC36ADD}" destId="{9F73A8A0-8502-1B43-86CC-F4A18255D4EB}" srcOrd="0" destOrd="0" presId="urn:microsoft.com/office/officeart/2005/8/layout/vList3"/>
    <dgm:cxn modelId="{70084449-DB30-49DA-BD1D-AE416BD03AD5}" type="presParOf" srcId="{D8E4590A-E4F9-2743-B0E6-3952C6C0C169}" destId="{49554A92-1EDD-7844-B15E-CF068D599DCA}" srcOrd="0" destOrd="0" presId="urn:microsoft.com/office/officeart/2005/8/layout/vList3"/>
    <dgm:cxn modelId="{B770444D-20B4-4CA4-BC84-246A715C3211}" type="presParOf" srcId="{49554A92-1EDD-7844-B15E-CF068D599DCA}" destId="{CE03D48F-FDC0-AB45-B0B0-A22A7896518F}" srcOrd="0" destOrd="0" presId="urn:microsoft.com/office/officeart/2005/8/layout/vList3"/>
    <dgm:cxn modelId="{1811AC42-98E9-4E35-B1AB-2069A2022CD3}" type="presParOf" srcId="{49554A92-1EDD-7844-B15E-CF068D599DCA}" destId="{63497825-968E-764F-B4B7-5B792A6162B8}" srcOrd="1" destOrd="0" presId="urn:microsoft.com/office/officeart/2005/8/layout/vList3"/>
    <dgm:cxn modelId="{C00C5B09-EF42-4470-B6D8-E2D13254AC3B}" type="presParOf" srcId="{D8E4590A-E4F9-2743-B0E6-3952C6C0C169}" destId="{BF878655-EEFE-B841-AECA-7B015CDD5601}" srcOrd="1" destOrd="0" presId="urn:microsoft.com/office/officeart/2005/8/layout/vList3"/>
    <dgm:cxn modelId="{8D2F97E2-AC29-4287-96F9-08F9EE7D0BDE}" type="presParOf" srcId="{D8E4590A-E4F9-2743-B0E6-3952C6C0C169}" destId="{4FD2183C-DD15-4BB0-BF9B-574E628293D7}" srcOrd="2" destOrd="0" presId="urn:microsoft.com/office/officeart/2005/8/layout/vList3"/>
    <dgm:cxn modelId="{A2895DF5-3A99-468B-B815-4A336EAAA80E}" type="presParOf" srcId="{4FD2183C-DD15-4BB0-BF9B-574E628293D7}" destId="{544E1800-2C0A-40E5-B302-58B0688BC634}" srcOrd="0" destOrd="0" presId="urn:microsoft.com/office/officeart/2005/8/layout/vList3"/>
    <dgm:cxn modelId="{D3A61AF1-90DE-4A77-A599-D90ECCBDD2C7}" type="presParOf" srcId="{4FD2183C-DD15-4BB0-BF9B-574E628293D7}" destId="{C4C9205D-B4A0-4D9C-9901-DF9260E16BAE}" srcOrd="1" destOrd="0" presId="urn:microsoft.com/office/officeart/2005/8/layout/vList3"/>
    <dgm:cxn modelId="{F110FA1D-848C-4CD6-9405-27DD079580F0}" type="presParOf" srcId="{D8E4590A-E4F9-2743-B0E6-3952C6C0C169}" destId="{724578DD-82C3-4F0B-AAE6-9F9F04C237C1}" srcOrd="3" destOrd="0" presId="urn:microsoft.com/office/officeart/2005/8/layout/vList3"/>
    <dgm:cxn modelId="{930FEF34-9EDF-4F68-A1DA-8DE22F073964}" type="presParOf" srcId="{D8E4590A-E4F9-2743-B0E6-3952C6C0C169}" destId="{21C51732-4A23-0848-9FD6-0AD24F1BE2DE}" srcOrd="4" destOrd="0" presId="urn:microsoft.com/office/officeart/2005/8/layout/vList3"/>
    <dgm:cxn modelId="{5B2DB33C-AF8A-4E0F-A17A-2B9DD6B59B21}" type="presParOf" srcId="{21C51732-4A23-0848-9FD6-0AD24F1BE2DE}" destId="{0B0EDA1A-1489-4C46-B963-40925BAC22E8}" srcOrd="0" destOrd="0" presId="urn:microsoft.com/office/officeart/2005/8/layout/vList3"/>
    <dgm:cxn modelId="{9B66987A-1221-4F8E-B096-1F2A1BF17B5A}" type="presParOf" srcId="{21C51732-4A23-0848-9FD6-0AD24F1BE2DE}" destId="{F2DDC3DF-0AAC-8547-BCD9-1CE472CC1491}" srcOrd="1" destOrd="0" presId="urn:microsoft.com/office/officeart/2005/8/layout/vList3"/>
    <dgm:cxn modelId="{237DF6B4-BD77-46E1-BBC9-181CF9650C29}" type="presParOf" srcId="{D8E4590A-E4F9-2743-B0E6-3952C6C0C169}" destId="{C3950EB7-04C7-3D42-96D2-4691FDAD8173}" srcOrd="5" destOrd="0" presId="urn:microsoft.com/office/officeart/2005/8/layout/vList3"/>
    <dgm:cxn modelId="{7B9906C3-AB21-44FD-B720-98BE1FB42E6B}" type="presParOf" srcId="{D8E4590A-E4F9-2743-B0E6-3952C6C0C169}" destId="{1ADBE3EB-3D76-9F4C-9325-F28D8820C075}" srcOrd="6" destOrd="0" presId="urn:microsoft.com/office/officeart/2005/8/layout/vList3"/>
    <dgm:cxn modelId="{0D3BE30F-68D4-4414-A8F5-4743340E411E}" type="presParOf" srcId="{1ADBE3EB-3D76-9F4C-9325-F28D8820C075}" destId="{2308C100-7FB8-D446-B53B-DD37036552FE}" srcOrd="0" destOrd="0" presId="urn:microsoft.com/office/officeart/2005/8/layout/vList3"/>
    <dgm:cxn modelId="{E073C863-994E-4499-BA36-1B134D9B1684}" type="presParOf" srcId="{1ADBE3EB-3D76-9F4C-9325-F28D8820C075}" destId="{9F73A8A0-8502-1B43-86CC-F4A18255D4EB}" srcOrd="1" destOrd="0" presId="urn:microsoft.com/office/officeart/2005/8/layout/vList3"/>
    <dgm:cxn modelId="{3648C460-B1CC-49A0-8C2B-357EFCC65394}" type="presParOf" srcId="{D8E4590A-E4F9-2743-B0E6-3952C6C0C169}" destId="{25E432F7-72A9-9444-B2F2-7B85765B1A4C}" srcOrd="7" destOrd="0" presId="urn:microsoft.com/office/officeart/2005/8/layout/vList3"/>
    <dgm:cxn modelId="{CEBFCD87-2828-4B97-80AC-20AF6706A629}" type="presParOf" srcId="{D8E4590A-E4F9-2743-B0E6-3952C6C0C169}" destId="{1FB9C497-C2DE-3C46-A182-8162B36D776C}" srcOrd="8" destOrd="0" presId="urn:microsoft.com/office/officeart/2005/8/layout/vList3"/>
    <dgm:cxn modelId="{0EED566F-858D-44F0-A98E-9E43C03FC02F}" type="presParOf" srcId="{1FB9C497-C2DE-3C46-A182-8162B36D776C}" destId="{2DB710FD-37F7-F540-B91A-AD337D9BB7C4}" srcOrd="0" destOrd="0" presId="urn:microsoft.com/office/officeart/2005/8/layout/vList3"/>
    <dgm:cxn modelId="{9D5F74F0-8A0C-4565-ADB4-0621429FD829}" type="presParOf" srcId="{1FB9C497-C2DE-3C46-A182-8162B36D776C}" destId="{07BCD0E9-0DFD-894F-8345-BB89B59CFB68}" srcOrd="1" destOrd="0" presId="urn:microsoft.com/office/officeart/2005/8/layout/vList3"/>
    <dgm:cxn modelId="{4B0EC40D-7A0F-478C-A9AB-7E07DB24A56B}" type="presParOf" srcId="{D8E4590A-E4F9-2743-B0E6-3952C6C0C169}" destId="{F284476D-B3AD-724E-B776-403EC2CF495A}" srcOrd="9" destOrd="0" presId="urn:microsoft.com/office/officeart/2005/8/layout/vList3"/>
    <dgm:cxn modelId="{A41F7F54-8446-459D-A292-99F573572F49}" type="presParOf" srcId="{D8E4590A-E4F9-2743-B0E6-3952C6C0C169}" destId="{CD037120-6629-3A45-AB7A-E079EB59E038}" srcOrd="10" destOrd="0" presId="urn:microsoft.com/office/officeart/2005/8/layout/vList3"/>
    <dgm:cxn modelId="{C7B7C94A-0A0E-44D9-B6F1-4D070F6C9191}" type="presParOf" srcId="{CD037120-6629-3A45-AB7A-E079EB59E038}" destId="{CFDCEBBB-E05D-7846-ADF9-3EA0657E7A1A}" srcOrd="0" destOrd="0" presId="urn:microsoft.com/office/officeart/2005/8/layout/vList3"/>
    <dgm:cxn modelId="{BB2F5EBA-646E-4085-97D8-CCAE298D4DA3}" type="presParOf" srcId="{CD037120-6629-3A45-AB7A-E079EB59E038}" destId="{2442124F-52D2-0542-941D-3CD8713D5FA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B039ABD-56D5-4550-B492-2EFDA35556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8243F1E-134B-4B05-B198-FC2AD75A6D9E}">
      <dgm:prSet/>
      <dgm:spPr/>
      <dgm:t>
        <a:bodyPr/>
        <a:lstStyle/>
        <a:p>
          <a:pPr rtl="0"/>
          <a:r>
            <a:rPr kumimoji="1" lang="ja-JP" dirty="0" smtClean="0"/>
            <a:t>前に。ゲームの紹介</a:t>
          </a:r>
          <a:endParaRPr lang="ja-JP" dirty="0"/>
        </a:p>
      </dgm:t>
    </dgm:pt>
    <dgm:pt modelId="{91A8D8D2-1E1B-486B-A979-355D974B314B}" type="parTrans" cxnId="{BBF8C615-5147-43C9-8DD3-9CED113EDC8D}">
      <dgm:prSet/>
      <dgm:spPr/>
      <dgm:t>
        <a:bodyPr/>
        <a:lstStyle/>
        <a:p>
          <a:endParaRPr kumimoji="1" lang="ja-JP" altLang="en-US"/>
        </a:p>
      </dgm:t>
    </dgm:pt>
    <dgm:pt modelId="{9B6AAE68-F9D8-4EAE-A741-27A3681CFD56}" type="sibTrans" cxnId="{BBF8C615-5147-43C9-8DD3-9CED113EDC8D}">
      <dgm:prSet/>
      <dgm:spPr/>
      <dgm:t>
        <a:bodyPr/>
        <a:lstStyle/>
        <a:p>
          <a:endParaRPr kumimoji="1" lang="ja-JP" altLang="en-US"/>
        </a:p>
      </dgm:t>
    </dgm:pt>
    <dgm:pt modelId="{967CFFF2-127A-49D5-8DAA-53BF167E20F4}">
      <dgm:prSet/>
      <dgm:spPr/>
      <dgm:t>
        <a:bodyPr/>
        <a:lstStyle/>
        <a:p>
          <a:pPr rtl="0"/>
          <a:r>
            <a:rPr lang="ja-JP" altLang="en-US" dirty="0" smtClean="0"/>
            <a:t>ゲームタイトル：コマンドバトル</a:t>
          </a:r>
          <a:endParaRPr lang="ja-JP" dirty="0"/>
        </a:p>
      </dgm:t>
    </dgm:pt>
    <dgm:pt modelId="{538EAD23-32D9-41C2-89F0-EF26711F7438}" type="parTrans" cxnId="{DE7E0535-2B19-4A3A-BEBA-83AEADAB59E2}">
      <dgm:prSet/>
      <dgm:spPr/>
      <dgm:t>
        <a:bodyPr/>
        <a:lstStyle/>
        <a:p>
          <a:endParaRPr kumimoji="1" lang="ja-JP" altLang="en-US"/>
        </a:p>
      </dgm:t>
    </dgm:pt>
    <dgm:pt modelId="{D77A171F-0D24-40A5-90DF-EC24418D6520}" type="sibTrans" cxnId="{DE7E0535-2B19-4A3A-BEBA-83AEADAB59E2}">
      <dgm:prSet/>
      <dgm:spPr/>
      <dgm:t>
        <a:bodyPr/>
        <a:lstStyle/>
        <a:p>
          <a:endParaRPr kumimoji="1" lang="ja-JP" altLang="en-US"/>
        </a:p>
      </dgm:t>
    </dgm:pt>
    <dgm:pt modelId="{0CA99B22-CAC1-4FAB-B18C-595D20FAC8CD}">
      <dgm:prSet/>
      <dgm:spPr/>
      <dgm:t>
        <a:bodyPr/>
        <a:lstStyle/>
        <a:p>
          <a:pPr rtl="0"/>
          <a:r>
            <a:rPr lang="ja-JP" altLang="en-US" dirty="0" smtClean="0"/>
            <a:t>操作方法：</a:t>
          </a:r>
          <a:endParaRPr lang="ja-JP" dirty="0"/>
        </a:p>
      </dgm:t>
    </dgm:pt>
    <dgm:pt modelId="{B1B3FCB7-4F36-4125-8AA7-25D165AB528F}" type="parTrans" cxnId="{3D3D43D5-69AD-46E5-B27F-9C729FCAD26C}">
      <dgm:prSet/>
      <dgm:spPr/>
      <dgm:t>
        <a:bodyPr/>
        <a:lstStyle/>
        <a:p>
          <a:endParaRPr kumimoji="1" lang="ja-JP" altLang="en-US"/>
        </a:p>
      </dgm:t>
    </dgm:pt>
    <dgm:pt modelId="{8E41FFE2-4E65-4839-9A46-FF803775AD82}" type="sibTrans" cxnId="{3D3D43D5-69AD-46E5-B27F-9C729FCAD26C}">
      <dgm:prSet/>
      <dgm:spPr/>
      <dgm:t>
        <a:bodyPr/>
        <a:lstStyle/>
        <a:p>
          <a:endParaRPr kumimoji="1" lang="ja-JP" altLang="en-US"/>
        </a:p>
      </dgm:t>
    </dgm:pt>
    <dgm:pt modelId="{52477505-FE2A-4D48-B315-C52810D9E0FD}">
      <dgm:prSet/>
      <dgm:spPr/>
      <dgm:t>
        <a:bodyPr/>
        <a:lstStyle/>
        <a:p>
          <a:pPr rtl="0"/>
          <a:r>
            <a:rPr lang="ja-JP" altLang="en-US" dirty="0" smtClean="0"/>
            <a:t>矢印キーでコマンド選択</a:t>
          </a:r>
          <a:endParaRPr lang="ja-JP" dirty="0"/>
        </a:p>
      </dgm:t>
    </dgm:pt>
    <dgm:pt modelId="{BACB487B-ACE5-4F15-997B-7BEE69FE688A}" type="parTrans" cxnId="{6E4DF1E3-3E25-4DA2-B711-83A25E8C6CD6}">
      <dgm:prSet/>
      <dgm:spPr/>
      <dgm:t>
        <a:bodyPr/>
        <a:lstStyle/>
        <a:p>
          <a:endParaRPr kumimoji="1" lang="ja-JP" altLang="en-US"/>
        </a:p>
      </dgm:t>
    </dgm:pt>
    <dgm:pt modelId="{B8C5B63C-4025-4770-8035-5FB67809A5FD}" type="sibTrans" cxnId="{6E4DF1E3-3E25-4DA2-B711-83A25E8C6CD6}">
      <dgm:prSet/>
      <dgm:spPr/>
      <dgm:t>
        <a:bodyPr/>
        <a:lstStyle/>
        <a:p>
          <a:endParaRPr kumimoji="1" lang="ja-JP" altLang="en-US"/>
        </a:p>
      </dgm:t>
    </dgm:pt>
    <dgm:pt modelId="{2A487EC5-F621-44D4-9652-241712A306B7}">
      <dgm:prSet/>
      <dgm:spPr/>
      <dgm:t>
        <a:bodyPr/>
        <a:lstStyle/>
        <a:p>
          <a:pPr rtl="0"/>
          <a:r>
            <a:rPr lang="ja-JP" altLang="en-US" dirty="0" smtClean="0"/>
            <a:t>エンターキーで決定</a:t>
          </a:r>
          <a:endParaRPr lang="ja-JP" dirty="0"/>
        </a:p>
      </dgm:t>
    </dgm:pt>
    <dgm:pt modelId="{E9A25564-D133-4F07-827D-884717EDDCDA}" type="parTrans" cxnId="{38481FF7-AA5A-4C32-9455-B238E1587122}">
      <dgm:prSet/>
      <dgm:spPr/>
      <dgm:t>
        <a:bodyPr/>
        <a:lstStyle/>
        <a:p>
          <a:endParaRPr kumimoji="1" lang="ja-JP" altLang="en-US"/>
        </a:p>
      </dgm:t>
    </dgm:pt>
    <dgm:pt modelId="{1F3C282D-B62C-4525-8EDA-F6C184B71340}" type="sibTrans" cxnId="{38481FF7-AA5A-4C32-9455-B238E1587122}">
      <dgm:prSet/>
      <dgm:spPr/>
      <dgm:t>
        <a:bodyPr/>
        <a:lstStyle/>
        <a:p>
          <a:endParaRPr kumimoji="1" lang="ja-JP" altLang="en-US"/>
        </a:p>
      </dgm:t>
    </dgm:pt>
    <dgm:pt modelId="{ACE7666C-8DEF-4D54-8775-D7F28D0EC02C}">
      <dgm:prSet/>
      <dgm:spPr/>
      <dgm:t>
        <a:bodyPr/>
        <a:lstStyle/>
        <a:p>
          <a:pPr rtl="0"/>
          <a:r>
            <a:rPr lang="ja-JP" altLang="en-US" dirty="0" smtClean="0"/>
            <a:t>エスケープキーでゲーム終了</a:t>
          </a:r>
          <a:endParaRPr lang="ja-JP" dirty="0"/>
        </a:p>
      </dgm:t>
    </dgm:pt>
    <dgm:pt modelId="{31E609AD-5103-4222-8939-D1E209444DB1}" type="parTrans" cxnId="{8E3DE383-23A5-4E6C-A63B-7745E737ED8B}">
      <dgm:prSet/>
      <dgm:spPr/>
      <dgm:t>
        <a:bodyPr/>
        <a:lstStyle/>
        <a:p>
          <a:endParaRPr kumimoji="1" lang="ja-JP" altLang="en-US"/>
        </a:p>
      </dgm:t>
    </dgm:pt>
    <dgm:pt modelId="{FDD90CFA-E557-4619-B4E2-490FAB6C39F9}" type="sibTrans" cxnId="{8E3DE383-23A5-4E6C-A63B-7745E737ED8B}">
      <dgm:prSet/>
      <dgm:spPr/>
      <dgm:t>
        <a:bodyPr/>
        <a:lstStyle/>
        <a:p>
          <a:endParaRPr kumimoji="1" lang="ja-JP" altLang="en-US"/>
        </a:p>
      </dgm:t>
    </dgm:pt>
    <dgm:pt modelId="{6F459045-4BDD-42CD-81C3-9F9D5FC6684B}">
      <dgm:prSet/>
      <dgm:spPr/>
      <dgm:t>
        <a:bodyPr/>
        <a:lstStyle/>
        <a:p>
          <a:pPr rtl="0"/>
          <a:r>
            <a:rPr lang="ja-JP" altLang="en-US" dirty="0" smtClean="0"/>
            <a:t>製作期間：</a:t>
          </a:r>
          <a:r>
            <a:rPr lang="en-US" altLang="ja-JP" dirty="0" smtClean="0"/>
            <a:t>2/14</a:t>
          </a:r>
          <a:r>
            <a:rPr lang="ja-JP" altLang="en-US" dirty="0" smtClean="0"/>
            <a:t>～</a:t>
          </a:r>
          <a:r>
            <a:rPr lang="en-US" altLang="ja-JP" dirty="0" smtClean="0"/>
            <a:t>2/23</a:t>
          </a:r>
          <a:endParaRPr lang="ja-JP" dirty="0"/>
        </a:p>
      </dgm:t>
    </dgm:pt>
    <dgm:pt modelId="{D79042B5-DED3-41BC-823F-838144EEDE0F}" type="parTrans" cxnId="{C8B63BD0-5411-41E7-913B-3D7545B77710}">
      <dgm:prSet/>
      <dgm:spPr/>
      <dgm:t>
        <a:bodyPr/>
        <a:lstStyle/>
        <a:p>
          <a:endParaRPr kumimoji="1" lang="ja-JP" altLang="en-US"/>
        </a:p>
      </dgm:t>
    </dgm:pt>
    <dgm:pt modelId="{6980400C-B405-449C-8349-E1A2EFB88F72}" type="sibTrans" cxnId="{C8B63BD0-5411-41E7-913B-3D7545B77710}">
      <dgm:prSet/>
      <dgm:spPr/>
      <dgm:t>
        <a:bodyPr/>
        <a:lstStyle/>
        <a:p>
          <a:endParaRPr kumimoji="1" lang="ja-JP" altLang="en-US"/>
        </a:p>
      </dgm:t>
    </dgm:pt>
    <dgm:pt modelId="{522A2A5E-C304-4E8E-A282-4A66A30C8C92}" type="pres">
      <dgm:prSet presAssocID="{0B039ABD-56D5-4550-B492-2EFDA3555652}" presName="linear" presStyleCnt="0">
        <dgm:presLayoutVars>
          <dgm:animLvl val="lvl"/>
          <dgm:resizeHandles val="exact"/>
        </dgm:presLayoutVars>
      </dgm:prSet>
      <dgm:spPr/>
    </dgm:pt>
    <dgm:pt modelId="{DCCF786F-8669-4141-B311-24B69E25AB13}" type="pres">
      <dgm:prSet presAssocID="{B8243F1E-134B-4B05-B198-FC2AD75A6D9E}" presName="parentText" presStyleLbl="node1" presStyleIdx="0" presStyleCnt="1">
        <dgm:presLayoutVars>
          <dgm:chMax val="0"/>
          <dgm:bulletEnabled val="1"/>
        </dgm:presLayoutVars>
      </dgm:prSet>
      <dgm:spPr/>
    </dgm:pt>
    <dgm:pt modelId="{E27E369D-A792-4CE7-8018-010274D64B3D}" type="pres">
      <dgm:prSet presAssocID="{B8243F1E-134B-4B05-B198-FC2AD75A6D9E}" presName="childText" presStyleLbl="revTx" presStyleIdx="0" presStyleCnt="1">
        <dgm:presLayoutVars>
          <dgm:bulletEnabled val="1"/>
        </dgm:presLayoutVars>
      </dgm:prSet>
      <dgm:spPr/>
      <dgm:t>
        <a:bodyPr/>
        <a:lstStyle/>
        <a:p>
          <a:endParaRPr kumimoji="1" lang="ja-JP" altLang="en-US"/>
        </a:p>
      </dgm:t>
    </dgm:pt>
  </dgm:ptLst>
  <dgm:cxnLst>
    <dgm:cxn modelId="{3B4F4E85-89D1-4E8A-BE05-A36113976A52}" type="presOf" srcId="{ACE7666C-8DEF-4D54-8775-D7F28D0EC02C}" destId="{E27E369D-A792-4CE7-8018-010274D64B3D}" srcOrd="0" destOrd="4" presId="urn:microsoft.com/office/officeart/2005/8/layout/vList2"/>
    <dgm:cxn modelId="{E0506E6D-A31E-4358-A0FF-537E8174D625}" type="presOf" srcId="{2A487EC5-F621-44D4-9652-241712A306B7}" destId="{E27E369D-A792-4CE7-8018-010274D64B3D}" srcOrd="0" destOrd="3" presId="urn:microsoft.com/office/officeart/2005/8/layout/vList2"/>
    <dgm:cxn modelId="{C8B63BD0-5411-41E7-913B-3D7545B77710}" srcId="{B8243F1E-134B-4B05-B198-FC2AD75A6D9E}" destId="{6F459045-4BDD-42CD-81C3-9F9D5FC6684B}" srcOrd="2" destOrd="0" parTransId="{D79042B5-DED3-41BC-823F-838144EEDE0F}" sibTransId="{6980400C-B405-449C-8349-E1A2EFB88F72}"/>
    <dgm:cxn modelId="{8E3DE383-23A5-4E6C-A63B-7745E737ED8B}" srcId="{0CA99B22-CAC1-4FAB-B18C-595D20FAC8CD}" destId="{ACE7666C-8DEF-4D54-8775-D7F28D0EC02C}" srcOrd="2" destOrd="0" parTransId="{31E609AD-5103-4222-8939-D1E209444DB1}" sibTransId="{FDD90CFA-E557-4619-B4E2-490FAB6C39F9}"/>
    <dgm:cxn modelId="{B94C5808-FFCB-4D4D-BC63-6E164C847738}" type="presOf" srcId="{B8243F1E-134B-4B05-B198-FC2AD75A6D9E}" destId="{DCCF786F-8669-4141-B311-24B69E25AB13}" srcOrd="0" destOrd="0" presId="urn:microsoft.com/office/officeart/2005/8/layout/vList2"/>
    <dgm:cxn modelId="{BBF8C615-5147-43C9-8DD3-9CED113EDC8D}" srcId="{0B039ABD-56D5-4550-B492-2EFDA3555652}" destId="{B8243F1E-134B-4B05-B198-FC2AD75A6D9E}" srcOrd="0" destOrd="0" parTransId="{91A8D8D2-1E1B-486B-A979-355D974B314B}" sibTransId="{9B6AAE68-F9D8-4EAE-A741-27A3681CFD56}"/>
    <dgm:cxn modelId="{38481FF7-AA5A-4C32-9455-B238E1587122}" srcId="{0CA99B22-CAC1-4FAB-B18C-595D20FAC8CD}" destId="{2A487EC5-F621-44D4-9652-241712A306B7}" srcOrd="1" destOrd="0" parTransId="{E9A25564-D133-4F07-827D-884717EDDCDA}" sibTransId="{1F3C282D-B62C-4525-8EDA-F6C184B71340}"/>
    <dgm:cxn modelId="{36701BB3-E026-4888-9A1C-FB5BF3D3FA19}" type="presOf" srcId="{6F459045-4BDD-42CD-81C3-9F9D5FC6684B}" destId="{E27E369D-A792-4CE7-8018-010274D64B3D}" srcOrd="0" destOrd="5" presId="urn:microsoft.com/office/officeart/2005/8/layout/vList2"/>
    <dgm:cxn modelId="{3D3D43D5-69AD-46E5-B27F-9C729FCAD26C}" srcId="{B8243F1E-134B-4B05-B198-FC2AD75A6D9E}" destId="{0CA99B22-CAC1-4FAB-B18C-595D20FAC8CD}" srcOrd="1" destOrd="0" parTransId="{B1B3FCB7-4F36-4125-8AA7-25D165AB528F}" sibTransId="{8E41FFE2-4E65-4839-9A46-FF803775AD82}"/>
    <dgm:cxn modelId="{6E4DF1E3-3E25-4DA2-B711-83A25E8C6CD6}" srcId="{0CA99B22-CAC1-4FAB-B18C-595D20FAC8CD}" destId="{52477505-FE2A-4D48-B315-C52810D9E0FD}" srcOrd="0" destOrd="0" parTransId="{BACB487B-ACE5-4F15-997B-7BEE69FE688A}" sibTransId="{B8C5B63C-4025-4770-8035-5FB67809A5FD}"/>
    <dgm:cxn modelId="{4F9F8DEE-D0F9-43DB-8EA7-4DC8099BAB79}" type="presOf" srcId="{0CA99B22-CAC1-4FAB-B18C-595D20FAC8CD}" destId="{E27E369D-A792-4CE7-8018-010274D64B3D}" srcOrd="0" destOrd="1" presId="urn:microsoft.com/office/officeart/2005/8/layout/vList2"/>
    <dgm:cxn modelId="{DE7E0535-2B19-4A3A-BEBA-83AEADAB59E2}" srcId="{B8243F1E-134B-4B05-B198-FC2AD75A6D9E}" destId="{967CFFF2-127A-49D5-8DAA-53BF167E20F4}" srcOrd="0" destOrd="0" parTransId="{538EAD23-32D9-41C2-89F0-EF26711F7438}" sibTransId="{D77A171F-0D24-40A5-90DF-EC24418D6520}"/>
    <dgm:cxn modelId="{160E95E6-CBE1-41A8-925A-BF3A35E7642D}" type="presOf" srcId="{52477505-FE2A-4D48-B315-C52810D9E0FD}" destId="{E27E369D-A792-4CE7-8018-010274D64B3D}" srcOrd="0" destOrd="2" presId="urn:microsoft.com/office/officeart/2005/8/layout/vList2"/>
    <dgm:cxn modelId="{FE505014-F53B-4781-BA87-9743EBDC8D42}" type="presOf" srcId="{967CFFF2-127A-49D5-8DAA-53BF167E20F4}" destId="{E27E369D-A792-4CE7-8018-010274D64B3D}" srcOrd="0" destOrd="0" presId="urn:microsoft.com/office/officeart/2005/8/layout/vList2"/>
    <dgm:cxn modelId="{A0D11CD0-CC27-4CC6-BACD-E99202F7D7F7}" type="presOf" srcId="{0B039ABD-56D5-4550-B492-2EFDA3555652}" destId="{522A2A5E-C304-4E8E-A282-4A66A30C8C92}" srcOrd="0" destOrd="0" presId="urn:microsoft.com/office/officeart/2005/8/layout/vList2"/>
    <dgm:cxn modelId="{6D83EAAA-D843-4A58-BB19-1C4436BAE59E}" type="presParOf" srcId="{522A2A5E-C304-4E8E-A282-4A66A30C8C92}" destId="{DCCF786F-8669-4141-B311-24B69E25AB13}" srcOrd="0" destOrd="0" presId="urn:microsoft.com/office/officeart/2005/8/layout/vList2"/>
    <dgm:cxn modelId="{A7D39727-30C2-43CC-AEA7-789DC32080F3}" type="presParOf" srcId="{522A2A5E-C304-4E8E-A282-4A66A30C8C92}" destId="{E27E369D-A792-4CE7-8018-010274D64B3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B039ABD-56D5-4550-B492-2EFDA35556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8243F1E-134B-4B05-B198-FC2AD75A6D9E}">
      <dgm:prSet/>
      <dgm:spPr/>
      <dgm:t>
        <a:bodyPr/>
        <a:lstStyle/>
        <a:p>
          <a:pPr rtl="0"/>
          <a:r>
            <a:rPr kumimoji="1" lang="ja-JP" dirty="0" smtClean="0"/>
            <a:t>ゲーム</a:t>
          </a:r>
          <a:r>
            <a:rPr kumimoji="1" lang="ja-JP" altLang="en-US" dirty="0" smtClean="0"/>
            <a:t>実行しよう！</a:t>
          </a:r>
          <a:endParaRPr lang="ja-JP" dirty="0"/>
        </a:p>
      </dgm:t>
    </dgm:pt>
    <dgm:pt modelId="{91A8D8D2-1E1B-486B-A979-355D974B314B}" type="parTrans" cxnId="{BBF8C615-5147-43C9-8DD3-9CED113EDC8D}">
      <dgm:prSet/>
      <dgm:spPr/>
      <dgm:t>
        <a:bodyPr/>
        <a:lstStyle/>
        <a:p>
          <a:endParaRPr kumimoji="1" lang="ja-JP" altLang="en-US"/>
        </a:p>
      </dgm:t>
    </dgm:pt>
    <dgm:pt modelId="{9B6AAE68-F9D8-4EAE-A741-27A3681CFD56}" type="sibTrans" cxnId="{BBF8C615-5147-43C9-8DD3-9CED113EDC8D}">
      <dgm:prSet/>
      <dgm:spPr/>
      <dgm:t>
        <a:bodyPr/>
        <a:lstStyle/>
        <a:p>
          <a:endParaRPr kumimoji="1" lang="ja-JP" altLang="en-US"/>
        </a:p>
      </dgm:t>
    </dgm:pt>
    <dgm:pt modelId="{757696BF-A311-4056-88BF-0926EA862C9F}">
      <dgm:prSet/>
      <dgm:spPr/>
      <dgm:t>
        <a:bodyPr/>
        <a:lstStyle/>
        <a:p>
          <a:pPr rtl="0"/>
          <a:r>
            <a:rPr lang="ja-JP" altLang="en-US" dirty="0" smtClean="0"/>
            <a:t>画面の下</a:t>
          </a:r>
          <a:r>
            <a:rPr lang="en-US" altLang="ja-JP" dirty="0" smtClean="0"/>
            <a:t>(</a:t>
          </a:r>
          <a:r>
            <a:rPr lang="ja-JP" altLang="en-US" dirty="0" smtClean="0"/>
            <a:t>タスクバー</a:t>
          </a:r>
          <a:r>
            <a:rPr lang="en-US" altLang="ja-JP" dirty="0" smtClean="0"/>
            <a:t>)</a:t>
          </a:r>
          <a:r>
            <a:rPr lang="ja-JP" altLang="en-US" dirty="0" smtClean="0"/>
            <a:t>のこれをクリックする</a:t>
          </a:r>
          <a:endParaRPr lang="ja-JP" dirty="0"/>
        </a:p>
      </dgm:t>
    </dgm:pt>
    <dgm:pt modelId="{9CA6654D-5C30-467A-A7CA-E8C1691944CF}" type="parTrans" cxnId="{E36EC372-EE58-42B1-AB4A-1B4EDA7CD46D}">
      <dgm:prSet/>
      <dgm:spPr/>
      <dgm:t>
        <a:bodyPr/>
        <a:lstStyle/>
        <a:p>
          <a:endParaRPr kumimoji="1" lang="ja-JP" altLang="en-US"/>
        </a:p>
      </dgm:t>
    </dgm:pt>
    <dgm:pt modelId="{5822759B-BF95-45C0-913F-160276A0FD18}" type="sibTrans" cxnId="{E36EC372-EE58-42B1-AB4A-1B4EDA7CD46D}">
      <dgm:prSet/>
      <dgm:spPr/>
      <dgm:t>
        <a:bodyPr/>
        <a:lstStyle/>
        <a:p>
          <a:endParaRPr kumimoji="1" lang="ja-JP" altLang="en-US"/>
        </a:p>
      </dgm:t>
    </dgm:pt>
    <dgm:pt modelId="{F31D9173-272A-43C7-989C-01839A2EE103}">
      <dgm:prSet/>
      <dgm:spPr/>
      <dgm:t>
        <a:bodyPr/>
        <a:lstStyle/>
        <a:p>
          <a:pPr rtl="0"/>
          <a:r>
            <a:rPr lang="ja-JP" altLang="en-US" dirty="0" smtClean="0"/>
            <a:t>画面上にある実行ボタンを押す</a:t>
          </a:r>
          <a:endParaRPr lang="ja-JP" dirty="0"/>
        </a:p>
      </dgm:t>
    </dgm:pt>
    <dgm:pt modelId="{E8DCC35D-848B-44AA-AB3B-70CF0C88F63D}" type="parTrans" cxnId="{0FEEB926-A158-4334-BAC5-78BD4420F7A4}">
      <dgm:prSet/>
      <dgm:spPr/>
      <dgm:t>
        <a:bodyPr/>
        <a:lstStyle/>
        <a:p>
          <a:endParaRPr kumimoji="1" lang="ja-JP" altLang="en-US"/>
        </a:p>
      </dgm:t>
    </dgm:pt>
    <dgm:pt modelId="{2777F729-84F9-4227-8443-8A72F045AE16}" type="sibTrans" cxnId="{0FEEB926-A158-4334-BAC5-78BD4420F7A4}">
      <dgm:prSet/>
      <dgm:spPr/>
      <dgm:t>
        <a:bodyPr/>
        <a:lstStyle/>
        <a:p>
          <a:endParaRPr kumimoji="1" lang="ja-JP" altLang="en-US"/>
        </a:p>
      </dgm:t>
    </dgm:pt>
    <dgm:pt modelId="{C55177D2-9A5D-433B-8898-08B878D15FE1}">
      <dgm:prSet/>
      <dgm:spPr/>
      <dgm:t>
        <a:bodyPr/>
        <a:lstStyle/>
        <a:p>
          <a:pPr rtl="0"/>
          <a:r>
            <a:rPr lang="ja-JP" altLang="en-US" dirty="0" smtClean="0"/>
            <a:t>操作を確認しよう</a:t>
          </a:r>
          <a:endParaRPr lang="ja-JP" dirty="0"/>
        </a:p>
      </dgm:t>
    </dgm:pt>
    <dgm:pt modelId="{5D9781DB-833D-4E11-A516-5ACFC35C678E}" type="parTrans" cxnId="{FA76135D-EA07-4302-BFB7-51DF89FCB43F}">
      <dgm:prSet/>
      <dgm:spPr/>
      <dgm:t>
        <a:bodyPr/>
        <a:lstStyle/>
        <a:p>
          <a:endParaRPr kumimoji="1" lang="ja-JP" altLang="en-US"/>
        </a:p>
      </dgm:t>
    </dgm:pt>
    <dgm:pt modelId="{07B556B8-AFEE-4548-88C5-0EBF17D172C8}" type="sibTrans" cxnId="{FA76135D-EA07-4302-BFB7-51DF89FCB43F}">
      <dgm:prSet/>
      <dgm:spPr/>
      <dgm:t>
        <a:bodyPr/>
        <a:lstStyle/>
        <a:p>
          <a:endParaRPr kumimoji="1" lang="ja-JP" altLang="en-US"/>
        </a:p>
      </dgm:t>
    </dgm:pt>
    <dgm:pt modelId="{C4E98B6C-38F1-4B15-BCB1-F63A7B5E28BE}">
      <dgm:prSet/>
      <dgm:spPr/>
      <dgm:t>
        <a:bodyPr/>
        <a:lstStyle/>
        <a:p>
          <a:pPr rtl="0"/>
          <a:r>
            <a:rPr lang="ja-JP" altLang="en-US" dirty="0" smtClean="0"/>
            <a:t>矢印キーで選択</a:t>
          </a:r>
          <a:endParaRPr lang="ja-JP" dirty="0"/>
        </a:p>
      </dgm:t>
    </dgm:pt>
    <dgm:pt modelId="{55F44D12-D944-4877-8F49-7FB7F3CA32DA}" type="parTrans" cxnId="{753B8430-DDD7-4800-A05E-18DA2C9494E2}">
      <dgm:prSet/>
      <dgm:spPr/>
      <dgm:t>
        <a:bodyPr/>
        <a:lstStyle/>
        <a:p>
          <a:endParaRPr kumimoji="1" lang="ja-JP" altLang="en-US"/>
        </a:p>
      </dgm:t>
    </dgm:pt>
    <dgm:pt modelId="{345AE154-435B-48F2-8BBA-5E1DCC3779FF}" type="sibTrans" cxnId="{753B8430-DDD7-4800-A05E-18DA2C9494E2}">
      <dgm:prSet/>
      <dgm:spPr/>
      <dgm:t>
        <a:bodyPr/>
        <a:lstStyle/>
        <a:p>
          <a:endParaRPr kumimoji="1" lang="ja-JP" altLang="en-US"/>
        </a:p>
      </dgm:t>
    </dgm:pt>
    <dgm:pt modelId="{87C24BBB-4DD1-4886-BAD4-FFFDF8CF8550}">
      <dgm:prSet/>
      <dgm:spPr/>
      <dgm:t>
        <a:bodyPr/>
        <a:lstStyle/>
        <a:p>
          <a:pPr rtl="0"/>
          <a:r>
            <a:rPr lang="ja-JP" altLang="en-US" dirty="0" smtClean="0"/>
            <a:t>エンターキーで決定</a:t>
          </a:r>
          <a:endParaRPr lang="ja-JP" dirty="0"/>
        </a:p>
      </dgm:t>
    </dgm:pt>
    <dgm:pt modelId="{E9E5ED74-109E-45D4-91AD-EAB2AAC55F97}" type="parTrans" cxnId="{11185338-CD95-4E98-9382-667C1E8BADE5}">
      <dgm:prSet/>
      <dgm:spPr/>
      <dgm:t>
        <a:bodyPr/>
        <a:lstStyle/>
        <a:p>
          <a:endParaRPr kumimoji="1" lang="ja-JP" altLang="en-US"/>
        </a:p>
      </dgm:t>
    </dgm:pt>
    <dgm:pt modelId="{BD0A4B3C-07D1-4198-A3D2-6170C6D0BF1D}" type="sibTrans" cxnId="{11185338-CD95-4E98-9382-667C1E8BADE5}">
      <dgm:prSet/>
      <dgm:spPr/>
      <dgm:t>
        <a:bodyPr/>
        <a:lstStyle/>
        <a:p>
          <a:endParaRPr kumimoji="1" lang="ja-JP" altLang="en-US"/>
        </a:p>
      </dgm:t>
    </dgm:pt>
    <dgm:pt modelId="{0D98C75E-F478-4CE4-A9F3-C0EF8E49AD03}">
      <dgm:prSet/>
      <dgm:spPr/>
      <dgm:t>
        <a:bodyPr/>
        <a:lstStyle/>
        <a:p>
          <a:pPr rtl="0"/>
          <a:r>
            <a:rPr lang="en-US" altLang="ja-JP" dirty="0" smtClean="0"/>
            <a:t>×</a:t>
          </a:r>
          <a:r>
            <a:rPr lang="ja-JP" altLang="en-US" dirty="0" smtClean="0"/>
            <a:t>ボタンか</a:t>
          </a:r>
          <a:r>
            <a:rPr lang="en-US" altLang="ja-JP" dirty="0" smtClean="0"/>
            <a:t>Esc</a:t>
          </a:r>
          <a:r>
            <a:rPr lang="ja-JP" altLang="en-US" dirty="0" smtClean="0"/>
            <a:t>キーかゲーム終了を押す</a:t>
          </a:r>
          <a:endParaRPr lang="ja-JP" dirty="0"/>
        </a:p>
      </dgm:t>
    </dgm:pt>
    <dgm:pt modelId="{0933A9E9-05C5-4846-8EF8-FCDDA73F40AE}" type="parTrans" cxnId="{B2133EF0-D3B1-4D0D-BCA1-FA8747660928}">
      <dgm:prSet/>
      <dgm:spPr/>
      <dgm:t>
        <a:bodyPr/>
        <a:lstStyle/>
        <a:p>
          <a:endParaRPr kumimoji="1" lang="ja-JP" altLang="en-US"/>
        </a:p>
      </dgm:t>
    </dgm:pt>
    <dgm:pt modelId="{98736068-44A0-4F19-B309-7BF152E58D44}" type="sibTrans" cxnId="{B2133EF0-D3B1-4D0D-BCA1-FA8747660928}">
      <dgm:prSet/>
      <dgm:spPr/>
      <dgm:t>
        <a:bodyPr/>
        <a:lstStyle/>
        <a:p>
          <a:endParaRPr kumimoji="1" lang="ja-JP" altLang="en-US"/>
        </a:p>
      </dgm:t>
    </dgm:pt>
    <dgm:pt modelId="{522A2A5E-C304-4E8E-A282-4A66A30C8C92}" type="pres">
      <dgm:prSet presAssocID="{0B039ABD-56D5-4550-B492-2EFDA3555652}" presName="linear" presStyleCnt="0">
        <dgm:presLayoutVars>
          <dgm:animLvl val="lvl"/>
          <dgm:resizeHandles val="exact"/>
        </dgm:presLayoutVars>
      </dgm:prSet>
      <dgm:spPr/>
    </dgm:pt>
    <dgm:pt modelId="{DCCF786F-8669-4141-B311-24B69E25AB13}" type="pres">
      <dgm:prSet presAssocID="{B8243F1E-134B-4B05-B198-FC2AD75A6D9E}" presName="parentText" presStyleLbl="node1" presStyleIdx="0" presStyleCnt="1">
        <dgm:presLayoutVars>
          <dgm:chMax val="0"/>
          <dgm:bulletEnabled val="1"/>
        </dgm:presLayoutVars>
      </dgm:prSet>
      <dgm:spPr/>
      <dgm:t>
        <a:bodyPr/>
        <a:lstStyle/>
        <a:p>
          <a:endParaRPr kumimoji="1" lang="ja-JP" altLang="en-US"/>
        </a:p>
      </dgm:t>
    </dgm:pt>
    <dgm:pt modelId="{E27E369D-A792-4CE7-8018-010274D64B3D}" type="pres">
      <dgm:prSet presAssocID="{B8243F1E-134B-4B05-B198-FC2AD75A6D9E}" presName="childText" presStyleLbl="revTx" presStyleIdx="0" presStyleCnt="1">
        <dgm:presLayoutVars>
          <dgm:bulletEnabled val="1"/>
        </dgm:presLayoutVars>
      </dgm:prSet>
      <dgm:spPr/>
      <dgm:t>
        <a:bodyPr/>
        <a:lstStyle/>
        <a:p>
          <a:endParaRPr kumimoji="1" lang="ja-JP" altLang="en-US"/>
        </a:p>
      </dgm:t>
    </dgm:pt>
  </dgm:ptLst>
  <dgm:cxnLst>
    <dgm:cxn modelId="{11185338-CD95-4E98-9382-667C1E8BADE5}" srcId="{C55177D2-9A5D-433B-8898-08B878D15FE1}" destId="{87C24BBB-4DD1-4886-BAD4-FFFDF8CF8550}" srcOrd="1" destOrd="0" parTransId="{E9E5ED74-109E-45D4-91AD-EAB2AAC55F97}" sibTransId="{BD0A4B3C-07D1-4198-A3D2-6170C6D0BF1D}"/>
    <dgm:cxn modelId="{FA76135D-EA07-4302-BFB7-51DF89FCB43F}" srcId="{B8243F1E-134B-4B05-B198-FC2AD75A6D9E}" destId="{C55177D2-9A5D-433B-8898-08B878D15FE1}" srcOrd="2" destOrd="0" parTransId="{5D9781DB-833D-4E11-A516-5ACFC35C678E}" sibTransId="{07B556B8-AFEE-4548-88C5-0EBF17D172C8}"/>
    <dgm:cxn modelId="{11C44048-6E4A-4CEB-BE48-6E1CCF85AA74}" type="presOf" srcId="{757696BF-A311-4056-88BF-0926EA862C9F}" destId="{E27E369D-A792-4CE7-8018-010274D64B3D}" srcOrd="0" destOrd="0" presId="urn:microsoft.com/office/officeart/2005/8/layout/vList2"/>
    <dgm:cxn modelId="{A57FDB69-D539-45E9-8269-4EBF5E537EF2}" type="presOf" srcId="{0B039ABD-56D5-4550-B492-2EFDA3555652}" destId="{522A2A5E-C304-4E8E-A282-4A66A30C8C92}" srcOrd="0" destOrd="0" presId="urn:microsoft.com/office/officeart/2005/8/layout/vList2"/>
    <dgm:cxn modelId="{D690A864-5E67-4B6A-BCA1-94707C210E96}" type="presOf" srcId="{B8243F1E-134B-4B05-B198-FC2AD75A6D9E}" destId="{DCCF786F-8669-4141-B311-24B69E25AB13}" srcOrd="0" destOrd="0" presId="urn:microsoft.com/office/officeart/2005/8/layout/vList2"/>
    <dgm:cxn modelId="{7A17AB32-2BB1-405E-B2BF-FC5DA0430F3E}" type="presOf" srcId="{87C24BBB-4DD1-4886-BAD4-FFFDF8CF8550}" destId="{E27E369D-A792-4CE7-8018-010274D64B3D}" srcOrd="0" destOrd="4" presId="urn:microsoft.com/office/officeart/2005/8/layout/vList2"/>
    <dgm:cxn modelId="{BBF8C615-5147-43C9-8DD3-9CED113EDC8D}" srcId="{0B039ABD-56D5-4550-B492-2EFDA3555652}" destId="{B8243F1E-134B-4B05-B198-FC2AD75A6D9E}" srcOrd="0" destOrd="0" parTransId="{91A8D8D2-1E1B-486B-A979-355D974B314B}" sibTransId="{9B6AAE68-F9D8-4EAE-A741-27A3681CFD56}"/>
    <dgm:cxn modelId="{C05C4DCA-EC4F-4A1D-9A25-AA2992896C56}" type="presOf" srcId="{F31D9173-272A-43C7-989C-01839A2EE103}" destId="{E27E369D-A792-4CE7-8018-010274D64B3D}" srcOrd="0" destOrd="1" presId="urn:microsoft.com/office/officeart/2005/8/layout/vList2"/>
    <dgm:cxn modelId="{753B8430-DDD7-4800-A05E-18DA2C9494E2}" srcId="{C55177D2-9A5D-433B-8898-08B878D15FE1}" destId="{C4E98B6C-38F1-4B15-BCB1-F63A7B5E28BE}" srcOrd="0" destOrd="0" parTransId="{55F44D12-D944-4877-8F49-7FB7F3CA32DA}" sibTransId="{345AE154-435B-48F2-8BBA-5E1DCC3779FF}"/>
    <dgm:cxn modelId="{E36EC372-EE58-42B1-AB4A-1B4EDA7CD46D}" srcId="{B8243F1E-134B-4B05-B198-FC2AD75A6D9E}" destId="{757696BF-A311-4056-88BF-0926EA862C9F}" srcOrd="0" destOrd="0" parTransId="{9CA6654D-5C30-467A-A7CA-E8C1691944CF}" sibTransId="{5822759B-BF95-45C0-913F-160276A0FD18}"/>
    <dgm:cxn modelId="{2F992FDA-96E7-435C-B96E-1314A23795B1}" type="presOf" srcId="{C55177D2-9A5D-433B-8898-08B878D15FE1}" destId="{E27E369D-A792-4CE7-8018-010274D64B3D}" srcOrd="0" destOrd="2" presId="urn:microsoft.com/office/officeart/2005/8/layout/vList2"/>
    <dgm:cxn modelId="{2D623B0B-C714-4873-93B3-89830F1EB5FD}" type="presOf" srcId="{0D98C75E-F478-4CE4-A9F3-C0EF8E49AD03}" destId="{E27E369D-A792-4CE7-8018-010274D64B3D}" srcOrd="0" destOrd="5" presId="urn:microsoft.com/office/officeart/2005/8/layout/vList2"/>
    <dgm:cxn modelId="{B2133EF0-D3B1-4D0D-BCA1-FA8747660928}" srcId="{B8243F1E-134B-4B05-B198-FC2AD75A6D9E}" destId="{0D98C75E-F478-4CE4-A9F3-C0EF8E49AD03}" srcOrd="3" destOrd="0" parTransId="{0933A9E9-05C5-4846-8EF8-FCDDA73F40AE}" sibTransId="{98736068-44A0-4F19-B309-7BF152E58D44}"/>
    <dgm:cxn modelId="{0FEEB926-A158-4334-BAC5-78BD4420F7A4}" srcId="{B8243F1E-134B-4B05-B198-FC2AD75A6D9E}" destId="{F31D9173-272A-43C7-989C-01839A2EE103}" srcOrd="1" destOrd="0" parTransId="{E8DCC35D-848B-44AA-AB3B-70CF0C88F63D}" sibTransId="{2777F729-84F9-4227-8443-8A72F045AE16}"/>
    <dgm:cxn modelId="{1B21E958-5AEE-404F-AE16-9686E84F3ACC}" type="presOf" srcId="{C4E98B6C-38F1-4B15-BCB1-F63A7B5E28BE}" destId="{E27E369D-A792-4CE7-8018-010274D64B3D}" srcOrd="0" destOrd="3" presId="urn:microsoft.com/office/officeart/2005/8/layout/vList2"/>
    <dgm:cxn modelId="{0740DA7A-DAE3-4E08-AB64-EDE052886649}" type="presParOf" srcId="{522A2A5E-C304-4E8E-A282-4A66A30C8C92}" destId="{DCCF786F-8669-4141-B311-24B69E25AB13}" srcOrd="0" destOrd="0" presId="urn:microsoft.com/office/officeart/2005/8/layout/vList2"/>
    <dgm:cxn modelId="{21AE0C5D-9DD2-4014-B901-6AA05245E937}" type="presParOf" srcId="{522A2A5E-C304-4E8E-A282-4A66A30C8C92}" destId="{E27E369D-A792-4CE7-8018-010274D64B3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C31A2BF-FC9E-4442-8487-083386E6B43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01E81F83-D538-49A5-AA81-54FB132C4275}">
      <dgm:prSet/>
      <dgm:spPr/>
      <dgm:t>
        <a:bodyPr/>
        <a:lstStyle/>
        <a:p>
          <a:pPr rtl="0"/>
          <a:r>
            <a:rPr lang="ja-JP" altLang="en-US" dirty="0" smtClean="0"/>
            <a:t>ステータス</a:t>
          </a:r>
          <a:endParaRPr lang="ja-JP" dirty="0"/>
        </a:p>
      </dgm:t>
    </dgm:pt>
    <dgm:pt modelId="{798D1982-E3D2-4B34-B4EA-017AD1428DAD}" type="parTrans" cxnId="{3D5180F1-66F7-4847-9B14-CD22EB76F9F1}">
      <dgm:prSet/>
      <dgm:spPr/>
      <dgm:t>
        <a:bodyPr/>
        <a:lstStyle/>
        <a:p>
          <a:endParaRPr kumimoji="1" lang="ja-JP" altLang="en-US"/>
        </a:p>
      </dgm:t>
    </dgm:pt>
    <dgm:pt modelId="{CA05EB48-BF5B-44CB-B475-BF777C2B5C5B}" type="sibTrans" cxnId="{3D5180F1-66F7-4847-9B14-CD22EB76F9F1}">
      <dgm:prSet/>
      <dgm:spPr/>
      <dgm:t>
        <a:bodyPr/>
        <a:lstStyle/>
        <a:p>
          <a:endParaRPr kumimoji="1" lang="ja-JP" altLang="en-US"/>
        </a:p>
      </dgm:t>
    </dgm:pt>
    <dgm:pt modelId="{EFDD1E6F-04E8-4F46-B630-455D8FAE8BB1}">
      <dgm:prSet/>
      <dgm:spPr/>
      <dgm:t>
        <a:bodyPr/>
        <a:lstStyle/>
        <a:p>
          <a:pPr rtl="0"/>
          <a:r>
            <a:rPr lang="ja-JP" altLang="en-US" dirty="0" smtClean="0"/>
            <a:t>「</a:t>
          </a:r>
          <a:r>
            <a:rPr lang="en-US" altLang="ja-JP" dirty="0" smtClean="0"/>
            <a:t>status</a:t>
          </a:r>
          <a:r>
            <a:rPr lang="ja-JP" altLang="en-US" dirty="0" smtClean="0"/>
            <a:t>」と宣言する</a:t>
          </a:r>
          <a:endParaRPr lang="ja-JP" dirty="0"/>
        </a:p>
      </dgm:t>
    </dgm:pt>
    <dgm:pt modelId="{65138D5F-B172-4EB8-BB9F-E4C0E1F029DC}" type="parTrans" cxnId="{9D589509-FE4B-47F7-9D67-DCD91F54C66C}">
      <dgm:prSet/>
      <dgm:spPr/>
      <dgm:t>
        <a:bodyPr/>
        <a:lstStyle/>
        <a:p>
          <a:endParaRPr kumimoji="1" lang="ja-JP" altLang="en-US"/>
        </a:p>
      </dgm:t>
    </dgm:pt>
    <dgm:pt modelId="{ECBE70A9-B619-4A39-8652-AA8CC5329CBC}" type="sibTrans" cxnId="{9D589509-FE4B-47F7-9D67-DCD91F54C66C}">
      <dgm:prSet/>
      <dgm:spPr/>
      <dgm:t>
        <a:bodyPr/>
        <a:lstStyle/>
        <a:p>
          <a:endParaRPr kumimoji="1" lang="ja-JP" altLang="en-US"/>
        </a:p>
      </dgm:t>
    </dgm:pt>
    <dgm:pt modelId="{7DA676CD-4DD3-4547-B4AA-D089D4E11F0B}">
      <dgm:prSet/>
      <dgm:spPr/>
      <dgm:t>
        <a:bodyPr/>
        <a:lstStyle/>
        <a:p>
          <a:pPr rtl="0"/>
          <a:r>
            <a:rPr lang="ja-JP" altLang="en-US" dirty="0" smtClean="0"/>
            <a:t>次の行に</a:t>
          </a:r>
          <a:r>
            <a:rPr lang="en-US" altLang="ja-JP" dirty="0" smtClean="0"/>
            <a:t>HP</a:t>
          </a:r>
          <a:r>
            <a:rPr lang="ja-JP" altLang="en-US" dirty="0" smtClean="0"/>
            <a:t>の値を書く</a:t>
          </a:r>
          <a:endParaRPr lang="ja-JP" dirty="0"/>
        </a:p>
      </dgm:t>
    </dgm:pt>
    <dgm:pt modelId="{F10B79B5-23BE-4668-8030-B6711791EEAE}" type="parTrans" cxnId="{7118097A-A70A-4B43-B1C3-9173F12A6A0C}">
      <dgm:prSet/>
      <dgm:spPr/>
      <dgm:t>
        <a:bodyPr/>
        <a:lstStyle/>
        <a:p>
          <a:endParaRPr kumimoji="1" lang="ja-JP" altLang="en-US"/>
        </a:p>
      </dgm:t>
    </dgm:pt>
    <dgm:pt modelId="{94131EB5-35E6-47FC-949B-771BFABDC42E}" type="sibTrans" cxnId="{7118097A-A70A-4B43-B1C3-9173F12A6A0C}">
      <dgm:prSet/>
      <dgm:spPr/>
      <dgm:t>
        <a:bodyPr/>
        <a:lstStyle/>
        <a:p>
          <a:endParaRPr kumimoji="1" lang="ja-JP" altLang="en-US"/>
        </a:p>
      </dgm:t>
    </dgm:pt>
    <dgm:pt modelId="{030AF760-F2D3-43A3-843E-69CE24E5609B}">
      <dgm:prSet/>
      <dgm:spPr/>
      <dgm:t>
        <a:bodyPr/>
        <a:lstStyle/>
        <a:p>
          <a:pPr rtl="0"/>
          <a:r>
            <a:rPr lang="ja-JP" altLang="en-US" dirty="0" smtClean="0"/>
            <a:t>次の行に攻撃力を書く</a:t>
          </a:r>
          <a:endParaRPr lang="ja-JP" dirty="0"/>
        </a:p>
      </dgm:t>
    </dgm:pt>
    <dgm:pt modelId="{6E23983B-ECD8-490E-812F-291E555285D8}" type="parTrans" cxnId="{7D3CEC51-4F7A-4947-A47F-B8B6FF7EC48D}">
      <dgm:prSet/>
      <dgm:spPr/>
      <dgm:t>
        <a:bodyPr/>
        <a:lstStyle/>
        <a:p>
          <a:endParaRPr kumimoji="1" lang="ja-JP" altLang="en-US"/>
        </a:p>
      </dgm:t>
    </dgm:pt>
    <dgm:pt modelId="{CCF7A22E-A022-4424-8D6A-1B634D2E7D1C}" type="sibTrans" cxnId="{7D3CEC51-4F7A-4947-A47F-B8B6FF7EC48D}">
      <dgm:prSet/>
      <dgm:spPr/>
      <dgm:t>
        <a:bodyPr/>
        <a:lstStyle/>
        <a:p>
          <a:endParaRPr kumimoji="1" lang="ja-JP" altLang="en-US"/>
        </a:p>
      </dgm:t>
    </dgm:pt>
    <dgm:pt modelId="{8A8540BD-0C92-4D24-BCC5-82DD22818626}">
      <dgm:prSet/>
      <dgm:spPr/>
      <dgm:t>
        <a:bodyPr/>
        <a:lstStyle/>
        <a:p>
          <a:pPr rtl="0"/>
          <a:r>
            <a:rPr lang="ja-JP" altLang="en-US" dirty="0" smtClean="0"/>
            <a:t>スキル</a:t>
          </a:r>
          <a:endParaRPr lang="ja-JP" dirty="0"/>
        </a:p>
      </dgm:t>
    </dgm:pt>
    <dgm:pt modelId="{89D1860A-4BA7-4829-B7F8-2E67EB51E819}" type="parTrans" cxnId="{092F4CC6-CC0A-4B0B-BA15-4395F9F8D524}">
      <dgm:prSet/>
      <dgm:spPr/>
      <dgm:t>
        <a:bodyPr/>
        <a:lstStyle/>
        <a:p>
          <a:endParaRPr kumimoji="1" lang="ja-JP" altLang="en-US"/>
        </a:p>
      </dgm:t>
    </dgm:pt>
    <dgm:pt modelId="{D7460321-24D1-422A-90FB-15EEA2AA1707}" type="sibTrans" cxnId="{092F4CC6-CC0A-4B0B-BA15-4395F9F8D524}">
      <dgm:prSet/>
      <dgm:spPr/>
      <dgm:t>
        <a:bodyPr/>
        <a:lstStyle/>
        <a:p>
          <a:endParaRPr kumimoji="1" lang="ja-JP" altLang="en-US"/>
        </a:p>
      </dgm:t>
    </dgm:pt>
    <dgm:pt modelId="{43D9930E-1445-4E0D-A405-8A35CC214016}">
      <dgm:prSet/>
      <dgm:spPr/>
      <dgm:t>
        <a:bodyPr/>
        <a:lstStyle/>
        <a:p>
          <a:pPr rtl="0"/>
          <a:r>
            <a:rPr lang="ja-JP" altLang="en-US" dirty="0" smtClean="0"/>
            <a:t>「</a:t>
          </a:r>
          <a:r>
            <a:rPr lang="en-US" altLang="ja-JP" dirty="0" smtClean="0"/>
            <a:t>skill</a:t>
          </a:r>
          <a:r>
            <a:rPr lang="ja-JP" altLang="en-US" dirty="0" smtClean="0"/>
            <a:t>」と宣言する</a:t>
          </a:r>
          <a:endParaRPr lang="ja-JP" dirty="0"/>
        </a:p>
      </dgm:t>
    </dgm:pt>
    <dgm:pt modelId="{B119E0F5-5801-44E7-8893-9C39C173FB26}" type="parTrans" cxnId="{F9939ADE-3C45-4FBB-8564-AA90D2DE2B89}">
      <dgm:prSet/>
      <dgm:spPr/>
      <dgm:t>
        <a:bodyPr/>
        <a:lstStyle/>
        <a:p>
          <a:endParaRPr kumimoji="1" lang="ja-JP" altLang="en-US"/>
        </a:p>
      </dgm:t>
    </dgm:pt>
    <dgm:pt modelId="{286FE12B-C368-4A2E-A802-BFA9A70E96B3}" type="sibTrans" cxnId="{F9939ADE-3C45-4FBB-8564-AA90D2DE2B89}">
      <dgm:prSet/>
      <dgm:spPr/>
      <dgm:t>
        <a:bodyPr/>
        <a:lstStyle/>
        <a:p>
          <a:endParaRPr kumimoji="1" lang="ja-JP" altLang="en-US"/>
        </a:p>
      </dgm:t>
    </dgm:pt>
    <dgm:pt modelId="{377F7AC1-067F-4120-B6F9-E9C4E3AFE09E}">
      <dgm:prSet/>
      <dgm:spPr/>
      <dgm:t>
        <a:bodyPr/>
        <a:lstStyle/>
        <a:p>
          <a:pPr rtl="0"/>
          <a:r>
            <a:rPr lang="ja-JP" altLang="en-US" dirty="0" smtClean="0"/>
            <a:t>次の行にスキル名を書く</a:t>
          </a:r>
          <a:endParaRPr lang="ja-JP" dirty="0"/>
        </a:p>
      </dgm:t>
    </dgm:pt>
    <dgm:pt modelId="{F1AC6839-5B78-4B05-A1F8-97F7EA492040}" type="parTrans" cxnId="{7DF76992-C0C9-4DD6-B391-4B628539FD66}">
      <dgm:prSet/>
      <dgm:spPr/>
      <dgm:t>
        <a:bodyPr/>
        <a:lstStyle/>
        <a:p>
          <a:endParaRPr kumimoji="1" lang="ja-JP" altLang="en-US"/>
        </a:p>
      </dgm:t>
    </dgm:pt>
    <dgm:pt modelId="{0ADBB7F2-5364-4876-81CC-9A0659E1E351}" type="sibTrans" cxnId="{7DF76992-C0C9-4DD6-B391-4B628539FD66}">
      <dgm:prSet/>
      <dgm:spPr/>
      <dgm:t>
        <a:bodyPr/>
        <a:lstStyle/>
        <a:p>
          <a:endParaRPr kumimoji="1" lang="ja-JP" altLang="en-US"/>
        </a:p>
      </dgm:t>
    </dgm:pt>
    <dgm:pt modelId="{61060AF6-4CE5-4A3B-AF15-D7841995F08E}">
      <dgm:prSet/>
      <dgm:spPr/>
      <dgm:t>
        <a:bodyPr/>
        <a:lstStyle/>
        <a:p>
          <a:pPr rtl="0"/>
          <a:r>
            <a:rPr lang="ja-JP" altLang="en-US" dirty="0" smtClean="0"/>
            <a:t>次の行に攻撃倍率を書く</a:t>
          </a:r>
          <a:endParaRPr lang="ja-JP" dirty="0"/>
        </a:p>
      </dgm:t>
    </dgm:pt>
    <dgm:pt modelId="{EAEB88EB-8E39-4478-92D6-AEC236BDAEDE}" type="parTrans" cxnId="{39FEDF7B-5B40-4090-8C21-0711438225EE}">
      <dgm:prSet/>
      <dgm:spPr/>
      <dgm:t>
        <a:bodyPr/>
        <a:lstStyle/>
        <a:p>
          <a:endParaRPr kumimoji="1" lang="ja-JP" altLang="en-US"/>
        </a:p>
      </dgm:t>
    </dgm:pt>
    <dgm:pt modelId="{FBFEDACA-5FD4-4BA7-A91A-064BED0B095E}" type="sibTrans" cxnId="{39FEDF7B-5B40-4090-8C21-0711438225EE}">
      <dgm:prSet/>
      <dgm:spPr/>
      <dgm:t>
        <a:bodyPr/>
        <a:lstStyle/>
        <a:p>
          <a:endParaRPr kumimoji="1" lang="ja-JP" altLang="en-US"/>
        </a:p>
      </dgm:t>
    </dgm:pt>
    <dgm:pt modelId="{F50DCEE4-F8A2-4235-8306-4240A9A9DD2F}">
      <dgm:prSet/>
      <dgm:spPr/>
      <dgm:t>
        <a:bodyPr/>
        <a:lstStyle/>
        <a:p>
          <a:pPr rtl="0"/>
          <a:r>
            <a:rPr lang="ja-JP" altLang="en-US" dirty="0" smtClean="0"/>
            <a:t>次の行にエフェクトの種類を書く</a:t>
          </a:r>
          <a:endParaRPr lang="ja-JP" dirty="0"/>
        </a:p>
      </dgm:t>
    </dgm:pt>
    <dgm:pt modelId="{2777EEF5-6586-4063-B124-418CD257A8B7}" type="parTrans" cxnId="{114FCD63-EB28-4D7C-B3FB-2D7B8CED9BA0}">
      <dgm:prSet/>
      <dgm:spPr/>
      <dgm:t>
        <a:bodyPr/>
        <a:lstStyle/>
        <a:p>
          <a:endParaRPr kumimoji="1" lang="ja-JP" altLang="en-US"/>
        </a:p>
      </dgm:t>
    </dgm:pt>
    <dgm:pt modelId="{788BEB20-DFB6-4F89-BEAA-31B62EAFFBD3}" type="sibTrans" cxnId="{114FCD63-EB28-4D7C-B3FB-2D7B8CED9BA0}">
      <dgm:prSet/>
      <dgm:spPr/>
      <dgm:t>
        <a:bodyPr/>
        <a:lstStyle/>
        <a:p>
          <a:endParaRPr kumimoji="1" lang="ja-JP" altLang="en-US"/>
        </a:p>
      </dgm:t>
    </dgm:pt>
    <dgm:pt modelId="{066B02B6-2E9C-48AE-A395-AAC12273B7A4}">
      <dgm:prSet/>
      <dgm:spPr/>
      <dgm:t>
        <a:bodyPr/>
        <a:lstStyle/>
        <a:p>
          <a:pPr rtl="0"/>
          <a:r>
            <a:rPr lang="ja-JP" altLang="en-US" dirty="0" smtClean="0"/>
            <a:t>「</a:t>
          </a:r>
          <a:r>
            <a:rPr lang="en-US" altLang="ja-JP" dirty="0" smtClean="0"/>
            <a:t>FIRE</a:t>
          </a:r>
          <a:r>
            <a:rPr lang="ja-JP" altLang="en-US" dirty="0" smtClean="0"/>
            <a:t>」「</a:t>
          </a:r>
          <a:r>
            <a:rPr lang="en-US" altLang="ja-JP" dirty="0" smtClean="0"/>
            <a:t>ICE</a:t>
          </a:r>
          <a:r>
            <a:rPr lang="ja-JP" altLang="en-US" dirty="0" smtClean="0"/>
            <a:t>」「</a:t>
          </a:r>
          <a:r>
            <a:rPr lang="en-US" altLang="ja-JP" dirty="0" smtClean="0"/>
            <a:t>THUNDER</a:t>
          </a:r>
          <a:r>
            <a:rPr lang="ja-JP" altLang="en-US" dirty="0" smtClean="0"/>
            <a:t>」「</a:t>
          </a:r>
          <a:r>
            <a:rPr lang="en-US" altLang="ja-JP" dirty="0" smtClean="0"/>
            <a:t>SLASH</a:t>
          </a:r>
          <a:r>
            <a:rPr lang="ja-JP" altLang="en-US" dirty="0" smtClean="0"/>
            <a:t>」</a:t>
          </a:r>
          <a:endParaRPr lang="ja-JP" dirty="0"/>
        </a:p>
      </dgm:t>
    </dgm:pt>
    <dgm:pt modelId="{30FD5A41-ECE1-4E9E-9685-047B83FA7EE6}" type="parTrans" cxnId="{95F359A4-F6F6-4E44-A831-0E239DF9684E}">
      <dgm:prSet/>
      <dgm:spPr/>
      <dgm:t>
        <a:bodyPr/>
        <a:lstStyle/>
        <a:p>
          <a:endParaRPr kumimoji="1" lang="ja-JP" altLang="en-US"/>
        </a:p>
      </dgm:t>
    </dgm:pt>
    <dgm:pt modelId="{02D6DEBD-48A0-4F1A-AC89-90DC81E27B44}" type="sibTrans" cxnId="{95F359A4-F6F6-4E44-A831-0E239DF9684E}">
      <dgm:prSet/>
      <dgm:spPr/>
      <dgm:t>
        <a:bodyPr/>
        <a:lstStyle/>
        <a:p>
          <a:endParaRPr kumimoji="1" lang="ja-JP" altLang="en-US"/>
        </a:p>
      </dgm:t>
    </dgm:pt>
    <dgm:pt modelId="{71E96736-65A2-4A5C-A3AE-E4853B61A958}" type="pres">
      <dgm:prSet presAssocID="{2C31A2BF-FC9E-4442-8487-083386E6B431}" presName="linear" presStyleCnt="0">
        <dgm:presLayoutVars>
          <dgm:dir/>
          <dgm:animLvl val="lvl"/>
          <dgm:resizeHandles val="exact"/>
        </dgm:presLayoutVars>
      </dgm:prSet>
      <dgm:spPr/>
    </dgm:pt>
    <dgm:pt modelId="{1542D49D-F773-46AF-8BD0-6DF7061AE6C0}" type="pres">
      <dgm:prSet presAssocID="{01E81F83-D538-49A5-AA81-54FB132C4275}" presName="parentLin" presStyleCnt="0"/>
      <dgm:spPr/>
    </dgm:pt>
    <dgm:pt modelId="{DFF207CA-580A-470D-BC34-C816D1748107}" type="pres">
      <dgm:prSet presAssocID="{01E81F83-D538-49A5-AA81-54FB132C4275}" presName="parentLeftMargin" presStyleLbl="node1" presStyleIdx="0" presStyleCnt="2"/>
      <dgm:spPr/>
    </dgm:pt>
    <dgm:pt modelId="{8F9ACBB8-49BC-4214-9BBD-EB61CCEFE2FB}" type="pres">
      <dgm:prSet presAssocID="{01E81F83-D538-49A5-AA81-54FB132C4275}" presName="parentText" presStyleLbl="node1" presStyleIdx="0" presStyleCnt="2">
        <dgm:presLayoutVars>
          <dgm:chMax val="0"/>
          <dgm:bulletEnabled val="1"/>
        </dgm:presLayoutVars>
      </dgm:prSet>
      <dgm:spPr/>
    </dgm:pt>
    <dgm:pt modelId="{3FDA1CDD-3749-4EB3-9D9C-CC2EDDFFA5B0}" type="pres">
      <dgm:prSet presAssocID="{01E81F83-D538-49A5-AA81-54FB132C4275}" presName="negativeSpace" presStyleCnt="0"/>
      <dgm:spPr/>
    </dgm:pt>
    <dgm:pt modelId="{A54FE8F0-1665-42F2-8FFC-0A8C8C4033BB}" type="pres">
      <dgm:prSet presAssocID="{01E81F83-D538-49A5-AA81-54FB132C4275}" presName="childText" presStyleLbl="conFgAcc1" presStyleIdx="0" presStyleCnt="2">
        <dgm:presLayoutVars>
          <dgm:bulletEnabled val="1"/>
        </dgm:presLayoutVars>
      </dgm:prSet>
      <dgm:spPr/>
    </dgm:pt>
    <dgm:pt modelId="{2ADA033B-F1EE-4427-80E7-BBED4D744B90}" type="pres">
      <dgm:prSet presAssocID="{CA05EB48-BF5B-44CB-B475-BF777C2B5C5B}" presName="spaceBetweenRectangles" presStyleCnt="0"/>
      <dgm:spPr/>
    </dgm:pt>
    <dgm:pt modelId="{5C5D53B3-F999-4F8E-96E7-0F28382170AD}" type="pres">
      <dgm:prSet presAssocID="{8A8540BD-0C92-4D24-BCC5-82DD22818626}" presName="parentLin" presStyleCnt="0"/>
      <dgm:spPr/>
    </dgm:pt>
    <dgm:pt modelId="{9900BE7B-65CB-49AB-B9D1-D5A3694B750F}" type="pres">
      <dgm:prSet presAssocID="{8A8540BD-0C92-4D24-BCC5-82DD22818626}" presName="parentLeftMargin" presStyleLbl="node1" presStyleIdx="0" presStyleCnt="2"/>
      <dgm:spPr/>
    </dgm:pt>
    <dgm:pt modelId="{E15464B0-EAEF-4DD3-80F1-DBBF5442C040}" type="pres">
      <dgm:prSet presAssocID="{8A8540BD-0C92-4D24-BCC5-82DD22818626}" presName="parentText" presStyleLbl="node1" presStyleIdx="1" presStyleCnt="2">
        <dgm:presLayoutVars>
          <dgm:chMax val="0"/>
          <dgm:bulletEnabled val="1"/>
        </dgm:presLayoutVars>
      </dgm:prSet>
      <dgm:spPr/>
    </dgm:pt>
    <dgm:pt modelId="{8E2D5BB9-B695-4D28-89CC-9049CBB77825}" type="pres">
      <dgm:prSet presAssocID="{8A8540BD-0C92-4D24-BCC5-82DD22818626}" presName="negativeSpace" presStyleCnt="0"/>
      <dgm:spPr/>
    </dgm:pt>
    <dgm:pt modelId="{95E2EAEB-5353-432B-A5DE-72C60CAF1AE4}" type="pres">
      <dgm:prSet presAssocID="{8A8540BD-0C92-4D24-BCC5-82DD22818626}" presName="childText" presStyleLbl="conFgAcc1" presStyleIdx="1" presStyleCnt="2">
        <dgm:presLayoutVars>
          <dgm:bulletEnabled val="1"/>
        </dgm:presLayoutVars>
      </dgm:prSet>
      <dgm:spPr/>
    </dgm:pt>
  </dgm:ptLst>
  <dgm:cxnLst>
    <dgm:cxn modelId="{EA4581DD-7E33-4591-BFD9-6FD1985F4924}" type="presOf" srcId="{F50DCEE4-F8A2-4235-8306-4240A9A9DD2F}" destId="{95E2EAEB-5353-432B-A5DE-72C60CAF1AE4}" srcOrd="0" destOrd="3" presId="urn:microsoft.com/office/officeart/2005/8/layout/list1"/>
    <dgm:cxn modelId="{092F4CC6-CC0A-4B0B-BA15-4395F9F8D524}" srcId="{2C31A2BF-FC9E-4442-8487-083386E6B431}" destId="{8A8540BD-0C92-4D24-BCC5-82DD22818626}" srcOrd="1" destOrd="0" parTransId="{89D1860A-4BA7-4829-B7F8-2E67EB51E819}" sibTransId="{D7460321-24D1-422A-90FB-15EEA2AA1707}"/>
    <dgm:cxn modelId="{A0874D33-BDC1-4FCC-8999-0C80A5123D74}" type="presOf" srcId="{2C31A2BF-FC9E-4442-8487-083386E6B431}" destId="{71E96736-65A2-4A5C-A3AE-E4853B61A958}" srcOrd="0" destOrd="0" presId="urn:microsoft.com/office/officeart/2005/8/layout/list1"/>
    <dgm:cxn modelId="{38ECFFD1-1ABE-4002-B017-4DE0A05F8A48}" type="presOf" srcId="{030AF760-F2D3-43A3-843E-69CE24E5609B}" destId="{A54FE8F0-1665-42F2-8FFC-0A8C8C4033BB}" srcOrd="0" destOrd="2" presId="urn:microsoft.com/office/officeart/2005/8/layout/list1"/>
    <dgm:cxn modelId="{CE97FE84-9C59-4081-A3F2-1C5E99990572}" type="presOf" srcId="{01E81F83-D538-49A5-AA81-54FB132C4275}" destId="{DFF207CA-580A-470D-BC34-C816D1748107}" srcOrd="0" destOrd="0" presId="urn:microsoft.com/office/officeart/2005/8/layout/list1"/>
    <dgm:cxn modelId="{F9939ADE-3C45-4FBB-8564-AA90D2DE2B89}" srcId="{8A8540BD-0C92-4D24-BCC5-82DD22818626}" destId="{43D9930E-1445-4E0D-A405-8A35CC214016}" srcOrd="0" destOrd="0" parTransId="{B119E0F5-5801-44E7-8893-9C39C173FB26}" sibTransId="{286FE12B-C368-4A2E-A802-BFA9A70E96B3}"/>
    <dgm:cxn modelId="{7D3CEC51-4F7A-4947-A47F-B8B6FF7EC48D}" srcId="{01E81F83-D538-49A5-AA81-54FB132C4275}" destId="{030AF760-F2D3-43A3-843E-69CE24E5609B}" srcOrd="2" destOrd="0" parTransId="{6E23983B-ECD8-490E-812F-291E555285D8}" sibTransId="{CCF7A22E-A022-4424-8D6A-1B634D2E7D1C}"/>
    <dgm:cxn modelId="{07D53757-B5B8-44D4-9D33-8B1C84DB1418}" type="presOf" srcId="{01E81F83-D538-49A5-AA81-54FB132C4275}" destId="{8F9ACBB8-49BC-4214-9BBD-EB61CCEFE2FB}" srcOrd="1" destOrd="0" presId="urn:microsoft.com/office/officeart/2005/8/layout/list1"/>
    <dgm:cxn modelId="{9D589509-FE4B-47F7-9D67-DCD91F54C66C}" srcId="{01E81F83-D538-49A5-AA81-54FB132C4275}" destId="{EFDD1E6F-04E8-4F46-B630-455D8FAE8BB1}" srcOrd="0" destOrd="0" parTransId="{65138D5F-B172-4EB8-BB9F-E4C0E1F029DC}" sibTransId="{ECBE70A9-B619-4A39-8652-AA8CC5329CBC}"/>
    <dgm:cxn modelId="{F5E7F7C1-6597-48D6-83FB-1E09496A0D49}" type="presOf" srcId="{7DA676CD-4DD3-4547-B4AA-D089D4E11F0B}" destId="{A54FE8F0-1665-42F2-8FFC-0A8C8C4033BB}" srcOrd="0" destOrd="1" presId="urn:microsoft.com/office/officeart/2005/8/layout/list1"/>
    <dgm:cxn modelId="{EC24EBA0-2DC3-4216-8D20-C07BDB6F0651}" type="presOf" srcId="{377F7AC1-067F-4120-B6F9-E9C4E3AFE09E}" destId="{95E2EAEB-5353-432B-A5DE-72C60CAF1AE4}" srcOrd="0" destOrd="1" presId="urn:microsoft.com/office/officeart/2005/8/layout/list1"/>
    <dgm:cxn modelId="{39FEDF7B-5B40-4090-8C21-0711438225EE}" srcId="{8A8540BD-0C92-4D24-BCC5-82DD22818626}" destId="{61060AF6-4CE5-4A3B-AF15-D7841995F08E}" srcOrd="2" destOrd="0" parTransId="{EAEB88EB-8E39-4478-92D6-AEC236BDAEDE}" sibTransId="{FBFEDACA-5FD4-4BA7-A91A-064BED0B095E}"/>
    <dgm:cxn modelId="{04E3A038-67F4-4195-961E-55492D3A3EE4}" type="presOf" srcId="{EFDD1E6F-04E8-4F46-B630-455D8FAE8BB1}" destId="{A54FE8F0-1665-42F2-8FFC-0A8C8C4033BB}" srcOrd="0" destOrd="0" presId="urn:microsoft.com/office/officeart/2005/8/layout/list1"/>
    <dgm:cxn modelId="{4EE5F8A5-D0F9-4699-87AB-305EADBAE804}" type="presOf" srcId="{8A8540BD-0C92-4D24-BCC5-82DD22818626}" destId="{9900BE7B-65CB-49AB-B9D1-D5A3694B750F}" srcOrd="0" destOrd="0" presId="urn:microsoft.com/office/officeart/2005/8/layout/list1"/>
    <dgm:cxn modelId="{7BA30324-68C2-4229-85C5-F8AB89F68539}" type="presOf" srcId="{8A8540BD-0C92-4D24-BCC5-82DD22818626}" destId="{E15464B0-EAEF-4DD3-80F1-DBBF5442C040}" srcOrd="1" destOrd="0" presId="urn:microsoft.com/office/officeart/2005/8/layout/list1"/>
    <dgm:cxn modelId="{7DF76992-C0C9-4DD6-B391-4B628539FD66}" srcId="{8A8540BD-0C92-4D24-BCC5-82DD22818626}" destId="{377F7AC1-067F-4120-B6F9-E9C4E3AFE09E}" srcOrd="1" destOrd="0" parTransId="{F1AC6839-5B78-4B05-A1F8-97F7EA492040}" sibTransId="{0ADBB7F2-5364-4876-81CC-9A0659E1E351}"/>
    <dgm:cxn modelId="{95F359A4-F6F6-4E44-A831-0E239DF9684E}" srcId="{F50DCEE4-F8A2-4235-8306-4240A9A9DD2F}" destId="{066B02B6-2E9C-48AE-A395-AAC12273B7A4}" srcOrd="0" destOrd="0" parTransId="{30FD5A41-ECE1-4E9E-9685-047B83FA7EE6}" sibTransId="{02D6DEBD-48A0-4F1A-AC89-90DC81E27B44}"/>
    <dgm:cxn modelId="{3D5180F1-66F7-4847-9B14-CD22EB76F9F1}" srcId="{2C31A2BF-FC9E-4442-8487-083386E6B431}" destId="{01E81F83-D538-49A5-AA81-54FB132C4275}" srcOrd="0" destOrd="0" parTransId="{798D1982-E3D2-4B34-B4EA-017AD1428DAD}" sibTransId="{CA05EB48-BF5B-44CB-B475-BF777C2B5C5B}"/>
    <dgm:cxn modelId="{114FCD63-EB28-4D7C-B3FB-2D7B8CED9BA0}" srcId="{8A8540BD-0C92-4D24-BCC5-82DD22818626}" destId="{F50DCEE4-F8A2-4235-8306-4240A9A9DD2F}" srcOrd="3" destOrd="0" parTransId="{2777EEF5-6586-4063-B124-418CD257A8B7}" sibTransId="{788BEB20-DFB6-4F89-BEAA-31B62EAFFBD3}"/>
    <dgm:cxn modelId="{7118097A-A70A-4B43-B1C3-9173F12A6A0C}" srcId="{01E81F83-D538-49A5-AA81-54FB132C4275}" destId="{7DA676CD-4DD3-4547-B4AA-D089D4E11F0B}" srcOrd="1" destOrd="0" parTransId="{F10B79B5-23BE-4668-8030-B6711791EEAE}" sibTransId="{94131EB5-35E6-47FC-949B-771BFABDC42E}"/>
    <dgm:cxn modelId="{D3576687-128C-4861-B43B-CB6EE115B94C}" type="presOf" srcId="{066B02B6-2E9C-48AE-A395-AAC12273B7A4}" destId="{95E2EAEB-5353-432B-A5DE-72C60CAF1AE4}" srcOrd="0" destOrd="4" presId="urn:microsoft.com/office/officeart/2005/8/layout/list1"/>
    <dgm:cxn modelId="{F7DA2784-FC38-4FBF-BBE1-D48268A037E1}" type="presOf" srcId="{43D9930E-1445-4E0D-A405-8A35CC214016}" destId="{95E2EAEB-5353-432B-A5DE-72C60CAF1AE4}" srcOrd="0" destOrd="0" presId="urn:microsoft.com/office/officeart/2005/8/layout/list1"/>
    <dgm:cxn modelId="{9217E144-5C0A-4D85-BCF2-A0C6E64EC7C1}" type="presOf" srcId="{61060AF6-4CE5-4A3B-AF15-D7841995F08E}" destId="{95E2EAEB-5353-432B-A5DE-72C60CAF1AE4}" srcOrd="0" destOrd="2" presId="urn:microsoft.com/office/officeart/2005/8/layout/list1"/>
    <dgm:cxn modelId="{A3E4693C-D9EA-489D-B6A8-7BA203FD3C9E}" type="presParOf" srcId="{71E96736-65A2-4A5C-A3AE-E4853B61A958}" destId="{1542D49D-F773-46AF-8BD0-6DF7061AE6C0}" srcOrd="0" destOrd="0" presId="urn:microsoft.com/office/officeart/2005/8/layout/list1"/>
    <dgm:cxn modelId="{BBD7523B-11C4-480F-A6E4-2833493E7A0F}" type="presParOf" srcId="{1542D49D-F773-46AF-8BD0-6DF7061AE6C0}" destId="{DFF207CA-580A-470D-BC34-C816D1748107}" srcOrd="0" destOrd="0" presId="urn:microsoft.com/office/officeart/2005/8/layout/list1"/>
    <dgm:cxn modelId="{79F6B28E-AEE3-41CE-8BD7-2B374076ABC5}" type="presParOf" srcId="{1542D49D-F773-46AF-8BD0-6DF7061AE6C0}" destId="{8F9ACBB8-49BC-4214-9BBD-EB61CCEFE2FB}" srcOrd="1" destOrd="0" presId="urn:microsoft.com/office/officeart/2005/8/layout/list1"/>
    <dgm:cxn modelId="{A0F7648E-A602-43B0-8695-817CDE8D5130}" type="presParOf" srcId="{71E96736-65A2-4A5C-A3AE-E4853B61A958}" destId="{3FDA1CDD-3749-4EB3-9D9C-CC2EDDFFA5B0}" srcOrd="1" destOrd="0" presId="urn:microsoft.com/office/officeart/2005/8/layout/list1"/>
    <dgm:cxn modelId="{C1EC41E4-D61A-46EF-B2C7-DCA672FD688E}" type="presParOf" srcId="{71E96736-65A2-4A5C-A3AE-E4853B61A958}" destId="{A54FE8F0-1665-42F2-8FFC-0A8C8C4033BB}" srcOrd="2" destOrd="0" presId="urn:microsoft.com/office/officeart/2005/8/layout/list1"/>
    <dgm:cxn modelId="{ACD29AD2-BDCF-4117-869D-0E5D9B01045B}" type="presParOf" srcId="{71E96736-65A2-4A5C-A3AE-E4853B61A958}" destId="{2ADA033B-F1EE-4427-80E7-BBED4D744B90}" srcOrd="3" destOrd="0" presId="urn:microsoft.com/office/officeart/2005/8/layout/list1"/>
    <dgm:cxn modelId="{FA350184-B625-4680-B9E7-40BA44A15626}" type="presParOf" srcId="{71E96736-65A2-4A5C-A3AE-E4853B61A958}" destId="{5C5D53B3-F999-4F8E-96E7-0F28382170AD}" srcOrd="4" destOrd="0" presId="urn:microsoft.com/office/officeart/2005/8/layout/list1"/>
    <dgm:cxn modelId="{0A47B4AD-6197-40AB-A928-7ECA034B2955}" type="presParOf" srcId="{5C5D53B3-F999-4F8E-96E7-0F28382170AD}" destId="{9900BE7B-65CB-49AB-B9D1-D5A3694B750F}" srcOrd="0" destOrd="0" presId="urn:microsoft.com/office/officeart/2005/8/layout/list1"/>
    <dgm:cxn modelId="{55C6DD9B-BB07-4CD7-8710-CBBACE6C5C34}" type="presParOf" srcId="{5C5D53B3-F999-4F8E-96E7-0F28382170AD}" destId="{E15464B0-EAEF-4DD3-80F1-DBBF5442C040}" srcOrd="1" destOrd="0" presId="urn:microsoft.com/office/officeart/2005/8/layout/list1"/>
    <dgm:cxn modelId="{2B9B3184-CFC5-46A3-AE7E-19B4F8EC31F4}" type="presParOf" srcId="{71E96736-65A2-4A5C-A3AE-E4853B61A958}" destId="{8E2D5BB9-B695-4D28-89CC-9049CBB77825}" srcOrd="5" destOrd="0" presId="urn:microsoft.com/office/officeart/2005/8/layout/list1"/>
    <dgm:cxn modelId="{8B654744-40FE-4DBA-8AB1-53C27F5F46B1}" type="presParOf" srcId="{71E96736-65A2-4A5C-A3AE-E4853B61A958}" destId="{95E2EAEB-5353-432B-A5DE-72C60CAF1AE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8A89A0D-C9C1-2046-9DD3-3ED8CE180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55371A5-A989-E84A-A0C5-C5905D4027BD}">
      <dgm:prSet/>
      <dgm:spPr/>
      <dgm:t>
        <a:bodyPr/>
        <a:lstStyle/>
        <a:p>
          <a:pPr algn="ctr"/>
          <a:r>
            <a:rPr lang="ja-JP" b="1" baseline="0" dirty="0"/>
            <a:t>「今日からできるゲームプログラミング」</a:t>
          </a:r>
          <a:endParaRPr lang="ja-JP" dirty="0"/>
        </a:p>
      </dgm:t>
    </dgm:pt>
    <dgm:pt modelId="{7BD3FC35-DF9D-4546-9176-19ABE4C7FC46}" type="parTrans" cxnId="{5F9C70A5-5DEB-6644-93B3-BB6CFBDB3711}">
      <dgm:prSet/>
      <dgm:spPr/>
      <dgm:t>
        <a:bodyPr/>
        <a:lstStyle/>
        <a:p>
          <a:endParaRPr kumimoji="1" lang="ja-JP" altLang="en-US"/>
        </a:p>
      </dgm:t>
    </dgm:pt>
    <dgm:pt modelId="{501D74F3-5865-2241-9CFC-3F3D39BDEC1C}" type="sibTrans" cxnId="{5F9C70A5-5DEB-6644-93B3-BB6CFBDB3711}">
      <dgm:prSet/>
      <dgm:spPr/>
      <dgm:t>
        <a:bodyPr/>
        <a:lstStyle/>
        <a:p>
          <a:endParaRPr kumimoji="1" lang="ja-JP" altLang="en-US"/>
        </a:p>
      </dgm:t>
    </dgm:pt>
    <dgm:pt modelId="{7DB488B2-AE63-7149-9634-7973D1515E3D}" type="pres">
      <dgm:prSet presAssocID="{28A89A0D-C9C1-2046-9DD3-3ED8CE180319}" presName="linear" presStyleCnt="0">
        <dgm:presLayoutVars>
          <dgm:animLvl val="lvl"/>
          <dgm:resizeHandles val="exact"/>
        </dgm:presLayoutVars>
      </dgm:prSet>
      <dgm:spPr/>
      <dgm:t>
        <a:bodyPr/>
        <a:lstStyle/>
        <a:p>
          <a:endParaRPr kumimoji="1" lang="ja-JP" altLang="en-US"/>
        </a:p>
      </dgm:t>
    </dgm:pt>
    <dgm:pt modelId="{811F5163-D6E7-E148-93B1-4A31C3A057F8}" type="pres">
      <dgm:prSet presAssocID="{B55371A5-A989-E84A-A0C5-C5905D4027BD}" presName="parentText" presStyleLbl="node1" presStyleIdx="0" presStyleCnt="1" custScaleY="100000" custLinFactNeighborY="-7092">
        <dgm:presLayoutVars>
          <dgm:chMax val="0"/>
          <dgm:bulletEnabled val="1"/>
        </dgm:presLayoutVars>
      </dgm:prSet>
      <dgm:spPr/>
      <dgm:t>
        <a:bodyPr/>
        <a:lstStyle/>
        <a:p>
          <a:endParaRPr kumimoji="1" lang="ja-JP" altLang="en-US"/>
        </a:p>
      </dgm:t>
    </dgm:pt>
  </dgm:ptLst>
  <dgm:cxnLst>
    <dgm:cxn modelId="{7FA81B76-A0D8-48FA-84C3-505DBF3FF3AD}" type="presOf" srcId="{B55371A5-A989-E84A-A0C5-C5905D4027BD}" destId="{811F5163-D6E7-E148-93B1-4A31C3A057F8}" srcOrd="0" destOrd="0" presId="urn:microsoft.com/office/officeart/2005/8/layout/vList2"/>
    <dgm:cxn modelId="{584432DF-50A6-4118-91C9-C02CCDAFD6BC}" type="presOf" srcId="{28A89A0D-C9C1-2046-9DD3-3ED8CE180319}" destId="{7DB488B2-AE63-7149-9634-7973D1515E3D}" srcOrd="0" destOrd="0" presId="urn:microsoft.com/office/officeart/2005/8/layout/vList2"/>
    <dgm:cxn modelId="{5F9C70A5-5DEB-6644-93B3-BB6CFBDB3711}" srcId="{28A89A0D-C9C1-2046-9DD3-3ED8CE180319}" destId="{B55371A5-A989-E84A-A0C5-C5905D4027BD}" srcOrd="0" destOrd="0" parTransId="{7BD3FC35-DF9D-4546-9176-19ABE4C7FC46}" sibTransId="{501D74F3-5865-2241-9CFC-3F3D39BDEC1C}"/>
    <dgm:cxn modelId="{B1BAF64D-76A1-496A-9A49-C8AD09015A10}" type="presParOf" srcId="{7DB488B2-AE63-7149-9634-7973D1515E3D}" destId="{811F5163-D6E7-E148-93B1-4A31C3A057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88FD371-029C-D84B-B12D-4AF1E1EDA255}" type="doc">
      <dgm:prSet loTypeId="urn:microsoft.com/office/officeart/2005/8/layout/vList3" loCatId="process" qsTypeId="urn:microsoft.com/office/officeart/2005/8/quickstyle/simple3" qsCatId="simple" csTypeId="urn:microsoft.com/office/officeart/2005/8/colors/accent1_2" csCatId="accent1" phldr="1"/>
      <dgm:spPr/>
      <dgm:t>
        <a:bodyPr/>
        <a:lstStyle/>
        <a:p>
          <a:endParaRPr kumimoji="1" lang="ja-JP" altLang="en-US"/>
        </a:p>
      </dgm:t>
    </dgm:pt>
    <dgm:pt modelId="{7668BF6C-7A64-614A-8D24-22DE2E79AA17}">
      <dgm:prSet/>
      <dgm:spPr/>
      <dgm:t>
        <a:bodyPr/>
        <a:lstStyle/>
        <a:p>
          <a:r>
            <a:rPr lang="ja-JP" baseline="0" dirty="0"/>
            <a:t>ゲームコースで学べること</a:t>
          </a:r>
          <a:endParaRPr lang="ja-JP" dirty="0"/>
        </a:p>
      </dgm:t>
    </dgm:pt>
    <dgm:pt modelId="{1B464DB6-30D4-7A4C-8C78-295463832D08}" type="parTrans" cxnId="{FD5CEEB8-D585-AF43-A6FA-EC01CD246196}">
      <dgm:prSet/>
      <dgm:spPr/>
      <dgm:t>
        <a:bodyPr/>
        <a:lstStyle/>
        <a:p>
          <a:endParaRPr kumimoji="1" lang="ja-JP" altLang="en-US"/>
        </a:p>
      </dgm:t>
    </dgm:pt>
    <dgm:pt modelId="{C43B46C5-779A-C747-8B8C-63EB6BC6CD00}" type="sibTrans" cxnId="{FD5CEEB8-D585-AF43-A6FA-EC01CD246196}">
      <dgm:prSet/>
      <dgm:spPr/>
      <dgm:t>
        <a:bodyPr/>
        <a:lstStyle/>
        <a:p>
          <a:endParaRPr kumimoji="1" lang="ja-JP" altLang="en-US"/>
        </a:p>
      </dgm:t>
    </dgm:pt>
    <dgm:pt modelId="{AE7FB7DE-3731-1844-B098-6238A6A21F6D}">
      <dgm:prSet/>
      <dgm:spPr/>
      <dgm:t>
        <a:bodyPr/>
        <a:lstStyle/>
        <a:p>
          <a:r>
            <a:rPr lang="ja-JP" baseline="0" dirty="0"/>
            <a:t>プログラマーの役割</a:t>
          </a:r>
          <a:endParaRPr lang="ja-JP" dirty="0"/>
        </a:p>
      </dgm:t>
    </dgm:pt>
    <dgm:pt modelId="{32BDF626-0880-9F4B-B65F-809F502EAA35}" type="parTrans" cxnId="{C62690AA-CA0F-C943-9240-B071EBC7BABC}">
      <dgm:prSet/>
      <dgm:spPr/>
      <dgm:t>
        <a:bodyPr/>
        <a:lstStyle/>
        <a:p>
          <a:endParaRPr kumimoji="1" lang="ja-JP" altLang="en-US"/>
        </a:p>
      </dgm:t>
    </dgm:pt>
    <dgm:pt modelId="{29E8EB8C-50AF-D044-92D9-8DD44C704DF4}" type="sibTrans" cxnId="{C62690AA-CA0F-C943-9240-B071EBC7BABC}">
      <dgm:prSet/>
      <dgm:spPr/>
      <dgm:t>
        <a:bodyPr/>
        <a:lstStyle/>
        <a:p>
          <a:endParaRPr kumimoji="1" lang="ja-JP" altLang="en-US"/>
        </a:p>
      </dgm:t>
    </dgm:pt>
    <dgm:pt modelId="{644DE882-78A0-2348-8005-048D1CC36ADD}">
      <dgm:prSet/>
      <dgm:spPr/>
      <dgm:t>
        <a:bodyPr/>
        <a:lstStyle/>
        <a:p>
          <a:r>
            <a:rPr lang="ja-JP" baseline="0"/>
            <a:t>ゲームプログラムの流れ</a:t>
          </a:r>
          <a:endParaRPr lang="ja-JP"/>
        </a:p>
      </dgm:t>
    </dgm:pt>
    <dgm:pt modelId="{DCBA35C1-38CE-8E46-9B66-15C511F0CD3C}" type="parTrans" cxnId="{1FBD4ACE-CEFA-794C-94D5-73F4C0B4BA7F}">
      <dgm:prSet/>
      <dgm:spPr/>
      <dgm:t>
        <a:bodyPr/>
        <a:lstStyle/>
        <a:p>
          <a:endParaRPr kumimoji="1" lang="ja-JP" altLang="en-US"/>
        </a:p>
      </dgm:t>
    </dgm:pt>
    <dgm:pt modelId="{AE235651-4935-4645-87AF-9EDA85A60410}" type="sibTrans" cxnId="{1FBD4ACE-CEFA-794C-94D5-73F4C0B4BA7F}">
      <dgm:prSet/>
      <dgm:spPr/>
      <dgm:t>
        <a:bodyPr/>
        <a:lstStyle/>
        <a:p>
          <a:endParaRPr kumimoji="1" lang="ja-JP" altLang="en-US"/>
        </a:p>
      </dgm:t>
    </dgm:pt>
    <dgm:pt modelId="{3C45799A-667B-C84E-AA13-A6C67C276C5F}">
      <dgm:prSet/>
      <dgm:spPr/>
      <dgm:t>
        <a:bodyPr/>
        <a:lstStyle/>
        <a:p>
          <a:r>
            <a:rPr lang="ja-JP" baseline="0"/>
            <a:t>実際に触ってみる</a:t>
          </a:r>
          <a:endParaRPr lang="ja-JP"/>
        </a:p>
      </dgm:t>
    </dgm:pt>
    <dgm:pt modelId="{50628030-4330-5440-8805-307E2615EF81}" type="parTrans" cxnId="{17224735-5571-B44F-9499-2518008D6558}">
      <dgm:prSet/>
      <dgm:spPr/>
      <dgm:t>
        <a:bodyPr/>
        <a:lstStyle/>
        <a:p>
          <a:endParaRPr kumimoji="1" lang="ja-JP" altLang="en-US"/>
        </a:p>
      </dgm:t>
    </dgm:pt>
    <dgm:pt modelId="{C68F8F66-E672-EA49-A7C3-8D6C01415900}" type="sibTrans" cxnId="{17224735-5571-B44F-9499-2518008D6558}">
      <dgm:prSet/>
      <dgm:spPr/>
      <dgm:t>
        <a:bodyPr/>
        <a:lstStyle/>
        <a:p>
          <a:endParaRPr kumimoji="1" lang="ja-JP" altLang="en-US"/>
        </a:p>
      </dgm:t>
    </dgm:pt>
    <dgm:pt modelId="{F206BC1D-6D64-C74E-88E1-581AFF232A65}">
      <dgm:prSet/>
      <dgm:spPr/>
      <dgm:t>
        <a:bodyPr/>
        <a:lstStyle/>
        <a:p>
          <a:r>
            <a:rPr lang="ja-JP" baseline="0"/>
            <a:t>まとめ</a:t>
          </a:r>
          <a:endParaRPr lang="ja-JP"/>
        </a:p>
      </dgm:t>
    </dgm:pt>
    <dgm:pt modelId="{A0FBAE5B-D986-7B41-9556-CC282E93C8E7}" type="parTrans" cxnId="{512513AB-1603-3041-97F8-929E072A4455}">
      <dgm:prSet/>
      <dgm:spPr/>
      <dgm:t>
        <a:bodyPr/>
        <a:lstStyle/>
        <a:p>
          <a:endParaRPr kumimoji="1" lang="ja-JP" altLang="en-US"/>
        </a:p>
      </dgm:t>
    </dgm:pt>
    <dgm:pt modelId="{A4A10E79-D240-2147-B923-1506F8876AEF}" type="sibTrans" cxnId="{512513AB-1603-3041-97F8-929E072A4455}">
      <dgm:prSet/>
      <dgm:spPr/>
      <dgm:t>
        <a:bodyPr/>
        <a:lstStyle/>
        <a:p>
          <a:endParaRPr kumimoji="1" lang="ja-JP" altLang="en-US"/>
        </a:p>
      </dgm:t>
    </dgm:pt>
    <dgm:pt modelId="{8950B6EF-E389-402B-83EA-47A764FD0290}">
      <dgm:prSet/>
      <dgm:spPr/>
      <dgm:t>
        <a:bodyPr/>
        <a:lstStyle/>
        <a:p>
          <a:r>
            <a:rPr lang="ja-JP" altLang="en-US" dirty="0" smtClean="0"/>
            <a:t>ゲームを作る前に知っておいてほしいこと</a:t>
          </a:r>
          <a:endParaRPr lang="ja-JP" dirty="0"/>
        </a:p>
      </dgm:t>
    </dgm:pt>
    <dgm:pt modelId="{A88820F9-2FE8-413D-B9C6-AD687ABBF30F}" type="parTrans" cxnId="{C0F5AAA3-198D-4F78-A7C3-FADB5A59B40B}">
      <dgm:prSet/>
      <dgm:spPr/>
      <dgm:t>
        <a:bodyPr/>
        <a:lstStyle/>
        <a:p>
          <a:endParaRPr kumimoji="1" lang="ja-JP" altLang="en-US"/>
        </a:p>
      </dgm:t>
    </dgm:pt>
    <dgm:pt modelId="{1B589BBA-1962-48C0-AC2C-0A6FC603ADD5}" type="sibTrans" cxnId="{C0F5AAA3-198D-4F78-A7C3-FADB5A59B40B}">
      <dgm:prSet/>
      <dgm:spPr/>
      <dgm:t>
        <a:bodyPr/>
        <a:lstStyle/>
        <a:p>
          <a:endParaRPr kumimoji="1" lang="ja-JP" altLang="en-US"/>
        </a:p>
      </dgm:t>
    </dgm:pt>
    <dgm:pt modelId="{D8E4590A-E4F9-2743-B0E6-3952C6C0C169}" type="pres">
      <dgm:prSet presAssocID="{E88FD371-029C-D84B-B12D-4AF1E1EDA255}" presName="linearFlow" presStyleCnt="0">
        <dgm:presLayoutVars>
          <dgm:dir/>
          <dgm:resizeHandles val="exact"/>
        </dgm:presLayoutVars>
      </dgm:prSet>
      <dgm:spPr/>
      <dgm:t>
        <a:bodyPr/>
        <a:lstStyle/>
        <a:p>
          <a:endParaRPr kumimoji="1" lang="ja-JP" altLang="en-US"/>
        </a:p>
      </dgm:t>
    </dgm:pt>
    <dgm:pt modelId="{49554A92-1EDD-7844-B15E-CF068D599DCA}" type="pres">
      <dgm:prSet presAssocID="{7668BF6C-7A64-614A-8D24-22DE2E79AA17}" presName="composite" presStyleCnt="0"/>
      <dgm:spPr/>
    </dgm:pt>
    <dgm:pt modelId="{CE03D48F-FDC0-AB45-B0B0-A22A7896518F}" type="pres">
      <dgm:prSet presAssocID="{7668BF6C-7A64-614A-8D24-22DE2E79AA17}"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63497825-968E-764F-B4B7-5B792A6162B8}" type="pres">
      <dgm:prSet presAssocID="{7668BF6C-7A64-614A-8D24-22DE2E79AA17}" presName="txShp" presStyleLbl="node1" presStyleIdx="0" presStyleCnt="6">
        <dgm:presLayoutVars>
          <dgm:bulletEnabled val="1"/>
        </dgm:presLayoutVars>
      </dgm:prSet>
      <dgm:spPr/>
      <dgm:t>
        <a:bodyPr/>
        <a:lstStyle/>
        <a:p>
          <a:endParaRPr kumimoji="1" lang="ja-JP" altLang="en-US"/>
        </a:p>
      </dgm:t>
    </dgm:pt>
    <dgm:pt modelId="{BF878655-EEFE-B841-AECA-7B015CDD5601}" type="pres">
      <dgm:prSet presAssocID="{C43B46C5-779A-C747-8B8C-63EB6BC6CD00}" presName="spacing" presStyleCnt="0"/>
      <dgm:spPr/>
    </dgm:pt>
    <dgm:pt modelId="{4FD2183C-DD15-4BB0-BF9B-574E628293D7}" type="pres">
      <dgm:prSet presAssocID="{8950B6EF-E389-402B-83EA-47A764FD0290}" presName="composite" presStyleCnt="0"/>
      <dgm:spPr/>
    </dgm:pt>
    <dgm:pt modelId="{544E1800-2C0A-40E5-B302-58B0688BC634}" type="pres">
      <dgm:prSet presAssocID="{8950B6EF-E389-402B-83EA-47A764FD0290}"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C4C9205D-B4A0-4D9C-9901-DF9260E16BAE}" type="pres">
      <dgm:prSet presAssocID="{8950B6EF-E389-402B-83EA-47A764FD0290}" presName="txShp" presStyleLbl="node1" presStyleIdx="1" presStyleCnt="6">
        <dgm:presLayoutVars>
          <dgm:bulletEnabled val="1"/>
        </dgm:presLayoutVars>
      </dgm:prSet>
      <dgm:spPr/>
      <dgm:t>
        <a:bodyPr/>
        <a:lstStyle/>
        <a:p>
          <a:endParaRPr kumimoji="1" lang="ja-JP" altLang="en-US"/>
        </a:p>
      </dgm:t>
    </dgm:pt>
    <dgm:pt modelId="{724578DD-82C3-4F0B-AAE6-9F9F04C237C1}" type="pres">
      <dgm:prSet presAssocID="{1B589BBA-1962-48C0-AC2C-0A6FC603ADD5}" presName="spacing" presStyleCnt="0"/>
      <dgm:spPr/>
    </dgm:pt>
    <dgm:pt modelId="{21C51732-4A23-0848-9FD6-0AD24F1BE2DE}" type="pres">
      <dgm:prSet presAssocID="{AE7FB7DE-3731-1844-B098-6238A6A21F6D}" presName="composite" presStyleCnt="0"/>
      <dgm:spPr/>
    </dgm:pt>
    <dgm:pt modelId="{0B0EDA1A-1489-4C46-B963-40925BAC22E8}" type="pres">
      <dgm:prSet presAssocID="{AE7FB7DE-3731-1844-B098-6238A6A21F6D}"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F2DDC3DF-0AAC-8547-BCD9-1CE472CC1491}" type="pres">
      <dgm:prSet presAssocID="{AE7FB7DE-3731-1844-B098-6238A6A21F6D}" presName="txShp" presStyleLbl="node1" presStyleIdx="2" presStyleCnt="6">
        <dgm:presLayoutVars>
          <dgm:bulletEnabled val="1"/>
        </dgm:presLayoutVars>
      </dgm:prSet>
      <dgm:spPr/>
      <dgm:t>
        <a:bodyPr/>
        <a:lstStyle/>
        <a:p>
          <a:endParaRPr kumimoji="1" lang="ja-JP" altLang="en-US"/>
        </a:p>
      </dgm:t>
    </dgm:pt>
    <dgm:pt modelId="{C3950EB7-04C7-3D42-96D2-4691FDAD8173}" type="pres">
      <dgm:prSet presAssocID="{29E8EB8C-50AF-D044-92D9-8DD44C704DF4}" presName="spacing" presStyleCnt="0"/>
      <dgm:spPr/>
    </dgm:pt>
    <dgm:pt modelId="{1ADBE3EB-3D76-9F4C-9325-F28D8820C075}" type="pres">
      <dgm:prSet presAssocID="{644DE882-78A0-2348-8005-048D1CC36ADD}" presName="composite" presStyleCnt="0"/>
      <dgm:spPr/>
    </dgm:pt>
    <dgm:pt modelId="{2308C100-7FB8-D446-B53B-DD37036552FE}" type="pres">
      <dgm:prSet presAssocID="{644DE882-78A0-2348-8005-048D1CC36ADD}"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9F73A8A0-8502-1B43-86CC-F4A18255D4EB}" type="pres">
      <dgm:prSet presAssocID="{644DE882-78A0-2348-8005-048D1CC36ADD}" presName="txShp" presStyleLbl="node1" presStyleIdx="3" presStyleCnt="6">
        <dgm:presLayoutVars>
          <dgm:bulletEnabled val="1"/>
        </dgm:presLayoutVars>
      </dgm:prSet>
      <dgm:spPr/>
      <dgm:t>
        <a:bodyPr/>
        <a:lstStyle/>
        <a:p>
          <a:endParaRPr kumimoji="1" lang="ja-JP" altLang="en-US"/>
        </a:p>
      </dgm:t>
    </dgm:pt>
    <dgm:pt modelId="{25E432F7-72A9-9444-B2F2-7B85765B1A4C}" type="pres">
      <dgm:prSet presAssocID="{AE235651-4935-4645-87AF-9EDA85A60410}" presName="spacing" presStyleCnt="0"/>
      <dgm:spPr/>
    </dgm:pt>
    <dgm:pt modelId="{1FB9C497-C2DE-3C46-A182-8162B36D776C}" type="pres">
      <dgm:prSet presAssocID="{3C45799A-667B-C84E-AA13-A6C67C276C5F}" presName="composite" presStyleCnt="0"/>
      <dgm:spPr/>
    </dgm:pt>
    <dgm:pt modelId="{2DB710FD-37F7-F540-B91A-AD337D9BB7C4}" type="pres">
      <dgm:prSet presAssocID="{3C45799A-667B-C84E-AA13-A6C67C276C5F}"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07BCD0E9-0DFD-894F-8345-BB89B59CFB68}" type="pres">
      <dgm:prSet presAssocID="{3C45799A-667B-C84E-AA13-A6C67C276C5F}" presName="txShp" presStyleLbl="node1" presStyleIdx="4" presStyleCnt="6">
        <dgm:presLayoutVars>
          <dgm:bulletEnabled val="1"/>
        </dgm:presLayoutVars>
      </dgm:prSet>
      <dgm:spPr/>
      <dgm:t>
        <a:bodyPr/>
        <a:lstStyle/>
        <a:p>
          <a:endParaRPr kumimoji="1" lang="ja-JP" altLang="en-US"/>
        </a:p>
      </dgm:t>
    </dgm:pt>
    <dgm:pt modelId="{F284476D-B3AD-724E-B776-403EC2CF495A}" type="pres">
      <dgm:prSet presAssocID="{C68F8F66-E672-EA49-A7C3-8D6C01415900}" presName="spacing" presStyleCnt="0"/>
      <dgm:spPr/>
    </dgm:pt>
    <dgm:pt modelId="{CD037120-6629-3A45-AB7A-E079EB59E038}" type="pres">
      <dgm:prSet presAssocID="{F206BC1D-6D64-C74E-88E1-581AFF232A65}" presName="composite" presStyleCnt="0"/>
      <dgm:spPr/>
    </dgm:pt>
    <dgm:pt modelId="{CFDCEBBB-E05D-7846-ADF9-3EA0657E7A1A}" type="pres">
      <dgm:prSet presAssocID="{F206BC1D-6D64-C74E-88E1-581AFF232A65}" presName="imgShp" presStyleLbl="fgImgPlace1" presStyleIdx="5" presStyleCnt="6"/>
      <dgm:spPr/>
    </dgm:pt>
    <dgm:pt modelId="{2442124F-52D2-0542-941D-3CD8713D5FAC}" type="pres">
      <dgm:prSet presAssocID="{F206BC1D-6D64-C74E-88E1-581AFF232A65}" presName="txShp" presStyleLbl="node1" presStyleIdx="5" presStyleCnt="6">
        <dgm:presLayoutVars>
          <dgm:bulletEnabled val="1"/>
        </dgm:presLayoutVars>
      </dgm:prSet>
      <dgm:spPr/>
      <dgm:t>
        <a:bodyPr/>
        <a:lstStyle/>
        <a:p>
          <a:endParaRPr kumimoji="1" lang="ja-JP" altLang="en-US"/>
        </a:p>
      </dgm:t>
    </dgm:pt>
  </dgm:ptLst>
  <dgm:cxnLst>
    <dgm:cxn modelId="{2F8267C2-A565-4836-B88D-035803B525C7}" type="presOf" srcId="{AE7FB7DE-3731-1844-B098-6238A6A21F6D}" destId="{F2DDC3DF-0AAC-8547-BCD9-1CE472CC1491}" srcOrd="0" destOrd="0" presId="urn:microsoft.com/office/officeart/2005/8/layout/vList3"/>
    <dgm:cxn modelId="{1FBD4ACE-CEFA-794C-94D5-73F4C0B4BA7F}" srcId="{E88FD371-029C-D84B-B12D-4AF1E1EDA255}" destId="{644DE882-78A0-2348-8005-048D1CC36ADD}" srcOrd="3" destOrd="0" parTransId="{DCBA35C1-38CE-8E46-9B66-15C511F0CD3C}" sibTransId="{AE235651-4935-4645-87AF-9EDA85A60410}"/>
    <dgm:cxn modelId="{ACA586B7-E3D2-42E4-8A48-0A47FBD693D4}" type="presOf" srcId="{7668BF6C-7A64-614A-8D24-22DE2E79AA17}" destId="{63497825-968E-764F-B4B7-5B792A6162B8}" srcOrd="0" destOrd="0" presId="urn:microsoft.com/office/officeart/2005/8/layout/vList3"/>
    <dgm:cxn modelId="{512513AB-1603-3041-97F8-929E072A4455}" srcId="{E88FD371-029C-D84B-B12D-4AF1E1EDA255}" destId="{F206BC1D-6D64-C74E-88E1-581AFF232A65}" srcOrd="5" destOrd="0" parTransId="{A0FBAE5B-D986-7B41-9556-CC282E93C8E7}" sibTransId="{A4A10E79-D240-2147-B923-1506F8876AEF}"/>
    <dgm:cxn modelId="{FD5CEEB8-D585-AF43-A6FA-EC01CD246196}" srcId="{E88FD371-029C-D84B-B12D-4AF1E1EDA255}" destId="{7668BF6C-7A64-614A-8D24-22DE2E79AA17}" srcOrd="0" destOrd="0" parTransId="{1B464DB6-30D4-7A4C-8C78-295463832D08}" sibTransId="{C43B46C5-779A-C747-8B8C-63EB6BC6CD00}"/>
    <dgm:cxn modelId="{A062FA81-3C40-4460-B9F0-BF5B18956A8B}" type="presOf" srcId="{644DE882-78A0-2348-8005-048D1CC36ADD}" destId="{9F73A8A0-8502-1B43-86CC-F4A18255D4EB}" srcOrd="0" destOrd="0" presId="urn:microsoft.com/office/officeart/2005/8/layout/vList3"/>
    <dgm:cxn modelId="{642EBD7C-192A-4008-BFC8-35AB3E5C8C18}" type="presOf" srcId="{8950B6EF-E389-402B-83EA-47A764FD0290}" destId="{C4C9205D-B4A0-4D9C-9901-DF9260E16BAE}" srcOrd="0" destOrd="0" presId="urn:microsoft.com/office/officeart/2005/8/layout/vList3"/>
    <dgm:cxn modelId="{EFC40D1B-C04E-4B3D-9B1C-0FEB2EE99E77}" type="presOf" srcId="{F206BC1D-6D64-C74E-88E1-581AFF232A65}" destId="{2442124F-52D2-0542-941D-3CD8713D5FAC}" srcOrd="0" destOrd="0" presId="urn:microsoft.com/office/officeart/2005/8/layout/vList3"/>
    <dgm:cxn modelId="{17224735-5571-B44F-9499-2518008D6558}" srcId="{E88FD371-029C-D84B-B12D-4AF1E1EDA255}" destId="{3C45799A-667B-C84E-AA13-A6C67C276C5F}" srcOrd="4" destOrd="0" parTransId="{50628030-4330-5440-8805-307E2615EF81}" sibTransId="{C68F8F66-E672-EA49-A7C3-8D6C01415900}"/>
    <dgm:cxn modelId="{0597D398-BF7C-400E-A8BD-D04896AF024A}" type="presOf" srcId="{E88FD371-029C-D84B-B12D-4AF1E1EDA255}" destId="{D8E4590A-E4F9-2743-B0E6-3952C6C0C169}" srcOrd="0" destOrd="0" presId="urn:microsoft.com/office/officeart/2005/8/layout/vList3"/>
    <dgm:cxn modelId="{C62690AA-CA0F-C943-9240-B071EBC7BABC}" srcId="{E88FD371-029C-D84B-B12D-4AF1E1EDA255}" destId="{AE7FB7DE-3731-1844-B098-6238A6A21F6D}" srcOrd="2" destOrd="0" parTransId="{32BDF626-0880-9F4B-B65F-809F502EAA35}" sibTransId="{29E8EB8C-50AF-D044-92D9-8DD44C704DF4}"/>
    <dgm:cxn modelId="{C0F5AAA3-198D-4F78-A7C3-FADB5A59B40B}" srcId="{E88FD371-029C-D84B-B12D-4AF1E1EDA255}" destId="{8950B6EF-E389-402B-83EA-47A764FD0290}" srcOrd="1" destOrd="0" parTransId="{A88820F9-2FE8-413D-B9C6-AD687ABBF30F}" sibTransId="{1B589BBA-1962-48C0-AC2C-0A6FC603ADD5}"/>
    <dgm:cxn modelId="{4F2F64D5-8873-43FC-8516-677711A46DEC}" type="presOf" srcId="{3C45799A-667B-C84E-AA13-A6C67C276C5F}" destId="{07BCD0E9-0DFD-894F-8345-BB89B59CFB68}" srcOrd="0" destOrd="0" presId="urn:microsoft.com/office/officeart/2005/8/layout/vList3"/>
    <dgm:cxn modelId="{E126973B-5A21-457E-997A-C31A472515A9}" type="presParOf" srcId="{D8E4590A-E4F9-2743-B0E6-3952C6C0C169}" destId="{49554A92-1EDD-7844-B15E-CF068D599DCA}" srcOrd="0" destOrd="0" presId="urn:microsoft.com/office/officeart/2005/8/layout/vList3"/>
    <dgm:cxn modelId="{423D4DDD-3E7B-4D6A-8A78-6C7D822B0E34}" type="presParOf" srcId="{49554A92-1EDD-7844-B15E-CF068D599DCA}" destId="{CE03D48F-FDC0-AB45-B0B0-A22A7896518F}" srcOrd="0" destOrd="0" presId="urn:microsoft.com/office/officeart/2005/8/layout/vList3"/>
    <dgm:cxn modelId="{59562BB7-B2EB-4C32-84EC-83B5A00F9744}" type="presParOf" srcId="{49554A92-1EDD-7844-B15E-CF068D599DCA}" destId="{63497825-968E-764F-B4B7-5B792A6162B8}" srcOrd="1" destOrd="0" presId="urn:microsoft.com/office/officeart/2005/8/layout/vList3"/>
    <dgm:cxn modelId="{E2456325-B4FA-4A64-9B97-22D1867CB189}" type="presParOf" srcId="{D8E4590A-E4F9-2743-B0E6-3952C6C0C169}" destId="{BF878655-EEFE-B841-AECA-7B015CDD5601}" srcOrd="1" destOrd="0" presId="urn:microsoft.com/office/officeart/2005/8/layout/vList3"/>
    <dgm:cxn modelId="{8184AE96-BD40-421C-929D-967BAF1A426F}" type="presParOf" srcId="{D8E4590A-E4F9-2743-B0E6-3952C6C0C169}" destId="{4FD2183C-DD15-4BB0-BF9B-574E628293D7}" srcOrd="2" destOrd="0" presId="urn:microsoft.com/office/officeart/2005/8/layout/vList3"/>
    <dgm:cxn modelId="{491D4ACF-2DBF-45D0-9140-B730799EDB47}" type="presParOf" srcId="{4FD2183C-DD15-4BB0-BF9B-574E628293D7}" destId="{544E1800-2C0A-40E5-B302-58B0688BC634}" srcOrd="0" destOrd="0" presId="urn:microsoft.com/office/officeart/2005/8/layout/vList3"/>
    <dgm:cxn modelId="{B1A97481-8FA1-4F67-99F8-29E13C956ED6}" type="presParOf" srcId="{4FD2183C-DD15-4BB0-BF9B-574E628293D7}" destId="{C4C9205D-B4A0-4D9C-9901-DF9260E16BAE}" srcOrd="1" destOrd="0" presId="urn:microsoft.com/office/officeart/2005/8/layout/vList3"/>
    <dgm:cxn modelId="{B81504AE-5659-4FC1-ADD6-01C2E51C9949}" type="presParOf" srcId="{D8E4590A-E4F9-2743-B0E6-3952C6C0C169}" destId="{724578DD-82C3-4F0B-AAE6-9F9F04C237C1}" srcOrd="3" destOrd="0" presId="urn:microsoft.com/office/officeart/2005/8/layout/vList3"/>
    <dgm:cxn modelId="{9B387213-A797-4967-8D2B-DE48BB0B9A70}" type="presParOf" srcId="{D8E4590A-E4F9-2743-B0E6-3952C6C0C169}" destId="{21C51732-4A23-0848-9FD6-0AD24F1BE2DE}" srcOrd="4" destOrd="0" presId="urn:microsoft.com/office/officeart/2005/8/layout/vList3"/>
    <dgm:cxn modelId="{6C7F320B-627F-44B9-B480-BFDA234C4106}" type="presParOf" srcId="{21C51732-4A23-0848-9FD6-0AD24F1BE2DE}" destId="{0B0EDA1A-1489-4C46-B963-40925BAC22E8}" srcOrd="0" destOrd="0" presId="urn:microsoft.com/office/officeart/2005/8/layout/vList3"/>
    <dgm:cxn modelId="{158321DE-E014-420B-A5F7-EEC048EFE807}" type="presParOf" srcId="{21C51732-4A23-0848-9FD6-0AD24F1BE2DE}" destId="{F2DDC3DF-0AAC-8547-BCD9-1CE472CC1491}" srcOrd="1" destOrd="0" presId="urn:microsoft.com/office/officeart/2005/8/layout/vList3"/>
    <dgm:cxn modelId="{7068EC9E-4BD8-4440-BCFD-BBF7ED7D858F}" type="presParOf" srcId="{D8E4590A-E4F9-2743-B0E6-3952C6C0C169}" destId="{C3950EB7-04C7-3D42-96D2-4691FDAD8173}" srcOrd="5" destOrd="0" presId="urn:microsoft.com/office/officeart/2005/8/layout/vList3"/>
    <dgm:cxn modelId="{943986DB-EE13-43F4-AAFF-32C5E9F63CE3}" type="presParOf" srcId="{D8E4590A-E4F9-2743-B0E6-3952C6C0C169}" destId="{1ADBE3EB-3D76-9F4C-9325-F28D8820C075}" srcOrd="6" destOrd="0" presId="urn:microsoft.com/office/officeart/2005/8/layout/vList3"/>
    <dgm:cxn modelId="{42F04491-887F-4CB1-8060-312236DF87D2}" type="presParOf" srcId="{1ADBE3EB-3D76-9F4C-9325-F28D8820C075}" destId="{2308C100-7FB8-D446-B53B-DD37036552FE}" srcOrd="0" destOrd="0" presId="urn:microsoft.com/office/officeart/2005/8/layout/vList3"/>
    <dgm:cxn modelId="{503C7B3E-DBBC-49B5-8281-57F088DE375F}" type="presParOf" srcId="{1ADBE3EB-3D76-9F4C-9325-F28D8820C075}" destId="{9F73A8A0-8502-1B43-86CC-F4A18255D4EB}" srcOrd="1" destOrd="0" presId="urn:microsoft.com/office/officeart/2005/8/layout/vList3"/>
    <dgm:cxn modelId="{34FBA594-4DD8-4299-B919-167874E252CE}" type="presParOf" srcId="{D8E4590A-E4F9-2743-B0E6-3952C6C0C169}" destId="{25E432F7-72A9-9444-B2F2-7B85765B1A4C}" srcOrd="7" destOrd="0" presId="urn:microsoft.com/office/officeart/2005/8/layout/vList3"/>
    <dgm:cxn modelId="{8F811F8C-40A9-4966-B536-F8B72797B3B8}" type="presParOf" srcId="{D8E4590A-E4F9-2743-B0E6-3952C6C0C169}" destId="{1FB9C497-C2DE-3C46-A182-8162B36D776C}" srcOrd="8" destOrd="0" presId="urn:microsoft.com/office/officeart/2005/8/layout/vList3"/>
    <dgm:cxn modelId="{67615C1A-9F7C-4F6B-ADB7-EAFD6B06C27A}" type="presParOf" srcId="{1FB9C497-C2DE-3C46-A182-8162B36D776C}" destId="{2DB710FD-37F7-F540-B91A-AD337D9BB7C4}" srcOrd="0" destOrd="0" presId="urn:microsoft.com/office/officeart/2005/8/layout/vList3"/>
    <dgm:cxn modelId="{47DE75FF-5325-4024-8B4E-BE1FD63E5501}" type="presParOf" srcId="{1FB9C497-C2DE-3C46-A182-8162B36D776C}" destId="{07BCD0E9-0DFD-894F-8345-BB89B59CFB68}" srcOrd="1" destOrd="0" presId="urn:microsoft.com/office/officeart/2005/8/layout/vList3"/>
    <dgm:cxn modelId="{FE8AFCBC-8817-4B6F-AE7F-3ED178FAC221}" type="presParOf" srcId="{D8E4590A-E4F9-2743-B0E6-3952C6C0C169}" destId="{F284476D-B3AD-724E-B776-403EC2CF495A}" srcOrd="9" destOrd="0" presId="urn:microsoft.com/office/officeart/2005/8/layout/vList3"/>
    <dgm:cxn modelId="{92630E95-E9C5-4AC4-9E04-449AF5F17140}" type="presParOf" srcId="{D8E4590A-E4F9-2743-B0E6-3952C6C0C169}" destId="{CD037120-6629-3A45-AB7A-E079EB59E038}" srcOrd="10" destOrd="0" presId="urn:microsoft.com/office/officeart/2005/8/layout/vList3"/>
    <dgm:cxn modelId="{977BD0D0-154A-4E9E-B0FE-8104081D4DBD}" type="presParOf" srcId="{CD037120-6629-3A45-AB7A-E079EB59E038}" destId="{CFDCEBBB-E05D-7846-ADF9-3EA0657E7A1A}" srcOrd="0" destOrd="0" presId="urn:microsoft.com/office/officeart/2005/8/layout/vList3"/>
    <dgm:cxn modelId="{D47EECAE-2A6E-4562-85E9-43E63779FE1B}" type="presParOf" srcId="{CD037120-6629-3A45-AB7A-E079EB59E038}" destId="{2442124F-52D2-0542-941D-3CD8713D5FA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A45B68A-352D-4229-BAC1-90F87562EF2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C7E59FE3-CA72-4E30-B223-7B0D248CAF42}">
      <dgm:prSet/>
      <dgm:spPr/>
      <dgm:t>
        <a:bodyPr/>
        <a:lstStyle/>
        <a:p>
          <a:pPr algn="l" rtl="0"/>
          <a:r>
            <a:rPr kumimoji="1" lang="ja-JP" altLang="en-US" dirty="0" smtClean="0"/>
            <a:t>まとめ</a:t>
          </a:r>
          <a:endParaRPr lang="ja-JP" dirty="0"/>
        </a:p>
      </dgm:t>
    </dgm:pt>
    <dgm:pt modelId="{6A0F7368-261E-431A-9029-5DE411D79B9D}" type="parTrans" cxnId="{AAB20EE5-DBA3-468E-914A-F7CD35ECCF10}">
      <dgm:prSet/>
      <dgm:spPr/>
      <dgm:t>
        <a:bodyPr/>
        <a:lstStyle/>
        <a:p>
          <a:pPr algn="ctr"/>
          <a:endParaRPr kumimoji="1" lang="ja-JP" altLang="en-US"/>
        </a:p>
      </dgm:t>
    </dgm:pt>
    <dgm:pt modelId="{43D28C90-97B8-4ADF-A499-4724CD179957}" type="sibTrans" cxnId="{AAB20EE5-DBA3-468E-914A-F7CD35ECCF10}">
      <dgm:prSet/>
      <dgm:spPr/>
      <dgm:t>
        <a:bodyPr/>
        <a:lstStyle/>
        <a:p>
          <a:pPr algn="ctr"/>
          <a:endParaRPr kumimoji="1" lang="ja-JP" altLang="en-US"/>
        </a:p>
      </dgm:t>
    </dgm:pt>
    <dgm:pt modelId="{9ED31005-9007-4CD6-BC9F-F24494AB7E3D}">
      <dgm:prSet/>
      <dgm:spPr/>
      <dgm:t>
        <a:bodyPr/>
        <a:lstStyle/>
        <a:p>
          <a:pPr algn="l" rtl="0"/>
          <a:r>
            <a:rPr lang="ja-JP" altLang="en-US" dirty="0" smtClean="0"/>
            <a:t>プログラミングって難しいです</a:t>
          </a:r>
          <a:endParaRPr lang="ja-JP" dirty="0"/>
        </a:p>
      </dgm:t>
    </dgm:pt>
    <dgm:pt modelId="{29594FCD-EA4D-49D0-B469-D6EFCB51E44D}" type="parTrans" cxnId="{83F3BEB1-A62F-49DF-9059-5C01B6C22920}">
      <dgm:prSet/>
      <dgm:spPr/>
      <dgm:t>
        <a:bodyPr/>
        <a:lstStyle/>
        <a:p>
          <a:endParaRPr kumimoji="1" lang="ja-JP" altLang="en-US"/>
        </a:p>
      </dgm:t>
    </dgm:pt>
    <dgm:pt modelId="{A55DD30F-F242-44E7-A8C4-395BC50FE7D2}" type="sibTrans" cxnId="{83F3BEB1-A62F-49DF-9059-5C01B6C22920}">
      <dgm:prSet/>
      <dgm:spPr/>
      <dgm:t>
        <a:bodyPr/>
        <a:lstStyle/>
        <a:p>
          <a:endParaRPr kumimoji="1" lang="ja-JP" altLang="en-US"/>
        </a:p>
      </dgm:t>
    </dgm:pt>
    <dgm:pt modelId="{CBC9BB1D-D14C-4975-9529-B7B7535484B6}">
      <dgm:prSet/>
      <dgm:spPr/>
      <dgm:t>
        <a:bodyPr/>
        <a:lstStyle/>
        <a:p>
          <a:pPr algn="l" rtl="0"/>
          <a:r>
            <a:rPr lang="ja-JP" altLang="en-US" dirty="0" smtClean="0"/>
            <a:t>授業だけじゃついていけない</a:t>
          </a:r>
          <a:endParaRPr lang="ja-JP" dirty="0"/>
        </a:p>
      </dgm:t>
    </dgm:pt>
    <dgm:pt modelId="{55066E9F-D078-4BC0-BB1E-C84263DBB394}" type="parTrans" cxnId="{E42EDC61-4987-4DEF-B01D-155788CE1316}">
      <dgm:prSet/>
      <dgm:spPr/>
      <dgm:t>
        <a:bodyPr/>
        <a:lstStyle/>
        <a:p>
          <a:endParaRPr kumimoji="1" lang="ja-JP" altLang="en-US"/>
        </a:p>
      </dgm:t>
    </dgm:pt>
    <dgm:pt modelId="{3F5E7980-9061-4498-998F-6E4BED8FBEA0}" type="sibTrans" cxnId="{E42EDC61-4987-4DEF-B01D-155788CE1316}">
      <dgm:prSet/>
      <dgm:spPr/>
      <dgm:t>
        <a:bodyPr/>
        <a:lstStyle/>
        <a:p>
          <a:endParaRPr kumimoji="1" lang="ja-JP" altLang="en-US"/>
        </a:p>
      </dgm:t>
    </dgm:pt>
    <dgm:pt modelId="{1F6B5233-8D4E-4D5D-903B-EE91A9E45E87}">
      <dgm:prSet/>
      <dgm:spPr/>
      <dgm:t>
        <a:bodyPr/>
        <a:lstStyle/>
        <a:p>
          <a:pPr algn="l" rtl="0"/>
          <a:r>
            <a:rPr lang="ja-JP" altLang="en-US" dirty="0" smtClean="0"/>
            <a:t>プログラマって楽じゃないよ？</a:t>
          </a:r>
          <a:endParaRPr lang="ja-JP" dirty="0"/>
        </a:p>
      </dgm:t>
    </dgm:pt>
    <dgm:pt modelId="{DBD4FECC-A3FC-4EE1-AFDB-63630DA83842}" type="parTrans" cxnId="{69740FC1-95E8-459A-AB7E-3211952ECE21}">
      <dgm:prSet/>
      <dgm:spPr/>
      <dgm:t>
        <a:bodyPr/>
        <a:lstStyle/>
        <a:p>
          <a:endParaRPr kumimoji="1" lang="ja-JP" altLang="en-US"/>
        </a:p>
      </dgm:t>
    </dgm:pt>
    <dgm:pt modelId="{1CCDFFDC-6AA0-496F-B324-EFDC2686478C}" type="sibTrans" cxnId="{69740FC1-95E8-459A-AB7E-3211952ECE21}">
      <dgm:prSet/>
      <dgm:spPr/>
      <dgm:t>
        <a:bodyPr/>
        <a:lstStyle/>
        <a:p>
          <a:endParaRPr kumimoji="1" lang="ja-JP" altLang="en-US"/>
        </a:p>
      </dgm:t>
    </dgm:pt>
    <dgm:pt modelId="{C4668615-6805-47DF-B432-5536EF910C5A}">
      <dgm:prSet/>
      <dgm:spPr/>
      <dgm:t>
        <a:bodyPr/>
        <a:lstStyle/>
        <a:p>
          <a:pPr algn="l" rtl="0"/>
          <a:r>
            <a:rPr lang="ja-JP" altLang="en-US" dirty="0" smtClean="0"/>
            <a:t>実はめちゃくちゃ楽しい</a:t>
          </a:r>
          <a:endParaRPr lang="ja-JP" dirty="0"/>
        </a:p>
      </dgm:t>
    </dgm:pt>
    <dgm:pt modelId="{6D7A1D9E-7A96-497C-8167-CDE64AFD3F3A}" type="parTrans" cxnId="{52D54180-AA3C-45DB-8174-BF95ADAB7B83}">
      <dgm:prSet/>
      <dgm:spPr/>
      <dgm:t>
        <a:bodyPr/>
        <a:lstStyle/>
        <a:p>
          <a:endParaRPr kumimoji="1" lang="ja-JP" altLang="en-US"/>
        </a:p>
      </dgm:t>
    </dgm:pt>
    <dgm:pt modelId="{C91BDDC2-AB19-4BFB-9FD2-27C2CD3B9C1F}" type="sibTrans" cxnId="{52D54180-AA3C-45DB-8174-BF95ADAB7B83}">
      <dgm:prSet/>
      <dgm:spPr/>
      <dgm:t>
        <a:bodyPr/>
        <a:lstStyle/>
        <a:p>
          <a:endParaRPr kumimoji="1" lang="ja-JP" altLang="en-US"/>
        </a:p>
      </dgm:t>
    </dgm:pt>
    <dgm:pt modelId="{42F40323-3B87-44DD-802F-13142B5D01D1}">
      <dgm:prSet/>
      <dgm:spPr/>
      <dgm:t>
        <a:bodyPr/>
        <a:lstStyle/>
        <a:p>
          <a:pPr algn="l" rtl="0"/>
          <a:r>
            <a:rPr lang="ja-JP" altLang="en-US" dirty="0" smtClean="0"/>
            <a:t>いつ始めるとか関係ないので今からやろう</a:t>
          </a:r>
          <a:endParaRPr lang="ja-JP" dirty="0"/>
        </a:p>
      </dgm:t>
    </dgm:pt>
    <dgm:pt modelId="{D91E0B13-076D-4FF2-9922-F46B00FDEC2D}" type="parTrans" cxnId="{B24E4C95-B8C7-40F4-A6B0-C71A6F9AFFD8}">
      <dgm:prSet/>
      <dgm:spPr/>
      <dgm:t>
        <a:bodyPr/>
        <a:lstStyle/>
        <a:p>
          <a:endParaRPr kumimoji="1" lang="ja-JP" altLang="en-US"/>
        </a:p>
      </dgm:t>
    </dgm:pt>
    <dgm:pt modelId="{D71D5DA2-221F-4FF4-B8CE-BEB0E3517E23}" type="sibTrans" cxnId="{B24E4C95-B8C7-40F4-A6B0-C71A6F9AFFD8}">
      <dgm:prSet/>
      <dgm:spPr/>
      <dgm:t>
        <a:bodyPr/>
        <a:lstStyle/>
        <a:p>
          <a:endParaRPr kumimoji="1" lang="ja-JP" altLang="en-US"/>
        </a:p>
      </dgm:t>
    </dgm:pt>
    <dgm:pt modelId="{F7C7BA9B-E36D-42FF-8CD0-F9006B5912BA}" type="pres">
      <dgm:prSet presAssocID="{9A45B68A-352D-4229-BAC1-90F87562EF27}" presName="linear" presStyleCnt="0">
        <dgm:presLayoutVars>
          <dgm:dir/>
          <dgm:animLvl val="lvl"/>
          <dgm:resizeHandles val="exact"/>
        </dgm:presLayoutVars>
      </dgm:prSet>
      <dgm:spPr/>
    </dgm:pt>
    <dgm:pt modelId="{3327EB27-3C0E-4A47-9488-08E50D00B3E3}" type="pres">
      <dgm:prSet presAssocID="{C7E59FE3-CA72-4E30-B223-7B0D248CAF42}" presName="parentLin" presStyleCnt="0"/>
      <dgm:spPr/>
    </dgm:pt>
    <dgm:pt modelId="{C98F559F-E67C-4EBB-9B2B-FA79DB972283}" type="pres">
      <dgm:prSet presAssocID="{C7E59FE3-CA72-4E30-B223-7B0D248CAF42}" presName="parentLeftMargin" presStyleLbl="node1" presStyleIdx="0" presStyleCnt="1"/>
      <dgm:spPr/>
    </dgm:pt>
    <dgm:pt modelId="{02B18E12-E936-4C0C-A539-092A014F4C54}" type="pres">
      <dgm:prSet presAssocID="{C7E59FE3-CA72-4E30-B223-7B0D248CAF42}" presName="parentText" presStyleLbl="node1" presStyleIdx="0" presStyleCnt="1">
        <dgm:presLayoutVars>
          <dgm:chMax val="0"/>
          <dgm:bulletEnabled val="1"/>
        </dgm:presLayoutVars>
      </dgm:prSet>
      <dgm:spPr/>
    </dgm:pt>
    <dgm:pt modelId="{E3159C68-404F-4434-82D1-E84126F4963B}" type="pres">
      <dgm:prSet presAssocID="{C7E59FE3-CA72-4E30-B223-7B0D248CAF42}" presName="negativeSpace" presStyleCnt="0"/>
      <dgm:spPr/>
    </dgm:pt>
    <dgm:pt modelId="{66D203F7-4A6A-49CC-94F4-E5BD04BE0C63}" type="pres">
      <dgm:prSet presAssocID="{C7E59FE3-CA72-4E30-B223-7B0D248CAF42}" presName="childText" presStyleLbl="conFgAcc1" presStyleIdx="0" presStyleCnt="1">
        <dgm:presLayoutVars>
          <dgm:bulletEnabled val="1"/>
        </dgm:presLayoutVars>
      </dgm:prSet>
      <dgm:spPr/>
      <dgm:t>
        <a:bodyPr/>
        <a:lstStyle/>
        <a:p>
          <a:endParaRPr kumimoji="1" lang="ja-JP" altLang="en-US"/>
        </a:p>
      </dgm:t>
    </dgm:pt>
  </dgm:ptLst>
  <dgm:cxnLst>
    <dgm:cxn modelId="{9A45F717-2E23-411D-AA1B-B3E7E1EAB0F2}" type="presOf" srcId="{9A45B68A-352D-4229-BAC1-90F87562EF27}" destId="{F7C7BA9B-E36D-42FF-8CD0-F9006B5912BA}" srcOrd="0" destOrd="0" presId="urn:microsoft.com/office/officeart/2005/8/layout/list1"/>
    <dgm:cxn modelId="{271CA80F-15D8-4A53-901C-D48EC5B9C3D5}" type="presOf" srcId="{9ED31005-9007-4CD6-BC9F-F24494AB7E3D}" destId="{66D203F7-4A6A-49CC-94F4-E5BD04BE0C63}" srcOrd="0" destOrd="0" presId="urn:microsoft.com/office/officeart/2005/8/layout/list1"/>
    <dgm:cxn modelId="{AAB20EE5-DBA3-468E-914A-F7CD35ECCF10}" srcId="{9A45B68A-352D-4229-BAC1-90F87562EF27}" destId="{C7E59FE3-CA72-4E30-B223-7B0D248CAF42}" srcOrd="0" destOrd="0" parTransId="{6A0F7368-261E-431A-9029-5DE411D79B9D}" sibTransId="{43D28C90-97B8-4ADF-A499-4724CD179957}"/>
    <dgm:cxn modelId="{49E9900E-7873-4E47-944A-6F207650A18C}" type="presOf" srcId="{42F40323-3B87-44DD-802F-13142B5D01D1}" destId="{66D203F7-4A6A-49CC-94F4-E5BD04BE0C63}" srcOrd="0" destOrd="4" presId="urn:microsoft.com/office/officeart/2005/8/layout/list1"/>
    <dgm:cxn modelId="{D4B30A63-638C-4AD4-8E0C-88A4E7FBE793}" type="presOf" srcId="{1F6B5233-8D4E-4D5D-903B-EE91A9E45E87}" destId="{66D203F7-4A6A-49CC-94F4-E5BD04BE0C63}" srcOrd="0" destOrd="2" presId="urn:microsoft.com/office/officeart/2005/8/layout/list1"/>
    <dgm:cxn modelId="{8BD44CFD-5192-492C-8E13-2AAC6131DB00}" type="presOf" srcId="{C7E59FE3-CA72-4E30-B223-7B0D248CAF42}" destId="{C98F559F-E67C-4EBB-9B2B-FA79DB972283}" srcOrd="0" destOrd="0" presId="urn:microsoft.com/office/officeart/2005/8/layout/list1"/>
    <dgm:cxn modelId="{E42EDC61-4987-4DEF-B01D-155788CE1316}" srcId="{C7E59FE3-CA72-4E30-B223-7B0D248CAF42}" destId="{CBC9BB1D-D14C-4975-9529-B7B7535484B6}" srcOrd="1" destOrd="0" parTransId="{55066E9F-D078-4BC0-BB1E-C84263DBB394}" sibTransId="{3F5E7980-9061-4498-998F-6E4BED8FBEA0}"/>
    <dgm:cxn modelId="{1D48239C-BCC6-4103-ADC1-396C478D054E}" type="presOf" srcId="{C4668615-6805-47DF-B432-5536EF910C5A}" destId="{66D203F7-4A6A-49CC-94F4-E5BD04BE0C63}" srcOrd="0" destOrd="3" presId="urn:microsoft.com/office/officeart/2005/8/layout/list1"/>
    <dgm:cxn modelId="{69740FC1-95E8-459A-AB7E-3211952ECE21}" srcId="{C7E59FE3-CA72-4E30-B223-7B0D248CAF42}" destId="{1F6B5233-8D4E-4D5D-903B-EE91A9E45E87}" srcOrd="2" destOrd="0" parTransId="{DBD4FECC-A3FC-4EE1-AFDB-63630DA83842}" sibTransId="{1CCDFFDC-6AA0-496F-B324-EFDC2686478C}"/>
    <dgm:cxn modelId="{83F3BEB1-A62F-49DF-9059-5C01B6C22920}" srcId="{C7E59FE3-CA72-4E30-B223-7B0D248CAF42}" destId="{9ED31005-9007-4CD6-BC9F-F24494AB7E3D}" srcOrd="0" destOrd="0" parTransId="{29594FCD-EA4D-49D0-B469-D6EFCB51E44D}" sibTransId="{A55DD30F-F242-44E7-A8C4-395BC50FE7D2}"/>
    <dgm:cxn modelId="{72858EEB-0530-4E02-92FE-F4A9419F4BF3}" type="presOf" srcId="{CBC9BB1D-D14C-4975-9529-B7B7535484B6}" destId="{66D203F7-4A6A-49CC-94F4-E5BD04BE0C63}" srcOrd="0" destOrd="1" presId="urn:microsoft.com/office/officeart/2005/8/layout/list1"/>
    <dgm:cxn modelId="{52D54180-AA3C-45DB-8174-BF95ADAB7B83}" srcId="{C7E59FE3-CA72-4E30-B223-7B0D248CAF42}" destId="{C4668615-6805-47DF-B432-5536EF910C5A}" srcOrd="3" destOrd="0" parTransId="{6D7A1D9E-7A96-497C-8167-CDE64AFD3F3A}" sibTransId="{C91BDDC2-AB19-4BFB-9FD2-27C2CD3B9C1F}"/>
    <dgm:cxn modelId="{A25284C0-2AB1-46B9-AB01-E7E4B985A432}" type="presOf" srcId="{C7E59FE3-CA72-4E30-B223-7B0D248CAF42}" destId="{02B18E12-E936-4C0C-A539-092A014F4C54}" srcOrd="1" destOrd="0" presId="urn:microsoft.com/office/officeart/2005/8/layout/list1"/>
    <dgm:cxn modelId="{B24E4C95-B8C7-40F4-A6B0-C71A6F9AFFD8}" srcId="{C7E59FE3-CA72-4E30-B223-7B0D248CAF42}" destId="{42F40323-3B87-44DD-802F-13142B5D01D1}" srcOrd="4" destOrd="0" parTransId="{D91E0B13-076D-4FF2-9922-F46B00FDEC2D}" sibTransId="{D71D5DA2-221F-4FF4-B8CE-BEB0E3517E23}"/>
    <dgm:cxn modelId="{4DB8707A-8B18-4A3C-A4C4-70B006B3EE26}" type="presParOf" srcId="{F7C7BA9B-E36D-42FF-8CD0-F9006B5912BA}" destId="{3327EB27-3C0E-4A47-9488-08E50D00B3E3}" srcOrd="0" destOrd="0" presId="urn:microsoft.com/office/officeart/2005/8/layout/list1"/>
    <dgm:cxn modelId="{9E9B20B2-58DD-4A40-9EF0-AB9096A4DF1B}" type="presParOf" srcId="{3327EB27-3C0E-4A47-9488-08E50D00B3E3}" destId="{C98F559F-E67C-4EBB-9B2B-FA79DB972283}" srcOrd="0" destOrd="0" presId="urn:microsoft.com/office/officeart/2005/8/layout/list1"/>
    <dgm:cxn modelId="{2805367F-A86A-403F-8FAF-1E93B7FBC092}" type="presParOf" srcId="{3327EB27-3C0E-4A47-9488-08E50D00B3E3}" destId="{02B18E12-E936-4C0C-A539-092A014F4C54}" srcOrd="1" destOrd="0" presId="urn:microsoft.com/office/officeart/2005/8/layout/list1"/>
    <dgm:cxn modelId="{06476917-2F97-4083-B1BA-73365776F519}" type="presParOf" srcId="{F7C7BA9B-E36D-42FF-8CD0-F9006B5912BA}" destId="{E3159C68-404F-4434-82D1-E84126F4963B}" srcOrd="1" destOrd="0" presId="urn:microsoft.com/office/officeart/2005/8/layout/list1"/>
    <dgm:cxn modelId="{CCDEA9C5-6670-4B39-A025-C780F549534D}" type="presParOf" srcId="{F7C7BA9B-E36D-42FF-8CD0-F9006B5912BA}" destId="{66D203F7-4A6A-49CC-94F4-E5BD04BE0C6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8FD371-029C-D84B-B12D-4AF1E1EDA255}" type="doc">
      <dgm:prSet loTypeId="urn:microsoft.com/office/officeart/2005/8/layout/vList3" loCatId="process" qsTypeId="urn:microsoft.com/office/officeart/2005/8/quickstyle/simple3" qsCatId="simple" csTypeId="urn:microsoft.com/office/officeart/2005/8/colors/accent1_2" csCatId="accent1" phldr="1"/>
      <dgm:spPr/>
      <dgm:t>
        <a:bodyPr/>
        <a:lstStyle/>
        <a:p>
          <a:endParaRPr kumimoji="1" lang="ja-JP" altLang="en-US"/>
        </a:p>
      </dgm:t>
    </dgm:pt>
    <dgm:pt modelId="{7668BF6C-7A64-614A-8D24-22DE2E79AA17}">
      <dgm:prSet/>
      <dgm:spPr/>
      <dgm:t>
        <a:bodyPr/>
        <a:lstStyle/>
        <a:p>
          <a:r>
            <a:rPr lang="ja-JP" baseline="0" dirty="0"/>
            <a:t>ゲームコースで学べること</a:t>
          </a:r>
          <a:endParaRPr lang="ja-JP" dirty="0"/>
        </a:p>
      </dgm:t>
    </dgm:pt>
    <dgm:pt modelId="{1B464DB6-30D4-7A4C-8C78-295463832D08}" type="parTrans" cxnId="{FD5CEEB8-D585-AF43-A6FA-EC01CD246196}">
      <dgm:prSet/>
      <dgm:spPr/>
      <dgm:t>
        <a:bodyPr/>
        <a:lstStyle/>
        <a:p>
          <a:endParaRPr kumimoji="1" lang="ja-JP" altLang="en-US"/>
        </a:p>
      </dgm:t>
    </dgm:pt>
    <dgm:pt modelId="{C43B46C5-779A-C747-8B8C-63EB6BC6CD00}" type="sibTrans" cxnId="{FD5CEEB8-D585-AF43-A6FA-EC01CD246196}">
      <dgm:prSet/>
      <dgm:spPr/>
      <dgm:t>
        <a:bodyPr/>
        <a:lstStyle/>
        <a:p>
          <a:endParaRPr kumimoji="1" lang="ja-JP" altLang="en-US"/>
        </a:p>
      </dgm:t>
    </dgm:pt>
    <dgm:pt modelId="{AE7FB7DE-3731-1844-B098-6238A6A21F6D}">
      <dgm:prSet/>
      <dgm:spPr/>
      <dgm:t>
        <a:bodyPr/>
        <a:lstStyle/>
        <a:p>
          <a:r>
            <a:rPr lang="ja-JP" baseline="0" dirty="0"/>
            <a:t>プログラマーの役割</a:t>
          </a:r>
          <a:endParaRPr lang="ja-JP" dirty="0"/>
        </a:p>
      </dgm:t>
    </dgm:pt>
    <dgm:pt modelId="{32BDF626-0880-9F4B-B65F-809F502EAA35}" type="parTrans" cxnId="{C62690AA-CA0F-C943-9240-B071EBC7BABC}">
      <dgm:prSet/>
      <dgm:spPr/>
      <dgm:t>
        <a:bodyPr/>
        <a:lstStyle/>
        <a:p>
          <a:endParaRPr kumimoji="1" lang="ja-JP" altLang="en-US"/>
        </a:p>
      </dgm:t>
    </dgm:pt>
    <dgm:pt modelId="{29E8EB8C-50AF-D044-92D9-8DD44C704DF4}" type="sibTrans" cxnId="{C62690AA-CA0F-C943-9240-B071EBC7BABC}">
      <dgm:prSet/>
      <dgm:spPr/>
      <dgm:t>
        <a:bodyPr/>
        <a:lstStyle/>
        <a:p>
          <a:endParaRPr kumimoji="1" lang="ja-JP" altLang="en-US"/>
        </a:p>
      </dgm:t>
    </dgm:pt>
    <dgm:pt modelId="{644DE882-78A0-2348-8005-048D1CC36ADD}">
      <dgm:prSet/>
      <dgm:spPr/>
      <dgm:t>
        <a:bodyPr/>
        <a:lstStyle/>
        <a:p>
          <a:r>
            <a:rPr lang="ja-JP" baseline="0"/>
            <a:t>ゲームプログラムの流れ</a:t>
          </a:r>
          <a:endParaRPr lang="ja-JP"/>
        </a:p>
      </dgm:t>
    </dgm:pt>
    <dgm:pt modelId="{DCBA35C1-38CE-8E46-9B66-15C511F0CD3C}" type="parTrans" cxnId="{1FBD4ACE-CEFA-794C-94D5-73F4C0B4BA7F}">
      <dgm:prSet/>
      <dgm:spPr/>
      <dgm:t>
        <a:bodyPr/>
        <a:lstStyle/>
        <a:p>
          <a:endParaRPr kumimoji="1" lang="ja-JP" altLang="en-US"/>
        </a:p>
      </dgm:t>
    </dgm:pt>
    <dgm:pt modelId="{AE235651-4935-4645-87AF-9EDA85A60410}" type="sibTrans" cxnId="{1FBD4ACE-CEFA-794C-94D5-73F4C0B4BA7F}">
      <dgm:prSet/>
      <dgm:spPr/>
      <dgm:t>
        <a:bodyPr/>
        <a:lstStyle/>
        <a:p>
          <a:endParaRPr kumimoji="1" lang="ja-JP" altLang="en-US"/>
        </a:p>
      </dgm:t>
    </dgm:pt>
    <dgm:pt modelId="{3C45799A-667B-C84E-AA13-A6C67C276C5F}">
      <dgm:prSet/>
      <dgm:spPr/>
      <dgm:t>
        <a:bodyPr/>
        <a:lstStyle/>
        <a:p>
          <a:r>
            <a:rPr lang="ja-JP" baseline="0"/>
            <a:t>実際に触ってみる</a:t>
          </a:r>
          <a:endParaRPr lang="ja-JP"/>
        </a:p>
      </dgm:t>
    </dgm:pt>
    <dgm:pt modelId="{50628030-4330-5440-8805-307E2615EF81}" type="parTrans" cxnId="{17224735-5571-B44F-9499-2518008D6558}">
      <dgm:prSet/>
      <dgm:spPr/>
      <dgm:t>
        <a:bodyPr/>
        <a:lstStyle/>
        <a:p>
          <a:endParaRPr kumimoji="1" lang="ja-JP" altLang="en-US"/>
        </a:p>
      </dgm:t>
    </dgm:pt>
    <dgm:pt modelId="{C68F8F66-E672-EA49-A7C3-8D6C01415900}" type="sibTrans" cxnId="{17224735-5571-B44F-9499-2518008D6558}">
      <dgm:prSet/>
      <dgm:spPr/>
      <dgm:t>
        <a:bodyPr/>
        <a:lstStyle/>
        <a:p>
          <a:endParaRPr kumimoji="1" lang="ja-JP" altLang="en-US"/>
        </a:p>
      </dgm:t>
    </dgm:pt>
    <dgm:pt modelId="{F206BC1D-6D64-C74E-88E1-581AFF232A65}">
      <dgm:prSet/>
      <dgm:spPr/>
      <dgm:t>
        <a:bodyPr/>
        <a:lstStyle/>
        <a:p>
          <a:r>
            <a:rPr lang="ja-JP" baseline="0"/>
            <a:t>まとめ</a:t>
          </a:r>
          <a:endParaRPr lang="ja-JP"/>
        </a:p>
      </dgm:t>
    </dgm:pt>
    <dgm:pt modelId="{A0FBAE5B-D986-7B41-9556-CC282E93C8E7}" type="parTrans" cxnId="{512513AB-1603-3041-97F8-929E072A4455}">
      <dgm:prSet/>
      <dgm:spPr/>
      <dgm:t>
        <a:bodyPr/>
        <a:lstStyle/>
        <a:p>
          <a:endParaRPr kumimoji="1" lang="ja-JP" altLang="en-US"/>
        </a:p>
      </dgm:t>
    </dgm:pt>
    <dgm:pt modelId="{A4A10E79-D240-2147-B923-1506F8876AEF}" type="sibTrans" cxnId="{512513AB-1603-3041-97F8-929E072A4455}">
      <dgm:prSet/>
      <dgm:spPr/>
      <dgm:t>
        <a:bodyPr/>
        <a:lstStyle/>
        <a:p>
          <a:endParaRPr kumimoji="1" lang="ja-JP" altLang="en-US"/>
        </a:p>
      </dgm:t>
    </dgm:pt>
    <dgm:pt modelId="{8950B6EF-E389-402B-83EA-47A764FD0290}">
      <dgm:prSet/>
      <dgm:spPr/>
      <dgm:t>
        <a:bodyPr/>
        <a:lstStyle/>
        <a:p>
          <a:r>
            <a:rPr lang="ja-JP" altLang="en-US" dirty="0" smtClean="0"/>
            <a:t>ゲームを作る前に知っておいてほしいこと</a:t>
          </a:r>
          <a:endParaRPr lang="ja-JP" dirty="0"/>
        </a:p>
      </dgm:t>
    </dgm:pt>
    <dgm:pt modelId="{A88820F9-2FE8-413D-B9C6-AD687ABBF30F}" type="parTrans" cxnId="{C0F5AAA3-198D-4F78-A7C3-FADB5A59B40B}">
      <dgm:prSet/>
      <dgm:spPr/>
      <dgm:t>
        <a:bodyPr/>
        <a:lstStyle/>
        <a:p>
          <a:endParaRPr kumimoji="1" lang="ja-JP" altLang="en-US"/>
        </a:p>
      </dgm:t>
    </dgm:pt>
    <dgm:pt modelId="{1B589BBA-1962-48C0-AC2C-0A6FC603ADD5}" type="sibTrans" cxnId="{C0F5AAA3-198D-4F78-A7C3-FADB5A59B40B}">
      <dgm:prSet/>
      <dgm:spPr/>
      <dgm:t>
        <a:bodyPr/>
        <a:lstStyle/>
        <a:p>
          <a:endParaRPr kumimoji="1" lang="ja-JP" altLang="en-US"/>
        </a:p>
      </dgm:t>
    </dgm:pt>
    <dgm:pt modelId="{D8E4590A-E4F9-2743-B0E6-3952C6C0C169}" type="pres">
      <dgm:prSet presAssocID="{E88FD371-029C-D84B-B12D-4AF1E1EDA255}" presName="linearFlow" presStyleCnt="0">
        <dgm:presLayoutVars>
          <dgm:dir/>
          <dgm:resizeHandles val="exact"/>
        </dgm:presLayoutVars>
      </dgm:prSet>
      <dgm:spPr/>
      <dgm:t>
        <a:bodyPr/>
        <a:lstStyle/>
        <a:p>
          <a:endParaRPr kumimoji="1" lang="ja-JP" altLang="en-US"/>
        </a:p>
      </dgm:t>
    </dgm:pt>
    <dgm:pt modelId="{49554A92-1EDD-7844-B15E-CF068D599DCA}" type="pres">
      <dgm:prSet presAssocID="{7668BF6C-7A64-614A-8D24-22DE2E79AA17}" presName="composite" presStyleCnt="0"/>
      <dgm:spPr/>
    </dgm:pt>
    <dgm:pt modelId="{CE03D48F-FDC0-AB45-B0B0-A22A7896518F}" type="pres">
      <dgm:prSet presAssocID="{7668BF6C-7A64-614A-8D24-22DE2E79AA17}" presName="imgShp" presStyleLbl="fgImgPlace1" presStyleIdx="0" presStyleCnt="6"/>
      <dgm:spPr/>
    </dgm:pt>
    <dgm:pt modelId="{63497825-968E-764F-B4B7-5B792A6162B8}" type="pres">
      <dgm:prSet presAssocID="{7668BF6C-7A64-614A-8D24-22DE2E79AA17}" presName="txShp" presStyleLbl="node1" presStyleIdx="0" presStyleCnt="6">
        <dgm:presLayoutVars>
          <dgm:bulletEnabled val="1"/>
        </dgm:presLayoutVars>
      </dgm:prSet>
      <dgm:spPr/>
      <dgm:t>
        <a:bodyPr/>
        <a:lstStyle/>
        <a:p>
          <a:endParaRPr kumimoji="1" lang="ja-JP" altLang="en-US"/>
        </a:p>
      </dgm:t>
    </dgm:pt>
    <dgm:pt modelId="{BF878655-EEFE-B841-AECA-7B015CDD5601}" type="pres">
      <dgm:prSet presAssocID="{C43B46C5-779A-C747-8B8C-63EB6BC6CD00}" presName="spacing" presStyleCnt="0"/>
      <dgm:spPr/>
    </dgm:pt>
    <dgm:pt modelId="{4FD2183C-DD15-4BB0-BF9B-574E628293D7}" type="pres">
      <dgm:prSet presAssocID="{8950B6EF-E389-402B-83EA-47A764FD0290}" presName="composite" presStyleCnt="0"/>
      <dgm:spPr/>
    </dgm:pt>
    <dgm:pt modelId="{544E1800-2C0A-40E5-B302-58B0688BC634}" type="pres">
      <dgm:prSet presAssocID="{8950B6EF-E389-402B-83EA-47A764FD0290}" presName="imgShp" presStyleLbl="fgImgPlace1" presStyleIdx="1" presStyleCnt="6"/>
      <dgm:spPr/>
    </dgm:pt>
    <dgm:pt modelId="{C4C9205D-B4A0-4D9C-9901-DF9260E16BAE}" type="pres">
      <dgm:prSet presAssocID="{8950B6EF-E389-402B-83EA-47A764FD0290}" presName="txShp" presStyleLbl="node1" presStyleIdx="1" presStyleCnt="6">
        <dgm:presLayoutVars>
          <dgm:bulletEnabled val="1"/>
        </dgm:presLayoutVars>
      </dgm:prSet>
      <dgm:spPr/>
      <dgm:t>
        <a:bodyPr/>
        <a:lstStyle/>
        <a:p>
          <a:endParaRPr kumimoji="1" lang="ja-JP" altLang="en-US"/>
        </a:p>
      </dgm:t>
    </dgm:pt>
    <dgm:pt modelId="{724578DD-82C3-4F0B-AAE6-9F9F04C237C1}" type="pres">
      <dgm:prSet presAssocID="{1B589BBA-1962-48C0-AC2C-0A6FC603ADD5}" presName="spacing" presStyleCnt="0"/>
      <dgm:spPr/>
    </dgm:pt>
    <dgm:pt modelId="{21C51732-4A23-0848-9FD6-0AD24F1BE2DE}" type="pres">
      <dgm:prSet presAssocID="{AE7FB7DE-3731-1844-B098-6238A6A21F6D}" presName="composite" presStyleCnt="0"/>
      <dgm:spPr/>
    </dgm:pt>
    <dgm:pt modelId="{0B0EDA1A-1489-4C46-B963-40925BAC22E8}" type="pres">
      <dgm:prSet presAssocID="{AE7FB7DE-3731-1844-B098-6238A6A21F6D}" presName="imgShp" presStyleLbl="fgImgPlace1" presStyleIdx="2" presStyleCnt="6"/>
      <dgm:spPr/>
    </dgm:pt>
    <dgm:pt modelId="{F2DDC3DF-0AAC-8547-BCD9-1CE472CC1491}" type="pres">
      <dgm:prSet presAssocID="{AE7FB7DE-3731-1844-B098-6238A6A21F6D}" presName="txShp" presStyleLbl="node1" presStyleIdx="2" presStyleCnt="6">
        <dgm:presLayoutVars>
          <dgm:bulletEnabled val="1"/>
        </dgm:presLayoutVars>
      </dgm:prSet>
      <dgm:spPr/>
      <dgm:t>
        <a:bodyPr/>
        <a:lstStyle/>
        <a:p>
          <a:endParaRPr kumimoji="1" lang="ja-JP" altLang="en-US"/>
        </a:p>
      </dgm:t>
    </dgm:pt>
    <dgm:pt modelId="{C3950EB7-04C7-3D42-96D2-4691FDAD8173}" type="pres">
      <dgm:prSet presAssocID="{29E8EB8C-50AF-D044-92D9-8DD44C704DF4}" presName="spacing" presStyleCnt="0"/>
      <dgm:spPr/>
    </dgm:pt>
    <dgm:pt modelId="{1ADBE3EB-3D76-9F4C-9325-F28D8820C075}" type="pres">
      <dgm:prSet presAssocID="{644DE882-78A0-2348-8005-048D1CC36ADD}" presName="composite" presStyleCnt="0"/>
      <dgm:spPr/>
    </dgm:pt>
    <dgm:pt modelId="{2308C100-7FB8-D446-B53B-DD37036552FE}" type="pres">
      <dgm:prSet presAssocID="{644DE882-78A0-2348-8005-048D1CC36ADD}" presName="imgShp" presStyleLbl="fgImgPlace1" presStyleIdx="3" presStyleCnt="6"/>
      <dgm:spPr/>
    </dgm:pt>
    <dgm:pt modelId="{9F73A8A0-8502-1B43-86CC-F4A18255D4EB}" type="pres">
      <dgm:prSet presAssocID="{644DE882-78A0-2348-8005-048D1CC36ADD}" presName="txShp" presStyleLbl="node1" presStyleIdx="3" presStyleCnt="6">
        <dgm:presLayoutVars>
          <dgm:bulletEnabled val="1"/>
        </dgm:presLayoutVars>
      </dgm:prSet>
      <dgm:spPr/>
      <dgm:t>
        <a:bodyPr/>
        <a:lstStyle/>
        <a:p>
          <a:endParaRPr kumimoji="1" lang="ja-JP" altLang="en-US"/>
        </a:p>
      </dgm:t>
    </dgm:pt>
    <dgm:pt modelId="{25E432F7-72A9-9444-B2F2-7B85765B1A4C}" type="pres">
      <dgm:prSet presAssocID="{AE235651-4935-4645-87AF-9EDA85A60410}" presName="spacing" presStyleCnt="0"/>
      <dgm:spPr/>
    </dgm:pt>
    <dgm:pt modelId="{1FB9C497-C2DE-3C46-A182-8162B36D776C}" type="pres">
      <dgm:prSet presAssocID="{3C45799A-667B-C84E-AA13-A6C67C276C5F}" presName="composite" presStyleCnt="0"/>
      <dgm:spPr/>
    </dgm:pt>
    <dgm:pt modelId="{2DB710FD-37F7-F540-B91A-AD337D9BB7C4}" type="pres">
      <dgm:prSet presAssocID="{3C45799A-667B-C84E-AA13-A6C67C276C5F}" presName="imgShp" presStyleLbl="fgImgPlace1" presStyleIdx="4" presStyleCnt="6"/>
      <dgm:spPr/>
    </dgm:pt>
    <dgm:pt modelId="{07BCD0E9-0DFD-894F-8345-BB89B59CFB68}" type="pres">
      <dgm:prSet presAssocID="{3C45799A-667B-C84E-AA13-A6C67C276C5F}" presName="txShp" presStyleLbl="node1" presStyleIdx="4" presStyleCnt="6">
        <dgm:presLayoutVars>
          <dgm:bulletEnabled val="1"/>
        </dgm:presLayoutVars>
      </dgm:prSet>
      <dgm:spPr/>
      <dgm:t>
        <a:bodyPr/>
        <a:lstStyle/>
        <a:p>
          <a:endParaRPr kumimoji="1" lang="ja-JP" altLang="en-US"/>
        </a:p>
      </dgm:t>
    </dgm:pt>
    <dgm:pt modelId="{F284476D-B3AD-724E-B776-403EC2CF495A}" type="pres">
      <dgm:prSet presAssocID="{C68F8F66-E672-EA49-A7C3-8D6C01415900}" presName="spacing" presStyleCnt="0"/>
      <dgm:spPr/>
    </dgm:pt>
    <dgm:pt modelId="{CD037120-6629-3A45-AB7A-E079EB59E038}" type="pres">
      <dgm:prSet presAssocID="{F206BC1D-6D64-C74E-88E1-581AFF232A65}" presName="composite" presStyleCnt="0"/>
      <dgm:spPr/>
    </dgm:pt>
    <dgm:pt modelId="{CFDCEBBB-E05D-7846-ADF9-3EA0657E7A1A}" type="pres">
      <dgm:prSet presAssocID="{F206BC1D-6D64-C74E-88E1-581AFF232A65}" presName="imgShp" presStyleLbl="fgImgPlace1" presStyleIdx="5" presStyleCnt="6"/>
      <dgm:spPr/>
    </dgm:pt>
    <dgm:pt modelId="{2442124F-52D2-0542-941D-3CD8713D5FAC}" type="pres">
      <dgm:prSet presAssocID="{F206BC1D-6D64-C74E-88E1-581AFF232A65}" presName="txShp" presStyleLbl="node1" presStyleIdx="5" presStyleCnt="6">
        <dgm:presLayoutVars>
          <dgm:bulletEnabled val="1"/>
        </dgm:presLayoutVars>
      </dgm:prSet>
      <dgm:spPr/>
      <dgm:t>
        <a:bodyPr/>
        <a:lstStyle/>
        <a:p>
          <a:endParaRPr kumimoji="1" lang="ja-JP" altLang="en-US"/>
        </a:p>
      </dgm:t>
    </dgm:pt>
  </dgm:ptLst>
  <dgm:cxnLst>
    <dgm:cxn modelId="{31403675-89C2-442B-806A-036438757889}" type="presOf" srcId="{8950B6EF-E389-402B-83EA-47A764FD0290}" destId="{C4C9205D-B4A0-4D9C-9901-DF9260E16BAE}" srcOrd="0" destOrd="0" presId="urn:microsoft.com/office/officeart/2005/8/layout/vList3"/>
    <dgm:cxn modelId="{1FBD4ACE-CEFA-794C-94D5-73F4C0B4BA7F}" srcId="{E88FD371-029C-D84B-B12D-4AF1E1EDA255}" destId="{644DE882-78A0-2348-8005-048D1CC36ADD}" srcOrd="3" destOrd="0" parTransId="{DCBA35C1-38CE-8E46-9B66-15C511F0CD3C}" sibTransId="{AE235651-4935-4645-87AF-9EDA85A60410}"/>
    <dgm:cxn modelId="{EE42AB61-D442-BA42-879E-5C04F7803E0A}" type="presOf" srcId="{7668BF6C-7A64-614A-8D24-22DE2E79AA17}" destId="{63497825-968E-764F-B4B7-5B792A6162B8}" srcOrd="0" destOrd="0" presId="urn:microsoft.com/office/officeart/2005/8/layout/vList3"/>
    <dgm:cxn modelId="{8DEDB832-4C84-284F-B1D0-4DCAD2F601B2}" type="presOf" srcId="{E88FD371-029C-D84B-B12D-4AF1E1EDA255}" destId="{D8E4590A-E4F9-2743-B0E6-3952C6C0C169}" srcOrd="0" destOrd="0" presId="urn:microsoft.com/office/officeart/2005/8/layout/vList3"/>
    <dgm:cxn modelId="{EEECFA67-FCA2-9946-BE6C-47243AAC2D5A}" type="presOf" srcId="{F206BC1D-6D64-C74E-88E1-581AFF232A65}" destId="{2442124F-52D2-0542-941D-3CD8713D5FAC}" srcOrd="0" destOrd="0" presId="urn:microsoft.com/office/officeart/2005/8/layout/vList3"/>
    <dgm:cxn modelId="{512513AB-1603-3041-97F8-929E072A4455}" srcId="{E88FD371-029C-D84B-B12D-4AF1E1EDA255}" destId="{F206BC1D-6D64-C74E-88E1-581AFF232A65}" srcOrd="5" destOrd="0" parTransId="{A0FBAE5B-D986-7B41-9556-CC282E93C8E7}" sibTransId="{A4A10E79-D240-2147-B923-1506F8876AEF}"/>
    <dgm:cxn modelId="{A7D6F07C-F0E5-5D44-B9EF-C61F43B06EE3}" type="presOf" srcId="{644DE882-78A0-2348-8005-048D1CC36ADD}" destId="{9F73A8A0-8502-1B43-86CC-F4A18255D4EB}" srcOrd="0" destOrd="0" presId="urn:microsoft.com/office/officeart/2005/8/layout/vList3"/>
    <dgm:cxn modelId="{FD5CEEB8-D585-AF43-A6FA-EC01CD246196}" srcId="{E88FD371-029C-D84B-B12D-4AF1E1EDA255}" destId="{7668BF6C-7A64-614A-8D24-22DE2E79AA17}" srcOrd="0" destOrd="0" parTransId="{1B464DB6-30D4-7A4C-8C78-295463832D08}" sibTransId="{C43B46C5-779A-C747-8B8C-63EB6BC6CD00}"/>
    <dgm:cxn modelId="{54D63E63-0C8B-014E-89F8-E1AAF9F8F497}" type="presOf" srcId="{3C45799A-667B-C84E-AA13-A6C67C276C5F}" destId="{07BCD0E9-0DFD-894F-8345-BB89B59CFB68}" srcOrd="0" destOrd="0" presId="urn:microsoft.com/office/officeart/2005/8/layout/vList3"/>
    <dgm:cxn modelId="{17224735-5571-B44F-9499-2518008D6558}" srcId="{E88FD371-029C-D84B-B12D-4AF1E1EDA255}" destId="{3C45799A-667B-C84E-AA13-A6C67C276C5F}" srcOrd="4" destOrd="0" parTransId="{50628030-4330-5440-8805-307E2615EF81}" sibTransId="{C68F8F66-E672-EA49-A7C3-8D6C01415900}"/>
    <dgm:cxn modelId="{63013D56-E3C4-3540-A5C9-C35D448AA132}" type="presOf" srcId="{AE7FB7DE-3731-1844-B098-6238A6A21F6D}" destId="{F2DDC3DF-0AAC-8547-BCD9-1CE472CC1491}" srcOrd="0" destOrd="0" presId="urn:microsoft.com/office/officeart/2005/8/layout/vList3"/>
    <dgm:cxn modelId="{C62690AA-CA0F-C943-9240-B071EBC7BABC}" srcId="{E88FD371-029C-D84B-B12D-4AF1E1EDA255}" destId="{AE7FB7DE-3731-1844-B098-6238A6A21F6D}" srcOrd="2" destOrd="0" parTransId="{32BDF626-0880-9F4B-B65F-809F502EAA35}" sibTransId="{29E8EB8C-50AF-D044-92D9-8DD44C704DF4}"/>
    <dgm:cxn modelId="{C0F5AAA3-198D-4F78-A7C3-FADB5A59B40B}" srcId="{E88FD371-029C-D84B-B12D-4AF1E1EDA255}" destId="{8950B6EF-E389-402B-83EA-47A764FD0290}" srcOrd="1" destOrd="0" parTransId="{A88820F9-2FE8-413D-B9C6-AD687ABBF30F}" sibTransId="{1B589BBA-1962-48C0-AC2C-0A6FC603ADD5}"/>
    <dgm:cxn modelId="{790A488D-121F-4645-A026-6FE35054E828}" type="presParOf" srcId="{D8E4590A-E4F9-2743-B0E6-3952C6C0C169}" destId="{49554A92-1EDD-7844-B15E-CF068D599DCA}" srcOrd="0" destOrd="0" presId="urn:microsoft.com/office/officeart/2005/8/layout/vList3"/>
    <dgm:cxn modelId="{FED0BC24-F85C-104B-A3A2-E4FF19A8427D}" type="presParOf" srcId="{49554A92-1EDD-7844-B15E-CF068D599DCA}" destId="{CE03D48F-FDC0-AB45-B0B0-A22A7896518F}" srcOrd="0" destOrd="0" presId="urn:microsoft.com/office/officeart/2005/8/layout/vList3"/>
    <dgm:cxn modelId="{E6A63C8F-DA90-C940-A37A-A5ECBBE2F942}" type="presParOf" srcId="{49554A92-1EDD-7844-B15E-CF068D599DCA}" destId="{63497825-968E-764F-B4B7-5B792A6162B8}" srcOrd="1" destOrd="0" presId="urn:microsoft.com/office/officeart/2005/8/layout/vList3"/>
    <dgm:cxn modelId="{030A2AE6-3E1F-B84C-A5EB-EEA63E3AD065}" type="presParOf" srcId="{D8E4590A-E4F9-2743-B0E6-3952C6C0C169}" destId="{BF878655-EEFE-B841-AECA-7B015CDD5601}" srcOrd="1" destOrd="0" presId="urn:microsoft.com/office/officeart/2005/8/layout/vList3"/>
    <dgm:cxn modelId="{ED398A6C-3706-4A50-9A28-D16D13F8E423}" type="presParOf" srcId="{D8E4590A-E4F9-2743-B0E6-3952C6C0C169}" destId="{4FD2183C-DD15-4BB0-BF9B-574E628293D7}" srcOrd="2" destOrd="0" presId="urn:microsoft.com/office/officeart/2005/8/layout/vList3"/>
    <dgm:cxn modelId="{7FE8D74C-F3DB-4E26-99F2-D1DBF090D8D1}" type="presParOf" srcId="{4FD2183C-DD15-4BB0-BF9B-574E628293D7}" destId="{544E1800-2C0A-40E5-B302-58B0688BC634}" srcOrd="0" destOrd="0" presId="urn:microsoft.com/office/officeart/2005/8/layout/vList3"/>
    <dgm:cxn modelId="{9FD63722-266E-4BAB-846D-24226300A71E}" type="presParOf" srcId="{4FD2183C-DD15-4BB0-BF9B-574E628293D7}" destId="{C4C9205D-B4A0-4D9C-9901-DF9260E16BAE}" srcOrd="1" destOrd="0" presId="urn:microsoft.com/office/officeart/2005/8/layout/vList3"/>
    <dgm:cxn modelId="{961BD545-7248-4E64-97B1-22AF19D7B57D}" type="presParOf" srcId="{D8E4590A-E4F9-2743-B0E6-3952C6C0C169}" destId="{724578DD-82C3-4F0B-AAE6-9F9F04C237C1}" srcOrd="3" destOrd="0" presId="urn:microsoft.com/office/officeart/2005/8/layout/vList3"/>
    <dgm:cxn modelId="{E0FF1E75-72C0-3340-980E-D2949D29ABE4}" type="presParOf" srcId="{D8E4590A-E4F9-2743-B0E6-3952C6C0C169}" destId="{21C51732-4A23-0848-9FD6-0AD24F1BE2DE}" srcOrd="4" destOrd="0" presId="urn:microsoft.com/office/officeart/2005/8/layout/vList3"/>
    <dgm:cxn modelId="{03F3CFF0-B175-4C45-A780-A3836FD6F028}" type="presParOf" srcId="{21C51732-4A23-0848-9FD6-0AD24F1BE2DE}" destId="{0B0EDA1A-1489-4C46-B963-40925BAC22E8}" srcOrd="0" destOrd="0" presId="urn:microsoft.com/office/officeart/2005/8/layout/vList3"/>
    <dgm:cxn modelId="{6ED1132F-BD86-F84C-B16A-C8800FA64DC7}" type="presParOf" srcId="{21C51732-4A23-0848-9FD6-0AD24F1BE2DE}" destId="{F2DDC3DF-0AAC-8547-BCD9-1CE472CC1491}" srcOrd="1" destOrd="0" presId="urn:microsoft.com/office/officeart/2005/8/layout/vList3"/>
    <dgm:cxn modelId="{0F34C5EF-CF67-C84F-8F27-BF2CA2C5FC21}" type="presParOf" srcId="{D8E4590A-E4F9-2743-B0E6-3952C6C0C169}" destId="{C3950EB7-04C7-3D42-96D2-4691FDAD8173}" srcOrd="5" destOrd="0" presId="urn:microsoft.com/office/officeart/2005/8/layout/vList3"/>
    <dgm:cxn modelId="{0301C533-081C-E548-B79F-FA9DE7763EB1}" type="presParOf" srcId="{D8E4590A-E4F9-2743-B0E6-3952C6C0C169}" destId="{1ADBE3EB-3D76-9F4C-9325-F28D8820C075}" srcOrd="6" destOrd="0" presId="urn:microsoft.com/office/officeart/2005/8/layout/vList3"/>
    <dgm:cxn modelId="{90E2FDB5-9D3F-5D40-87CD-45DBD6DA27A1}" type="presParOf" srcId="{1ADBE3EB-3D76-9F4C-9325-F28D8820C075}" destId="{2308C100-7FB8-D446-B53B-DD37036552FE}" srcOrd="0" destOrd="0" presId="urn:microsoft.com/office/officeart/2005/8/layout/vList3"/>
    <dgm:cxn modelId="{1B86A3AC-F0FD-A940-8AB3-1D136E5CE782}" type="presParOf" srcId="{1ADBE3EB-3D76-9F4C-9325-F28D8820C075}" destId="{9F73A8A0-8502-1B43-86CC-F4A18255D4EB}" srcOrd="1" destOrd="0" presId="urn:microsoft.com/office/officeart/2005/8/layout/vList3"/>
    <dgm:cxn modelId="{65A9BEDF-59FD-9C48-A7A1-3F5245F22E8C}" type="presParOf" srcId="{D8E4590A-E4F9-2743-B0E6-3952C6C0C169}" destId="{25E432F7-72A9-9444-B2F2-7B85765B1A4C}" srcOrd="7" destOrd="0" presId="urn:microsoft.com/office/officeart/2005/8/layout/vList3"/>
    <dgm:cxn modelId="{23F63097-3E5E-144C-AFEF-839623F5DA49}" type="presParOf" srcId="{D8E4590A-E4F9-2743-B0E6-3952C6C0C169}" destId="{1FB9C497-C2DE-3C46-A182-8162B36D776C}" srcOrd="8" destOrd="0" presId="urn:microsoft.com/office/officeart/2005/8/layout/vList3"/>
    <dgm:cxn modelId="{65061709-4A0D-6E4D-9EFF-0D163FD341C6}" type="presParOf" srcId="{1FB9C497-C2DE-3C46-A182-8162B36D776C}" destId="{2DB710FD-37F7-F540-B91A-AD337D9BB7C4}" srcOrd="0" destOrd="0" presId="urn:microsoft.com/office/officeart/2005/8/layout/vList3"/>
    <dgm:cxn modelId="{9E7B4550-84E3-9644-B077-E64D6AA24F30}" type="presParOf" srcId="{1FB9C497-C2DE-3C46-A182-8162B36D776C}" destId="{07BCD0E9-0DFD-894F-8345-BB89B59CFB68}" srcOrd="1" destOrd="0" presId="urn:microsoft.com/office/officeart/2005/8/layout/vList3"/>
    <dgm:cxn modelId="{9C45BA08-696B-8647-9AEC-FD7769E5942A}" type="presParOf" srcId="{D8E4590A-E4F9-2743-B0E6-3952C6C0C169}" destId="{F284476D-B3AD-724E-B776-403EC2CF495A}" srcOrd="9" destOrd="0" presId="urn:microsoft.com/office/officeart/2005/8/layout/vList3"/>
    <dgm:cxn modelId="{7C46D82E-F130-2842-AE38-E4DE03EA011B}" type="presParOf" srcId="{D8E4590A-E4F9-2743-B0E6-3952C6C0C169}" destId="{CD037120-6629-3A45-AB7A-E079EB59E038}" srcOrd="10" destOrd="0" presId="urn:microsoft.com/office/officeart/2005/8/layout/vList3"/>
    <dgm:cxn modelId="{F35E7D69-06FD-D846-861B-468BCD1888CF}" type="presParOf" srcId="{CD037120-6629-3A45-AB7A-E079EB59E038}" destId="{CFDCEBBB-E05D-7846-ADF9-3EA0657E7A1A}" srcOrd="0" destOrd="0" presId="urn:microsoft.com/office/officeart/2005/8/layout/vList3"/>
    <dgm:cxn modelId="{A64170B6-0510-0D42-9AC9-07E57212B12B}" type="presParOf" srcId="{CD037120-6629-3A45-AB7A-E079EB59E038}" destId="{2442124F-52D2-0542-941D-3CD8713D5FA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2939DE-D85F-404B-B563-EA9FCD2D0C9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D4B0455A-2EB0-714A-8838-68A67A7FFD36}">
      <dgm:prSet/>
      <dgm:spPr/>
      <dgm:t>
        <a:bodyPr/>
        <a:lstStyle/>
        <a:p>
          <a:r>
            <a:rPr lang="en-US" baseline="0"/>
            <a:t>1</a:t>
          </a:r>
          <a:r>
            <a:rPr lang="ja-JP" baseline="0"/>
            <a:t>年目</a:t>
          </a:r>
          <a:endParaRPr lang="ja-JP"/>
        </a:p>
      </dgm:t>
    </dgm:pt>
    <dgm:pt modelId="{AEC0B0F7-E173-7F49-9B17-71CF9BFA01D1}" type="parTrans" cxnId="{7EB7ADDC-08E0-F242-8D8C-6798D3ECF17A}">
      <dgm:prSet/>
      <dgm:spPr/>
      <dgm:t>
        <a:bodyPr/>
        <a:lstStyle/>
        <a:p>
          <a:endParaRPr kumimoji="1" lang="ja-JP" altLang="en-US"/>
        </a:p>
      </dgm:t>
    </dgm:pt>
    <dgm:pt modelId="{A8470528-7D5E-B74A-A9CA-B44B87936986}" type="sibTrans" cxnId="{7EB7ADDC-08E0-F242-8D8C-6798D3ECF17A}">
      <dgm:prSet/>
      <dgm:spPr/>
      <dgm:t>
        <a:bodyPr/>
        <a:lstStyle/>
        <a:p>
          <a:endParaRPr kumimoji="1" lang="ja-JP" altLang="en-US"/>
        </a:p>
      </dgm:t>
    </dgm:pt>
    <dgm:pt modelId="{0DBDBA7D-3DF0-5942-9FA7-76F302498C73}">
      <dgm:prSet/>
      <dgm:spPr/>
      <dgm:t>
        <a:bodyPr/>
        <a:lstStyle/>
        <a:p>
          <a:r>
            <a:rPr kumimoji="1" lang="en-US" altLang="ja-JP" dirty="0"/>
            <a:t>2</a:t>
          </a:r>
          <a:r>
            <a:rPr kumimoji="1" lang="ja-JP" altLang="en-US"/>
            <a:t>年目</a:t>
          </a:r>
        </a:p>
      </dgm:t>
    </dgm:pt>
    <dgm:pt modelId="{EC5899E1-DA43-ED4A-89F4-40C9ED3BEC36}" type="parTrans" cxnId="{F4278ABA-17E7-8142-88EC-99AC63873A3A}">
      <dgm:prSet/>
      <dgm:spPr/>
      <dgm:t>
        <a:bodyPr/>
        <a:lstStyle/>
        <a:p>
          <a:endParaRPr kumimoji="1" lang="ja-JP" altLang="en-US"/>
        </a:p>
      </dgm:t>
    </dgm:pt>
    <dgm:pt modelId="{88BCAD87-0642-3541-B299-FC4257BC5C2C}" type="sibTrans" cxnId="{F4278ABA-17E7-8142-88EC-99AC63873A3A}">
      <dgm:prSet/>
      <dgm:spPr/>
      <dgm:t>
        <a:bodyPr/>
        <a:lstStyle/>
        <a:p>
          <a:endParaRPr kumimoji="1" lang="ja-JP" altLang="en-US"/>
        </a:p>
      </dgm:t>
    </dgm:pt>
    <dgm:pt modelId="{FBF08ADF-1AF0-F540-8EE0-C4F364734411}">
      <dgm:prSet/>
      <dgm:spPr/>
      <dgm:t>
        <a:bodyPr/>
        <a:lstStyle/>
        <a:p>
          <a:r>
            <a:rPr kumimoji="1" lang="en-US" altLang="ja-JP" dirty="0"/>
            <a:t>3</a:t>
          </a:r>
          <a:r>
            <a:rPr kumimoji="1" lang="ja-JP" altLang="en-US"/>
            <a:t>年目</a:t>
          </a:r>
        </a:p>
      </dgm:t>
    </dgm:pt>
    <dgm:pt modelId="{12B01960-A13A-404B-8E81-59CB39CA2D27}" type="parTrans" cxnId="{ADEFF4E3-A529-5642-8110-FC621B398658}">
      <dgm:prSet/>
      <dgm:spPr/>
      <dgm:t>
        <a:bodyPr/>
        <a:lstStyle/>
        <a:p>
          <a:endParaRPr kumimoji="1" lang="ja-JP" altLang="en-US"/>
        </a:p>
      </dgm:t>
    </dgm:pt>
    <dgm:pt modelId="{033070BB-9143-B749-AC03-2729BBA1D886}" type="sibTrans" cxnId="{ADEFF4E3-A529-5642-8110-FC621B398658}">
      <dgm:prSet/>
      <dgm:spPr/>
      <dgm:t>
        <a:bodyPr/>
        <a:lstStyle/>
        <a:p>
          <a:endParaRPr kumimoji="1" lang="ja-JP" altLang="en-US"/>
        </a:p>
      </dgm:t>
    </dgm:pt>
    <dgm:pt modelId="{6D68A682-F8E9-6248-81E3-6CB12FF2A2C6}">
      <dgm:prSet/>
      <dgm:spPr/>
      <dgm:t>
        <a:bodyPr/>
        <a:lstStyle/>
        <a:p>
          <a:r>
            <a:rPr kumimoji="1" lang="en-US" altLang="ja-JP" dirty="0"/>
            <a:t>4</a:t>
          </a:r>
          <a:r>
            <a:rPr kumimoji="1" lang="ja-JP" altLang="en-US"/>
            <a:t>年目</a:t>
          </a:r>
        </a:p>
      </dgm:t>
    </dgm:pt>
    <dgm:pt modelId="{5EEF4DBD-61E9-8440-9D26-35F25BC12276}" type="parTrans" cxnId="{82A6D06D-0AFF-8846-9DF7-6474014F989F}">
      <dgm:prSet/>
      <dgm:spPr/>
      <dgm:t>
        <a:bodyPr/>
        <a:lstStyle/>
        <a:p>
          <a:endParaRPr kumimoji="1" lang="ja-JP" altLang="en-US"/>
        </a:p>
      </dgm:t>
    </dgm:pt>
    <dgm:pt modelId="{F49AE5E6-2D2A-E340-B920-29E976A04227}" type="sibTrans" cxnId="{82A6D06D-0AFF-8846-9DF7-6474014F989F}">
      <dgm:prSet/>
      <dgm:spPr/>
      <dgm:t>
        <a:bodyPr/>
        <a:lstStyle/>
        <a:p>
          <a:endParaRPr kumimoji="1" lang="ja-JP" altLang="en-US"/>
        </a:p>
      </dgm:t>
    </dgm:pt>
    <dgm:pt modelId="{17272F47-9908-CF4A-8458-F6AD6FB78372}" type="pres">
      <dgm:prSet presAssocID="{DC2939DE-D85F-404B-B563-EA9FCD2D0C91}" presName="linearFlow" presStyleCnt="0">
        <dgm:presLayoutVars>
          <dgm:dir/>
          <dgm:animLvl val="lvl"/>
          <dgm:resizeHandles val="exact"/>
        </dgm:presLayoutVars>
      </dgm:prSet>
      <dgm:spPr/>
      <dgm:t>
        <a:bodyPr/>
        <a:lstStyle/>
        <a:p>
          <a:endParaRPr kumimoji="1" lang="ja-JP" altLang="en-US"/>
        </a:p>
      </dgm:t>
    </dgm:pt>
    <dgm:pt modelId="{5FE99C0C-9B6D-BC4E-94BB-940FE3F9743E}" type="pres">
      <dgm:prSet presAssocID="{D4B0455A-2EB0-714A-8838-68A67A7FFD36}" presName="composite" presStyleCnt="0"/>
      <dgm:spPr/>
    </dgm:pt>
    <dgm:pt modelId="{7B47BB44-1C99-824B-AD68-17291F4574EA}" type="pres">
      <dgm:prSet presAssocID="{D4B0455A-2EB0-714A-8838-68A67A7FFD36}" presName="parentText" presStyleLbl="alignNode1" presStyleIdx="0" presStyleCnt="4">
        <dgm:presLayoutVars>
          <dgm:chMax val="1"/>
          <dgm:bulletEnabled val="1"/>
        </dgm:presLayoutVars>
      </dgm:prSet>
      <dgm:spPr/>
      <dgm:t>
        <a:bodyPr/>
        <a:lstStyle/>
        <a:p>
          <a:endParaRPr kumimoji="1" lang="ja-JP" altLang="en-US"/>
        </a:p>
      </dgm:t>
    </dgm:pt>
    <dgm:pt modelId="{A1EB203C-4160-EC4C-90BC-B56BF021B861}" type="pres">
      <dgm:prSet presAssocID="{D4B0455A-2EB0-714A-8838-68A67A7FFD36}" presName="descendantText" presStyleLbl="alignAcc1" presStyleIdx="0" presStyleCnt="4">
        <dgm:presLayoutVars>
          <dgm:bulletEnabled val="1"/>
        </dgm:presLayoutVars>
      </dgm:prSet>
      <dgm:spPr/>
    </dgm:pt>
    <dgm:pt modelId="{6BC1BFF4-993D-1B45-8CA3-E4F9A4A53364}" type="pres">
      <dgm:prSet presAssocID="{A8470528-7D5E-B74A-A9CA-B44B87936986}" presName="sp" presStyleCnt="0"/>
      <dgm:spPr/>
    </dgm:pt>
    <dgm:pt modelId="{D0E0BBEA-1AB2-734C-A5AD-597F71A0B7F1}" type="pres">
      <dgm:prSet presAssocID="{0DBDBA7D-3DF0-5942-9FA7-76F302498C73}" presName="composite" presStyleCnt="0"/>
      <dgm:spPr/>
    </dgm:pt>
    <dgm:pt modelId="{8F74C459-0D5F-9349-8DA1-D33B3805CF6A}" type="pres">
      <dgm:prSet presAssocID="{0DBDBA7D-3DF0-5942-9FA7-76F302498C73}" presName="parentText" presStyleLbl="alignNode1" presStyleIdx="1" presStyleCnt="4">
        <dgm:presLayoutVars>
          <dgm:chMax val="1"/>
          <dgm:bulletEnabled val="1"/>
        </dgm:presLayoutVars>
      </dgm:prSet>
      <dgm:spPr/>
      <dgm:t>
        <a:bodyPr/>
        <a:lstStyle/>
        <a:p>
          <a:endParaRPr kumimoji="1" lang="ja-JP" altLang="en-US"/>
        </a:p>
      </dgm:t>
    </dgm:pt>
    <dgm:pt modelId="{8212F319-3EBD-594D-B502-84268E89A80D}" type="pres">
      <dgm:prSet presAssocID="{0DBDBA7D-3DF0-5942-9FA7-76F302498C73}" presName="descendantText" presStyleLbl="alignAcc1" presStyleIdx="1" presStyleCnt="4">
        <dgm:presLayoutVars>
          <dgm:bulletEnabled val="1"/>
        </dgm:presLayoutVars>
      </dgm:prSet>
      <dgm:spPr/>
    </dgm:pt>
    <dgm:pt modelId="{A63922EA-6B91-114B-9AA5-C00365D63FE9}" type="pres">
      <dgm:prSet presAssocID="{88BCAD87-0642-3541-B299-FC4257BC5C2C}" presName="sp" presStyleCnt="0"/>
      <dgm:spPr/>
    </dgm:pt>
    <dgm:pt modelId="{329CBF1A-7806-6949-9291-99FCCC16AD8C}" type="pres">
      <dgm:prSet presAssocID="{FBF08ADF-1AF0-F540-8EE0-C4F364734411}" presName="composite" presStyleCnt="0"/>
      <dgm:spPr/>
    </dgm:pt>
    <dgm:pt modelId="{A19C6018-87A2-9742-B8C2-DCCA03392DC4}" type="pres">
      <dgm:prSet presAssocID="{FBF08ADF-1AF0-F540-8EE0-C4F364734411}" presName="parentText" presStyleLbl="alignNode1" presStyleIdx="2" presStyleCnt="4">
        <dgm:presLayoutVars>
          <dgm:chMax val="1"/>
          <dgm:bulletEnabled val="1"/>
        </dgm:presLayoutVars>
      </dgm:prSet>
      <dgm:spPr/>
      <dgm:t>
        <a:bodyPr/>
        <a:lstStyle/>
        <a:p>
          <a:endParaRPr kumimoji="1" lang="ja-JP" altLang="en-US"/>
        </a:p>
      </dgm:t>
    </dgm:pt>
    <dgm:pt modelId="{EC53992E-A177-184F-BC73-6222A1515E74}" type="pres">
      <dgm:prSet presAssocID="{FBF08ADF-1AF0-F540-8EE0-C4F364734411}" presName="descendantText" presStyleLbl="alignAcc1" presStyleIdx="2" presStyleCnt="4">
        <dgm:presLayoutVars>
          <dgm:bulletEnabled val="1"/>
        </dgm:presLayoutVars>
      </dgm:prSet>
      <dgm:spPr/>
    </dgm:pt>
    <dgm:pt modelId="{5F3B3B23-78A4-6F4E-88BD-572A41431177}" type="pres">
      <dgm:prSet presAssocID="{033070BB-9143-B749-AC03-2729BBA1D886}" presName="sp" presStyleCnt="0"/>
      <dgm:spPr/>
    </dgm:pt>
    <dgm:pt modelId="{2BE9D751-0A9A-1B46-8729-8020A9DB5E3D}" type="pres">
      <dgm:prSet presAssocID="{6D68A682-F8E9-6248-81E3-6CB12FF2A2C6}" presName="composite" presStyleCnt="0"/>
      <dgm:spPr/>
    </dgm:pt>
    <dgm:pt modelId="{BE3F6175-ABD7-7347-8570-88B36F7A2A44}" type="pres">
      <dgm:prSet presAssocID="{6D68A682-F8E9-6248-81E3-6CB12FF2A2C6}" presName="parentText" presStyleLbl="alignNode1" presStyleIdx="3" presStyleCnt="4">
        <dgm:presLayoutVars>
          <dgm:chMax val="1"/>
          <dgm:bulletEnabled val="1"/>
        </dgm:presLayoutVars>
      </dgm:prSet>
      <dgm:spPr/>
      <dgm:t>
        <a:bodyPr/>
        <a:lstStyle/>
        <a:p>
          <a:endParaRPr kumimoji="1" lang="ja-JP" altLang="en-US"/>
        </a:p>
      </dgm:t>
    </dgm:pt>
    <dgm:pt modelId="{D37A386E-5651-9B4F-AEE8-4D011620ABFD}" type="pres">
      <dgm:prSet presAssocID="{6D68A682-F8E9-6248-81E3-6CB12FF2A2C6}" presName="descendantText" presStyleLbl="alignAcc1" presStyleIdx="3" presStyleCnt="4">
        <dgm:presLayoutVars>
          <dgm:bulletEnabled val="1"/>
        </dgm:presLayoutVars>
      </dgm:prSet>
      <dgm:spPr/>
    </dgm:pt>
  </dgm:ptLst>
  <dgm:cxnLst>
    <dgm:cxn modelId="{82A6D06D-0AFF-8846-9DF7-6474014F989F}" srcId="{DC2939DE-D85F-404B-B563-EA9FCD2D0C91}" destId="{6D68A682-F8E9-6248-81E3-6CB12FF2A2C6}" srcOrd="3" destOrd="0" parTransId="{5EEF4DBD-61E9-8440-9D26-35F25BC12276}" sibTransId="{F49AE5E6-2D2A-E340-B920-29E976A04227}"/>
    <dgm:cxn modelId="{F4278ABA-17E7-8142-88EC-99AC63873A3A}" srcId="{DC2939DE-D85F-404B-B563-EA9FCD2D0C91}" destId="{0DBDBA7D-3DF0-5942-9FA7-76F302498C73}" srcOrd="1" destOrd="0" parTransId="{EC5899E1-DA43-ED4A-89F4-40C9ED3BEC36}" sibTransId="{88BCAD87-0642-3541-B299-FC4257BC5C2C}"/>
    <dgm:cxn modelId="{9AFA3C64-BB03-FD49-8C28-E44D12A51DE1}" type="presOf" srcId="{DC2939DE-D85F-404B-B563-EA9FCD2D0C91}" destId="{17272F47-9908-CF4A-8458-F6AD6FB78372}" srcOrd="0" destOrd="0" presId="urn:microsoft.com/office/officeart/2005/8/layout/chevron2"/>
    <dgm:cxn modelId="{FCA81726-0CD0-8945-80C3-E3F34917D9C3}" type="presOf" srcId="{D4B0455A-2EB0-714A-8838-68A67A7FFD36}" destId="{7B47BB44-1C99-824B-AD68-17291F4574EA}" srcOrd="0" destOrd="0" presId="urn:microsoft.com/office/officeart/2005/8/layout/chevron2"/>
    <dgm:cxn modelId="{7EB7ADDC-08E0-F242-8D8C-6798D3ECF17A}" srcId="{DC2939DE-D85F-404B-B563-EA9FCD2D0C91}" destId="{D4B0455A-2EB0-714A-8838-68A67A7FFD36}" srcOrd="0" destOrd="0" parTransId="{AEC0B0F7-E173-7F49-9B17-71CF9BFA01D1}" sibTransId="{A8470528-7D5E-B74A-A9CA-B44B87936986}"/>
    <dgm:cxn modelId="{384069AD-92DE-1C4B-8D8F-185060B5F2A7}" type="presOf" srcId="{FBF08ADF-1AF0-F540-8EE0-C4F364734411}" destId="{A19C6018-87A2-9742-B8C2-DCCA03392DC4}" srcOrd="0" destOrd="0" presId="urn:microsoft.com/office/officeart/2005/8/layout/chevron2"/>
    <dgm:cxn modelId="{10E7135F-EA0C-3D4D-8D2C-63DA84578823}" type="presOf" srcId="{0DBDBA7D-3DF0-5942-9FA7-76F302498C73}" destId="{8F74C459-0D5F-9349-8DA1-D33B3805CF6A}" srcOrd="0" destOrd="0" presId="urn:microsoft.com/office/officeart/2005/8/layout/chevron2"/>
    <dgm:cxn modelId="{4694E29C-03B3-9948-BCA2-7EDA2B7A8058}" type="presOf" srcId="{6D68A682-F8E9-6248-81E3-6CB12FF2A2C6}" destId="{BE3F6175-ABD7-7347-8570-88B36F7A2A44}" srcOrd="0" destOrd="0" presId="urn:microsoft.com/office/officeart/2005/8/layout/chevron2"/>
    <dgm:cxn modelId="{ADEFF4E3-A529-5642-8110-FC621B398658}" srcId="{DC2939DE-D85F-404B-B563-EA9FCD2D0C91}" destId="{FBF08ADF-1AF0-F540-8EE0-C4F364734411}" srcOrd="2" destOrd="0" parTransId="{12B01960-A13A-404B-8E81-59CB39CA2D27}" sibTransId="{033070BB-9143-B749-AC03-2729BBA1D886}"/>
    <dgm:cxn modelId="{8BC8B37D-F0FE-F14C-9882-E45829F5E9AB}" type="presParOf" srcId="{17272F47-9908-CF4A-8458-F6AD6FB78372}" destId="{5FE99C0C-9B6D-BC4E-94BB-940FE3F9743E}" srcOrd="0" destOrd="0" presId="urn:microsoft.com/office/officeart/2005/8/layout/chevron2"/>
    <dgm:cxn modelId="{3E1267D7-2287-D542-8A30-A2CD63F5ACC9}" type="presParOf" srcId="{5FE99C0C-9B6D-BC4E-94BB-940FE3F9743E}" destId="{7B47BB44-1C99-824B-AD68-17291F4574EA}" srcOrd="0" destOrd="0" presId="urn:microsoft.com/office/officeart/2005/8/layout/chevron2"/>
    <dgm:cxn modelId="{64E57B86-7D29-114C-94A9-1C7F9B18209F}" type="presParOf" srcId="{5FE99C0C-9B6D-BC4E-94BB-940FE3F9743E}" destId="{A1EB203C-4160-EC4C-90BC-B56BF021B861}" srcOrd="1" destOrd="0" presId="urn:microsoft.com/office/officeart/2005/8/layout/chevron2"/>
    <dgm:cxn modelId="{E6326C77-B249-B14F-B11D-245237D84403}" type="presParOf" srcId="{17272F47-9908-CF4A-8458-F6AD6FB78372}" destId="{6BC1BFF4-993D-1B45-8CA3-E4F9A4A53364}" srcOrd="1" destOrd="0" presId="urn:microsoft.com/office/officeart/2005/8/layout/chevron2"/>
    <dgm:cxn modelId="{C3AE6C12-4B13-874D-865B-8C8552B7F6A7}" type="presParOf" srcId="{17272F47-9908-CF4A-8458-F6AD6FB78372}" destId="{D0E0BBEA-1AB2-734C-A5AD-597F71A0B7F1}" srcOrd="2" destOrd="0" presId="urn:microsoft.com/office/officeart/2005/8/layout/chevron2"/>
    <dgm:cxn modelId="{BFFE3902-A5D0-3245-9145-13AC21EF185E}" type="presParOf" srcId="{D0E0BBEA-1AB2-734C-A5AD-597F71A0B7F1}" destId="{8F74C459-0D5F-9349-8DA1-D33B3805CF6A}" srcOrd="0" destOrd="0" presId="urn:microsoft.com/office/officeart/2005/8/layout/chevron2"/>
    <dgm:cxn modelId="{90EB4087-FB0C-1E4A-AD8E-13039BBC46D3}" type="presParOf" srcId="{D0E0BBEA-1AB2-734C-A5AD-597F71A0B7F1}" destId="{8212F319-3EBD-594D-B502-84268E89A80D}" srcOrd="1" destOrd="0" presId="urn:microsoft.com/office/officeart/2005/8/layout/chevron2"/>
    <dgm:cxn modelId="{71830FAB-3A7A-6E4C-9578-93673856E600}" type="presParOf" srcId="{17272F47-9908-CF4A-8458-F6AD6FB78372}" destId="{A63922EA-6B91-114B-9AA5-C00365D63FE9}" srcOrd="3" destOrd="0" presId="urn:microsoft.com/office/officeart/2005/8/layout/chevron2"/>
    <dgm:cxn modelId="{0A2424EF-4E1C-8245-9D9B-E27BBEC67447}" type="presParOf" srcId="{17272F47-9908-CF4A-8458-F6AD6FB78372}" destId="{329CBF1A-7806-6949-9291-99FCCC16AD8C}" srcOrd="4" destOrd="0" presId="urn:microsoft.com/office/officeart/2005/8/layout/chevron2"/>
    <dgm:cxn modelId="{28979B47-3141-3943-B412-9CC5D616F45B}" type="presParOf" srcId="{329CBF1A-7806-6949-9291-99FCCC16AD8C}" destId="{A19C6018-87A2-9742-B8C2-DCCA03392DC4}" srcOrd="0" destOrd="0" presId="urn:microsoft.com/office/officeart/2005/8/layout/chevron2"/>
    <dgm:cxn modelId="{99CB496E-4C03-A144-8112-6850676D5A9F}" type="presParOf" srcId="{329CBF1A-7806-6949-9291-99FCCC16AD8C}" destId="{EC53992E-A177-184F-BC73-6222A1515E74}" srcOrd="1" destOrd="0" presId="urn:microsoft.com/office/officeart/2005/8/layout/chevron2"/>
    <dgm:cxn modelId="{FCA9FD31-0419-B444-8960-79570DEDD14B}" type="presParOf" srcId="{17272F47-9908-CF4A-8458-F6AD6FB78372}" destId="{5F3B3B23-78A4-6F4E-88BD-572A41431177}" srcOrd="5" destOrd="0" presId="urn:microsoft.com/office/officeart/2005/8/layout/chevron2"/>
    <dgm:cxn modelId="{D16AF6DF-538F-0544-8257-0E83086C865A}" type="presParOf" srcId="{17272F47-9908-CF4A-8458-F6AD6FB78372}" destId="{2BE9D751-0A9A-1B46-8729-8020A9DB5E3D}" srcOrd="6" destOrd="0" presId="urn:microsoft.com/office/officeart/2005/8/layout/chevron2"/>
    <dgm:cxn modelId="{003898F7-770A-C042-957E-DBCFE3D81010}" type="presParOf" srcId="{2BE9D751-0A9A-1B46-8729-8020A9DB5E3D}" destId="{BE3F6175-ABD7-7347-8570-88B36F7A2A44}" srcOrd="0" destOrd="0" presId="urn:microsoft.com/office/officeart/2005/8/layout/chevron2"/>
    <dgm:cxn modelId="{26CD1AC5-88F4-9B4B-9564-6101E7832C25}" type="presParOf" srcId="{2BE9D751-0A9A-1B46-8729-8020A9DB5E3D}" destId="{D37A386E-5651-9B4F-AEE8-4D011620ABF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2328F5-EB9B-4DC7-A3A4-669883DF15D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kumimoji="1" lang="ja-JP" altLang="en-US"/>
        </a:p>
      </dgm:t>
    </dgm:pt>
    <dgm:pt modelId="{151B939C-64A3-4AD2-B11D-761CB61DD83B}">
      <dgm:prSet phldrT="[テキスト]"/>
      <dgm:spPr/>
      <dgm:t>
        <a:bodyPr/>
        <a:lstStyle/>
        <a:p>
          <a:r>
            <a:rPr kumimoji="1" lang="ja-JP" altLang="en-US" dirty="0" smtClean="0"/>
            <a:t>前期</a:t>
          </a:r>
          <a:endParaRPr kumimoji="1" lang="ja-JP" altLang="en-US" dirty="0"/>
        </a:p>
      </dgm:t>
    </dgm:pt>
    <dgm:pt modelId="{82928EA0-7AFA-4479-A997-C278FC564E18}" type="parTrans" cxnId="{25C0A624-6AF4-4317-AD66-AD6C6B29B2FD}">
      <dgm:prSet/>
      <dgm:spPr/>
      <dgm:t>
        <a:bodyPr/>
        <a:lstStyle/>
        <a:p>
          <a:endParaRPr kumimoji="1" lang="ja-JP" altLang="en-US"/>
        </a:p>
      </dgm:t>
    </dgm:pt>
    <dgm:pt modelId="{B0362A2A-D9C3-43B3-8523-CB3E22F54EFD}" type="sibTrans" cxnId="{25C0A624-6AF4-4317-AD66-AD6C6B29B2FD}">
      <dgm:prSet/>
      <dgm:spPr/>
      <dgm:t>
        <a:bodyPr/>
        <a:lstStyle/>
        <a:p>
          <a:endParaRPr kumimoji="1" lang="ja-JP" altLang="en-US"/>
        </a:p>
      </dgm:t>
    </dgm:pt>
    <dgm:pt modelId="{F29498D6-6F80-419C-A657-DD2AC4985C5F}">
      <dgm:prSet phldrT="[テキスト]"/>
      <dgm:spPr/>
      <dgm:t>
        <a:bodyPr/>
        <a:lstStyle/>
        <a:p>
          <a:r>
            <a:rPr kumimoji="1" lang="ja-JP" altLang="en-US" dirty="0" smtClean="0"/>
            <a:t>後期</a:t>
          </a:r>
          <a:endParaRPr kumimoji="1" lang="ja-JP" altLang="en-US" dirty="0"/>
        </a:p>
      </dgm:t>
    </dgm:pt>
    <dgm:pt modelId="{C5676663-A30D-492E-8AC8-ABE20904877E}" type="parTrans" cxnId="{0F5D4504-E506-48A8-9D55-753A6E93F7C4}">
      <dgm:prSet/>
      <dgm:spPr/>
      <dgm:t>
        <a:bodyPr/>
        <a:lstStyle/>
        <a:p>
          <a:endParaRPr kumimoji="1" lang="ja-JP" altLang="en-US"/>
        </a:p>
      </dgm:t>
    </dgm:pt>
    <dgm:pt modelId="{73CF8262-761A-4E38-8FCB-9268EB7E6D5C}" type="sibTrans" cxnId="{0F5D4504-E506-48A8-9D55-753A6E93F7C4}">
      <dgm:prSet/>
      <dgm:spPr/>
      <dgm:t>
        <a:bodyPr/>
        <a:lstStyle/>
        <a:p>
          <a:endParaRPr kumimoji="1" lang="ja-JP" altLang="en-US"/>
        </a:p>
      </dgm:t>
    </dgm:pt>
    <dgm:pt modelId="{232FD32E-5538-4ABA-B98A-5435A8862E3E}" type="pres">
      <dgm:prSet presAssocID="{432328F5-EB9B-4DC7-A3A4-669883DF15D8}" presName="Name0" presStyleCnt="0">
        <dgm:presLayoutVars>
          <dgm:dir/>
          <dgm:animLvl val="lvl"/>
          <dgm:resizeHandles val="exact"/>
        </dgm:presLayoutVars>
      </dgm:prSet>
      <dgm:spPr/>
    </dgm:pt>
    <dgm:pt modelId="{9E922D55-09AA-4B90-9AA8-45D12F233681}" type="pres">
      <dgm:prSet presAssocID="{151B939C-64A3-4AD2-B11D-761CB61DD83B}" presName="composite" presStyleCnt="0"/>
      <dgm:spPr/>
    </dgm:pt>
    <dgm:pt modelId="{65A3BF14-8A24-4AF7-9138-F2F5AB895187}" type="pres">
      <dgm:prSet presAssocID="{151B939C-64A3-4AD2-B11D-761CB61DD83B}" presName="parTx" presStyleLbl="alignNode1" presStyleIdx="0" presStyleCnt="2" custScaleY="31422" custLinFactY="-1622883" custLinFactNeighborX="-608" custLinFactNeighborY="-1700000">
        <dgm:presLayoutVars>
          <dgm:chMax val="0"/>
          <dgm:chPref val="0"/>
          <dgm:bulletEnabled val="1"/>
        </dgm:presLayoutVars>
      </dgm:prSet>
      <dgm:spPr/>
    </dgm:pt>
    <dgm:pt modelId="{D27B9117-713F-42BE-AE65-7BA2160DF970}" type="pres">
      <dgm:prSet presAssocID="{151B939C-64A3-4AD2-B11D-761CB61DD83B}" presName="desTx" presStyleLbl="alignAccFollowNode1" presStyleIdx="0" presStyleCnt="2" custLinFactNeighborX="-609" custLinFactNeighborY="-31956">
        <dgm:presLayoutVars>
          <dgm:bulletEnabled val="1"/>
        </dgm:presLayoutVars>
      </dgm:prSet>
      <dgm:spPr>
        <a:noFill/>
        <a:ln>
          <a:noFill/>
        </a:ln>
      </dgm:spPr>
      <dgm:t>
        <a:bodyPr/>
        <a:lstStyle/>
        <a:p>
          <a:endParaRPr kumimoji="1" lang="ja-JP" altLang="en-US"/>
        </a:p>
      </dgm:t>
    </dgm:pt>
    <dgm:pt modelId="{B6FD4CFD-E7B0-42AC-87B3-D1490A90AA4F}" type="pres">
      <dgm:prSet presAssocID="{B0362A2A-D9C3-43B3-8523-CB3E22F54EFD}" presName="space" presStyleCnt="0"/>
      <dgm:spPr/>
    </dgm:pt>
    <dgm:pt modelId="{47D45834-01C3-41E4-B9B6-0CB48108BBA4}" type="pres">
      <dgm:prSet presAssocID="{F29498D6-6F80-419C-A657-DD2AC4985C5F}" presName="composite" presStyleCnt="0"/>
      <dgm:spPr/>
    </dgm:pt>
    <dgm:pt modelId="{C4E1011D-B44A-4330-B0C1-9D4E60DA4EFC}" type="pres">
      <dgm:prSet presAssocID="{F29498D6-6F80-419C-A657-DD2AC4985C5F}" presName="parTx" presStyleLbl="alignNode1" presStyleIdx="1" presStyleCnt="2" custScaleY="31422" custLinFactY="-1622883" custLinFactNeighborX="-608" custLinFactNeighborY="-1700000">
        <dgm:presLayoutVars>
          <dgm:chMax val="0"/>
          <dgm:chPref val="0"/>
          <dgm:bulletEnabled val="1"/>
        </dgm:presLayoutVars>
      </dgm:prSet>
      <dgm:spPr/>
    </dgm:pt>
    <dgm:pt modelId="{2E339671-8C5A-4257-A00B-1C98E55A7E66}" type="pres">
      <dgm:prSet presAssocID="{F29498D6-6F80-419C-A657-DD2AC4985C5F}" presName="desTx" presStyleLbl="alignAccFollowNode1" presStyleIdx="1" presStyleCnt="2" custLinFactNeighborX="-607" custLinFactNeighborY="-31956">
        <dgm:presLayoutVars>
          <dgm:bulletEnabled val="1"/>
        </dgm:presLayoutVars>
      </dgm:prSet>
      <dgm:spPr>
        <a:noFill/>
        <a:ln>
          <a:noFill/>
        </a:ln>
      </dgm:spPr>
      <dgm:t>
        <a:bodyPr/>
        <a:lstStyle/>
        <a:p>
          <a:endParaRPr kumimoji="1" lang="ja-JP" altLang="en-US"/>
        </a:p>
      </dgm:t>
    </dgm:pt>
  </dgm:ptLst>
  <dgm:cxnLst>
    <dgm:cxn modelId="{FCD015B9-44E7-416F-84CF-7628D15A42E7}" type="presOf" srcId="{432328F5-EB9B-4DC7-A3A4-669883DF15D8}" destId="{232FD32E-5538-4ABA-B98A-5435A8862E3E}" srcOrd="0" destOrd="0" presId="urn:microsoft.com/office/officeart/2005/8/layout/hList1"/>
    <dgm:cxn modelId="{0F5D4504-E506-48A8-9D55-753A6E93F7C4}" srcId="{432328F5-EB9B-4DC7-A3A4-669883DF15D8}" destId="{F29498D6-6F80-419C-A657-DD2AC4985C5F}" srcOrd="1" destOrd="0" parTransId="{C5676663-A30D-492E-8AC8-ABE20904877E}" sibTransId="{73CF8262-761A-4E38-8FCB-9268EB7E6D5C}"/>
    <dgm:cxn modelId="{F7BB6BBD-C6D3-4E6D-AA54-23DC4C0BD490}" type="presOf" srcId="{151B939C-64A3-4AD2-B11D-761CB61DD83B}" destId="{65A3BF14-8A24-4AF7-9138-F2F5AB895187}" srcOrd="0" destOrd="0" presId="urn:microsoft.com/office/officeart/2005/8/layout/hList1"/>
    <dgm:cxn modelId="{D5B8066B-C8CD-4B71-8E90-08BEB801A98B}" type="presOf" srcId="{F29498D6-6F80-419C-A657-DD2AC4985C5F}" destId="{C4E1011D-B44A-4330-B0C1-9D4E60DA4EFC}" srcOrd="0" destOrd="0" presId="urn:microsoft.com/office/officeart/2005/8/layout/hList1"/>
    <dgm:cxn modelId="{25C0A624-6AF4-4317-AD66-AD6C6B29B2FD}" srcId="{432328F5-EB9B-4DC7-A3A4-669883DF15D8}" destId="{151B939C-64A3-4AD2-B11D-761CB61DD83B}" srcOrd="0" destOrd="0" parTransId="{82928EA0-7AFA-4479-A997-C278FC564E18}" sibTransId="{B0362A2A-D9C3-43B3-8523-CB3E22F54EFD}"/>
    <dgm:cxn modelId="{DCAD6910-6C51-4DC5-B8BA-C164BEA43D67}" type="presParOf" srcId="{232FD32E-5538-4ABA-B98A-5435A8862E3E}" destId="{9E922D55-09AA-4B90-9AA8-45D12F233681}" srcOrd="0" destOrd="0" presId="urn:microsoft.com/office/officeart/2005/8/layout/hList1"/>
    <dgm:cxn modelId="{A37E8649-8D91-43CF-A8A5-76A32DD865DE}" type="presParOf" srcId="{9E922D55-09AA-4B90-9AA8-45D12F233681}" destId="{65A3BF14-8A24-4AF7-9138-F2F5AB895187}" srcOrd="0" destOrd="0" presId="urn:microsoft.com/office/officeart/2005/8/layout/hList1"/>
    <dgm:cxn modelId="{CA1ED7BE-6C7F-4016-838E-2EDC36B67567}" type="presParOf" srcId="{9E922D55-09AA-4B90-9AA8-45D12F233681}" destId="{D27B9117-713F-42BE-AE65-7BA2160DF970}" srcOrd="1" destOrd="0" presId="urn:microsoft.com/office/officeart/2005/8/layout/hList1"/>
    <dgm:cxn modelId="{3D9EB812-7BB3-4789-9CE6-85A1D18D2E00}" type="presParOf" srcId="{232FD32E-5538-4ABA-B98A-5435A8862E3E}" destId="{B6FD4CFD-E7B0-42AC-87B3-D1490A90AA4F}" srcOrd="1" destOrd="0" presId="urn:microsoft.com/office/officeart/2005/8/layout/hList1"/>
    <dgm:cxn modelId="{2E7C6B6E-39BC-4553-B85D-5C60D033AC4B}" type="presParOf" srcId="{232FD32E-5538-4ABA-B98A-5435A8862E3E}" destId="{47D45834-01C3-41E4-B9B6-0CB48108BBA4}" srcOrd="2" destOrd="0" presId="urn:microsoft.com/office/officeart/2005/8/layout/hList1"/>
    <dgm:cxn modelId="{F792DCAF-6539-4B36-8338-5B755AB63205}" type="presParOf" srcId="{47D45834-01C3-41E4-B9B6-0CB48108BBA4}" destId="{C4E1011D-B44A-4330-B0C1-9D4E60DA4EFC}" srcOrd="0" destOrd="0" presId="urn:microsoft.com/office/officeart/2005/8/layout/hList1"/>
    <dgm:cxn modelId="{CA4754A5-8DD6-4811-9988-DCCC89F65E5D}" type="presParOf" srcId="{47D45834-01C3-41E4-B9B6-0CB48108BBA4}" destId="{2E339671-8C5A-4257-A00B-1C98E55A7E66}"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A89A0D-C9C1-2046-9DD3-3ED8CE180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55371A5-A989-E84A-A0C5-C5905D4027BD}">
      <dgm:prSet/>
      <dgm:spPr/>
      <dgm:t>
        <a:bodyPr/>
        <a:lstStyle/>
        <a:p>
          <a:pPr algn="ctr"/>
          <a:r>
            <a:rPr lang="ja-JP" b="1" baseline="0" dirty="0"/>
            <a:t>「今日からできるゲームプログラミング」</a:t>
          </a:r>
          <a:endParaRPr lang="ja-JP" dirty="0"/>
        </a:p>
      </dgm:t>
    </dgm:pt>
    <dgm:pt modelId="{7BD3FC35-DF9D-4546-9176-19ABE4C7FC46}" type="parTrans" cxnId="{5F9C70A5-5DEB-6644-93B3-BB6CFBDB3711}">
      <dgm:prSet/>
      <dgm:spPr/>
      <dgm:t>
        <a:bodyPr/>
        <a:lstStyle/>
        <a:p>
          <a:endParaRPr kumimoji="1" lang="ja-JP" altLang="en-US"/>
        </a:p>
      </dgm:t>
    </dgm:pt>
    <dgm:pt modelId="{501D74F3-5865-2241-9CFC-3F3D39BDEC1C}" type="sibTrans" cxnId="{5F9C70A5-5DEB-6644-93B3-BB6CFBDB3711}">
      <dgm:prSet/>
      <dgm:spPr/>
      <dgm:t>
        <a:bodyPr/>
        <a:lstStyle/>
        <a:p>
          <a:endParaRPr kumimoji="1" lang="ja-JP" altLang="en-US"/>
        </a:p>
      </dgm:t>
    </dgm:pt>
    <dgm:pt modelId="{7DB488B2-AE63-7149-9634-7973D1515E3D}" type="pres">
      <dgm:prSet presAssocID="{28A89A0D-C9C1-2046-9DD3-3ED8CE180319}" presName="linear" presStyleCnt="0">
        <dgm:presLayoutVars>
          <dgm:animLvl val="lvl"/>
          <dgm:resizeHandles val="exact"/>
        </dgm:presLayoutVars>
      </dgm:prSet>
      <dgm:spPr/>
      <dgm:t>
        <a:bodyPr/>
        <a:lstStyle/>
        <a:p>
          <a:endParaRPr kumimoji="1" lang="ja-JP" altLang="en-US"/>
        </a:p>
      </dgm:t>
    </dgm:pt>
    <dgm:pt modelId="{811F5163-D6E7-E148-93B1-4A31C3A057F8}" type="pres">
      <dgm:prSet presAssocID="{B55371A5-A989-E84A-A0C5-C5905D4027BD}" presName="parentText" presStyleLbl="node1" presStyleIdx="0" presStyleCnt="1" custScaleY="100000" custLinFactNeighborY="-7092">
        <dgm:presLayoutVars>
          <dgm:chMax val="0"/>
          <dgm:bulletEnabled val="1"/>
        </dgm:presLayoutVars>
      </dgm:prSet>
      <dgm:spPr/>
      <dgm:t>
        <a:bodyPr/>
        <a:lstStyle/>
        <a:p>
          <a:endParaRPr kumimoji="1" lang="ja-JP" altLang="en-US"/>
        </a:p>
      </dgm:t>
    </dgm:pt>
  </dgm:ptLst>
  <dgm:cxnLst>
    <dgm:cxn modelId="{6F841C90-E7D4-447F-935A-CBF830A13EB3}" type="presOf" srcId="{B55371A5-A989-E84A-A0C5-C5905D4027BD}" destId="{811F5163-D6E7-E148-93B1-4A31C3A057F8}" srcOrd="0" destOrd="0" presId="urn:microsoft.com/office/officeart/2005/8/layout/vList2"/>
    <dgm:cxn modelId="{BD065E29-0E43-4590-84B9-030CA99C6FBF}" type="presOf" srcId="{28A89A0D-C9C1-2046-9DD3-3ED8CE180319}" destId="{7DB488B2-AE63-7149-9634-7973D1515E3D}" srcOrd="0" destOrd="0" presId="urn:microsoft.com/office/officeart/2005/8/layout/vList2"/>
    <dgm:cxn modelId="{5F9C70A5-5DEB-6644-93B3-BB6CFBDB3711}" srcId="{28A89A0D-C9C1-2046-9DD3-3ED8CE180319}" destId="{B55371A5-A989-E84A-A0C5-C5905D4027BD}" srcOrd="0" destOrd="0" parTransId="{7BD3FC35-DF9D-4546-9176-19ABE4C7FC46}" sibTransId="{501D74F3-5865-2241-9CFC-3F3D39BDEC1C}"/>
    <dgm:cxn modelId="{20EBF309-BC4F-4B8A-A127-52E653AF91A2}" type="presParOf" srcId="{7DB488B2-AE63-7149-9634-7973D1515E3D}" destId="{811F5163-D6E7-E148-93B1-4A31C3A057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8FD371-029C-D84B-B12D-4AF1E1EDA255}" type="doc">
      <dgm:prSet loTypeId="urn:microsoft.com/office/officeart/2005/8/layout/vList3" loCatId="process" qsTypeId="urn:microsoft.com/office/officeart/2005/8/quickstyle/simple3" qsCatId="simple" csTypeId="urn:microsoft.com/office/officeart/2005/8/colors/accent1_2" csCatId="accent1" phldr="1"/>
      <dgm:spPr/>
      <dgm:t>
        <a:bodyPr/>
        <a:lstStyle/>
        <a:p>
          <a:endParaRPr kumimoji="1" lang="ja-JP" altLang="en-US"/>
        </a:p>
      </dgm:t>
    </dgm:pt>
    <dgm:pt modelId="{7668BF6C-7A64-614A-8D24-22DE2E79AA17}">
      <dgm:prSet/>
      <dgm:spPr/>
      <dgm:t>
        <a:bodyPr/>
        <a:lstStyle/>
        <a:p>
          <a:r>
            <a:rPr lang="ja-JP" baseline="0" dirty="0"/>
            <a:t>ゲームコースで学べること</a:t>
          </a:r>
          <a:endParaRPr lang="ja-JP" dirty="0"/>
        </a:p>
      </dgm:t>
    </dgm:pt>
    <dgm:pt modelId="{1B464DB6-30D4-7A4C-8C78-295463832D08}" type="parTrans" cxnId="{FD5CEEB8-D585-AF43-A6FA-EC01CD246196}">
      <dgm:prSet/>
      <dgm:spPr/>
      <dgm:t>
        <a:bodyPr/>
        <a:lstStyle/>
        <a:p>
          <a:endParaRPr kumimoji="1" lang="ja-JP" altLang="en-US"/>
        </a:p>
      </dgm:t>
    </dgm:pt>
    <dgm:pt modelId="{C43B46C5-779A-C747-8B8C-63EB6BC6CD00}" type="sibTrans" cxnId="{FD5CEEB8-D585-AF43-A6FA-EC01CD246196}">
      <dgm:prSet/>
      <dgm:spPr/>
      <dgm:t>
        <a:bodyPr/>
        <a:lstStyle/>
        <a:p>
          <a:endParaRPr kumimoji="1" lang="ja-JP" altLang="en-US"/>
        </a:p>
      </dgm:t>
    </dgm:pt>
    <dgm:pt modelId="{AE7FB7DE-3731-1844-B098-6238A6A21F6D}">
      <dgm:prSet/>
      <dgm:spPr/>
      <dgm:t>
        <a:bodyPr/>
        <a:lstStyle/>
        <a:p>
          <a:r>
            <a:rPr lang="ja-JP" baseline="0" dirty="0"/>
            <a:t>プログラマーの役割</a:t>
          </a:r>
          <a:endParaRPr lang="ja-JP" dirty="0"/>
        </a:p>
      </dgm:t>
    </dgm:pt>
    <dgm:pt modelId="{32BDF626-0880-9F4B-B65F-809F502EAA35}" type="parTrans" cxnId="{C62690AA-CA0F-C943-9240-B071EBC7BABC}">
      <dgm:prSet/>
      <dgm:spPr/>
      <dgm:t>
        <a:bodyPr/>
        <a:lstStyle/>
        <a:p>
          <a:endParaRPr kumimoji="1" lang="ja-JP" altLang="en-US"/>
        </a:p>
      </dgm:t>
    </dgm:pt>
    <dgm:pt modelId="{29E8EB8C-50AF-D044-92D9-8DD44C704DF4}" type="sibTrans" cxnId="{C62690AA-CA0F-C943-9240-B071EBC7BABC}">
      <dgm:prSet/>
      <dgm:spPr/>
      <dgm:t>
        <a:bodyPr/>
        <a:lstStyle/>
        <a:p>
          <a:endParaRPr kumimoji="1" lang="ja-JP" altLang="en-US"/>
        </a:p>
      </dgm:t>
    </dgm:pt>
    <dgm:pt modelId="{644DE882-78A0-2348-8005-048D1CC36ADD}">
      <dgm:prSet/>
      <dgm:spPr/>
      <dgm:t>
        <a:bodyPr/>
        <a:lstStyle/>
        <a:p>
          <a:r>
            <a:rPr lang="ja-JP" baseline="0"/>
            <a:t>ゲームプログラムの流れ</a:t>
          </a:r>
          <a:endParaRPr lang="ja-JP"/>
        </a:p>
      </dgm:t>
    </dgm:pt>
    <dgm:pt modelId="{DCBA35C1-38CE-8E46-9B66-15C511F0CD3C}" type="parTrans" cxnId="{1FBD4ACE-CEFA-794C-94D5-73F4C0B4BA7F}">
      <dgm:prSet/>
      <dgm:spPr/>
      <dgm:t>
        <a:bodyPr/>
        <a:lstStyle/>
        <a:p>
          <a:endParaRPr kumimoji="1" lang="ja-JP" altLang="en-US"/>
        </a:p>
      </dgm:t>
    </dgm:pt>
    <dgm:pt modelId="{AE235651-4935-4645-87AF-9EDA85A60410}" type="sibTrans" cxnId="{1FBD4ACE-CEFA-794C-94D5-73F4C0B4BA7F}">
      <dgm:prSet/>
      <dgm:spPr/>
      <dgm:t>
        <a:bodyPr/>
        <a:lstStyle/>
        <a:p>
          <a:endParaRPr kumimoji="1" lang="ja-JP" altLang="en-US"/>
        </a:p>
      </dgm:t>
    </dgm:pt>
    <dgm:pt modelId="{3C45799A-667B-C84E-AA13-A6C67C276C5F}">
      <dgm:prSet/>
      <dgm:spPr/>
      <dgm:t>
        <a:bodyPr/>
        <a:lstStyle/>
        <a:p>
          <a:r>
            <a:rPr lang="ja-JP" baseline="0"/>
            <a:t>実際に触ってみる</a:t>
          </a:r>
          <a:endParaRPr lang="ja-JP"/>
        </a:p>
      </dgm:t>
    </dgm:pt>
    <dgm:pt modelId="{50628030-4330-5440-8805-307E2615EF81}" type="parTrans" cxnId="{17224735-5571-B44F-9499-2518008D6558}">
      <dgm:prSet/>
      <dgm:spPr/>
      <dgm:t>
        <a:bodyPr/>
        <a:lstStyle/>
        <a:p>
          <a:endParaRPr kumimoji="1" lang="ja-JP" altLang="en-US"/>
        </a:p>
      </dgm:t>
    </dgm:pt>
    <dgm:pt modelId="{C68F8F66-E672-EA49-A7C3-8D6C01415900}" type="sibTrans" cxnId="{17224735-5571-B44F-9499-2518008D6558}">
      <dgm:prSet/>
      <dgm:spPr/>
      <dgm:t>
        <a:bodyPr/>
        <a:lstStyle/>
        <a:p>
          <a:endParaRPr kumimoji="1" lang="ja-JP" altLang="en-US"/>
        </a:p>
      </dgm:t>
    </dgm:pt>
    <dgm:pt modelId="{F206BC1D-6D64-C74E-88E1-581AFF232A65}">
      <dgm:prSet/>
      <dgm:spPr/>
      <dgm:t>
        <a:bodyPr/>
        <a:lstStyle/>
        <a:p>
          <a:r>
            <a:rPr lang="ja-JP" baseline="0"/>
            <a:t>まとめ</a:t>
          </a:r>
          <a:endParaRPr lang="ja-JP"/>
        </a:p>
      </dgm:t>
    </dgm:pt>
    <dgm:pt modelId="{A0FBAE5B-D986-7B41-9556-CC282E93C8E7}" type="parTrans" cxnId="{512513AB-1603-3041-97F8-929E072A4455}">
      <dgm:prSet/>
      <dgm:spPr/>
      <dgm:t>
        <a:bodyPr/>
        <a:lstStyle/>
        <a:p>
          <a:endParaRPr kumimoji="1" lang="ja-JP" altLang="en-US"/>
        </a:p>
      </dgm:t>
    </dgm:pt>
    <dgm:pt modelId="{A4A10E79-D240-2147-B923-1506F8876AEF}" type="sibTrans" cxnId="{512513AB-1603-3041-97F8-929E072A4455}">
      <dgm:prSet/>
      <dgm:spPr/>
      <dgm:t>
        <a:bodyPr/>
        <a:lstStyle/>
        <a:p>
          <a:endParaRPr kumimoji="1" lang="ja-JP" altLang="en-US"/>
        </a:p>
      </dgm:t>
    </dgm:pt>
    <dgm:pt modelId="{8950B6EF-E389-402B-83EA-47A764FD0290}">
      <dgm:prSet/>
      <dgm:spPr/>
      <dgm:t>
        <a:bodyPr/>
        <a:lstStyle/>
        <a:p>
          <a:r>
            <a:rPr lang="ja-JP" altLang="en-US" dirty="0" smtClean="0"/>
            <a:t>ゲームを作る前に知っておいてほしいこと</a:t>
          </a:r>
          <a:endParaRPr lang="ja-JP" dirty="0"/>
        </a:p>
      </dgm:t>
    </dgm:pt>
    <dgm:pt modelId="{A88820F9-2FE8-413D-B9C6-AD687ABBF30F}" type="parTrans" cxnId="{C0F5AAA3-198D-4F78-A7C3-FADB5A59B40B}">
      <dgm:prSet/>
      <dgm:spPr/>
      <dgm:t>
        <a:bodyPr/>
        <a:lstStyle/>
        <a:p>
          <a:endParaRPr kumimoji="1" lang="ja-JP" altLang="en-US"/>
        </a:p>
      </dgm:t>
    </dgm:pt>
    <dgm:pt modelId="{1B589BBA-1962-48C0-AC2C-0A6FC603ADD5}" type="sibTrans" cxnId="{C0F5AAA3-198D-4F78-A7C3-FADB5A59B40B}">
      <dgm:prSet/>
      <dgm:spPr/>
      <dgm:t>
        <a:bodyPr/>
        <a:lstStyle/>
        <a:p>
          <a:endParaRPr kumimoji="1" lang="ja-JP" altLang="en-US"/>
        </a:p>
      </dgm:t>
    </dgm:pt>
    <dgm:pt modelId="{D8E4590A-E4F9-2743-B0E6-3952C6C0C169}" type="pres">
      <dgm:prSet presAssocID="{E88FD371-029C-D84B-B12D-4AF1E1EDA255}" presName="linearFlow" presStyleCnt="0">
        <dgm:presLayoutVars>
          <dgm:dir/>
          <dgm:resizeHandles val="exact"/>
        </dgm:presLayoutVars>
      </dgm:prSet>
      <dgm:spPr/>
      <dgm:t>
        <a:bodyPr/>
        <a:lstStyle/>
        <a:p>
          <a:endParaRPr kumimoji="1" lang="ja-JP" altLang="en-US"/>
        </a:p>
      </dgm:t>
    </dgm:pt>
    <dgm:pt modelId="{49554A92-1EDD-7844-B15E-CF068D599DCA}" type="pres">
      <dgm:prSet presAssocID="{7668BF6C-7A64-614A-8D24-22DE2E79AA17}" presName="composite" presStyleCnt="0"/>
      <dgm:spPr/>
    </dgm:pt>
    <dgm:pt modelId="{CE03D48F-FDC0-AB45-B0B0-A22A7896518F}" type="pres">
      <dgm:prSet presAssocID="{7668BF6C-7A64-614A-8D24-22DE2E79AA17}"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kumimoji="1" lang="ja-JP" altLang="en-US"/>
        </a:p>
      </dgm:t>
    </dgm:pt>
    <dgm:pt modelId="{63497825-968E-764F-B4B7-5B792A6162B8}" type="pres">
      <dgm:prSet presAssocID="{7668BF6C-7A64-614A-8D24-22DE2E79AA17}" presName="txShp" presStyleLbl="node1" presStyleIdx="0" presStyleCnt="6">
        <dgm:presLayoutVars>
          <dgm:bulletEnabled val="1"/>
        </dgm:presLayoutVars>
      </dgm:prSet>
      <dgm:spPr/>
      <dgm:t>
        <a:bodyPr/>
        <a:lstStyle/>
        <a:p>
          <a:endParaRPr kumimoji="1" lang="ja-JP" altLang="en-US"/>
        </a:p>
      </dgm:t>
    </dgm:pt>
    <dgm:pt modelId="{BF878655-EEFE-B841-AECA-7B015CDD5601}" type="pres">
      <dgm:prSet presAssocID="{C43B46C5-779A-C747-8B8C-63EB6BC6CD00}" presName="spacing" presStyleCnt="0"/>
      <dgm:spPr/>
    </dgm:pt>
    <dgm:pt modelId="{4FD2183C-DD15-4BB0-BF9B-574E628293D7}" type="pres">
      <dgm:prSet presAssocID="{8950B6EF-E389-402B-83EA-47A764FD0290}" presName="composite" presStyleCnt="0"/>
      <dgm:spPr/>
    </dgm:pt>
    <dgm:pt modelId="{544E1800-2C0A-40E5-B302-58B0688BC634}" type="pres">
      <dgm:prSet presAssocID="{8950B6EF-E389-402B-83EA-47A764FD0290}" presName="imgShp" presStyleLbl="fgImgPlace1" presStyleIdx="1" presStyleCnt="6"/>
      <dgm:spPr/>
    </dgm:pt>
    <dgm:pt modelId="{C4C9205D-B4A0-4D9C-9901-DF9260E16BAE}" type="pres">
      <dgm:prSet presAssocID="{8950B6EF-E389-402B-83EA-47A764FD0290}" presName="txShp" presStyleLbl="node1" presStyleIdx="1" presStyleCnt="6">
        <dgm:presLayoutVars>
          <dgm:bulletEnabled val="1"/>
        </dgm:presLayoutVars>
      </dgm:prSet>
      <dgm:spPr/>
      <dgm:t>
        <a:bodyPr/>
        <a:lstStyle/>
        <a:p>
          <a:endParaRPr kumimoji="1" lang="ja-JP" altLang="en-US"/>
        </a:p>
      </dgm:t>
    </dgm:pt>
    <dgm:pt modelId="{724578DD-82C3-4F0B-AAE6-9F9F04C237C1}" type="pres">
      <dgm:prSet presAssocID="{1B589BBA-1962-48C0-AC2C-0A6FC603ADD5}" presName="spacing" presStyleCnt="0"/>
      <dgm:spPr/>
    </dgm:pt>
    <dgm:pt modelId="{21C51732-4A23-0848-9FD6-0AD24F1BE2DE}" type="pres">
      <dgm:prSet presAssocID="{AE7FB7DE-3731-1844-B098-6238A6A21F6D}" presName="composite" presStyleCnt="0"/>
      <dgm:spPr/>
    </dgm:pt>
    <dgm:pt modelId="{0B0EDA1A-1489-4C46-B963-40925BAC22E8}" type="pres">
      <dgm:prSet presAssocID="{AE7FB7DE-3731-1844-B098-6238A6A21F6D}" presName="imgShp" presStyleLbl="fgImgPlace1" presStyleIdx="2" presStyleCnt="6"/>
      <dgm:spPr/>
    </dgm:pt>
    <dgm:pt modelId="{F2DDC3DF-0AAC-8547-BCD9-1CE472CC1491}" type="pres">
      <dgm:prSet presAssocID="{AE7FB7DE-3731-1844-B098-6238A6A21F6D}" presName="txShp" presStyleLbl="node1" presStyleIdx="2" presStyleCnt="6">
        <dgm:presLayoutVars>
          <dgm:bulletEnabled val="1"/>
        </dgm:presLayoutVars>
      </dgm:prSet>
      <dgm:spPr/>
      <dgm:t>
        <a:bodyPr/>
        <a:lstStyle/>
        <a:p>
          <a:endParaRPr kumimoji="1" lang="ja-JP" altLang="en-US"/>
        </a:p>
      </dgm:t>
    </dgm:pt>
    <dgm:pt modelId="{C3950EB7-04C7-3D42-96D2-4691FDAD8173}" type="pres">
      <dgm:prSet presAssocID="{29E8EB8C-50AF-D044-92D9-8DD44C704DF4}" presName="spacing" presStyleCnt="0"/>
      <dgm:spPr/>
    </dgm:pt>
    <dgm:pt modelId="{1ADBE3EB-3D76-9F4C-9325-F28D8820C075}" type="pres">
      <dgm:prSet presAssocID="{644DE882-78A0-2348-8005-048D1CC36ADD}" presName="composite" presStyleCnt="0"/>
      <dgm:spPr/>
    </dgm:pt>
    <dgm:pt modelId="{2308C100-7FB8-D446-B53B-DD37036552FE}" type="pres">
      <dgm:prSet presAssocID="{644DE882-78A0-2348-8005-048D1CC36ADD}" presName="imgShp" presStyleLbl="fgImgPlace1" presStyleIdx="3" presStyleCnt="6"/>
      <dgm:spPr/>
    </dgm:pt>
    <dgm:pt modelId="{9F73A8A0-8502-1B43-86CC-F4A18255D4EB}" type="pres">
      <dgm:prSet presAssocID="{644DE882-78A0-2348-8005-048D1CC36ADD}" presName="txShp" presStyleLbl="node1" presStyleIdx="3" presStyleCnt="6">
        <dgm:presLayoutVars>
          <dgm:bulletEnabled val="1"/>
        </dgm:presLayoutVars>
      </dgm:prSet>
      <dgm:spPr/>
      <dgm:t>
        <a:bodyPr/>
        <a:lstStyle/>
        <a:p>
          <a:endParaRPr kumimoji="1" lang="ja-JP" altLang="en-US"/>
        </a:p>
      </dgm:t>
    </dgm:pt>
    <dgm:pt modelId="{25E432F7-72A9-9444-B2F2-7B85765B1A4C}" type="pres">
      <dgm:prSet presAssocID="{AE235651-4935-4645-87AF-9EDA85A60410}" presName="spacing" presStyleCnt="0"/>
      <dgm:spPr/>
    </dgm:pt>
    <dgm:pt modelId="{1FB9C497-C2DE-3C46-A182-8162B36D776C}" type="pres">
      <dgm:prSet presAssocID="{3C45799A-667B-C84E-AA13-A6C67C276C5F}" presName="composite" presStyleCnt="0"/>
      <dgm:spPr/>
    </dgm:pt>
    <dgm:pt modelId="{2DB710FD-37F7-F540-B91A-AD337D9BB7C4}" type="pres">
      <dgm:prSet presAssocID="{3C45799A-667B-C84E-AA13-A6C67C276C5F}" presName="imgShp" presStyleLbl="fgImgPlace1" presStyleIdx="4" presStyleCnt="6"/>
      <dgm:spPr/>
    </dgm:pt>
    <dgm:pt modelId="{07BCD0E9-0DFD-894F-8345-BB89B59CFB68}" type="pres">
      <dgm:prSet presAssocID="{3C45799A-667B-C84E-AA13-A6C67C276C5F}" presName="txShp" presStyleLbl="node1" presStyleIdx="4" presStyleCnt="6">
        <dgm:presLayoutVars>
          <dgm:bulletEnabled val="1"/>
        </dgm:presLayoutVars>
      </dgm:prSet>
      <dgm:spPr/>
      <dgm:t>
        <a:bodyPr/>
        <a:lstStyle/>
        <a:p>
          <a:endParaRPr kumimoji="1" lang="ja-JP" altLang="en-US"/>
        </a:p>
      </dgm:t>
    </dgm:pt>
    <dgm:pt modelId="{F284476D-B3AD-724E-B776-403EC2CF495A}" type="pres">
      <dgm:prSet presAssocID="{C68F8F66-E672-EA49-A7C3-8D6C01415900}" presName="spacing" presStyleCnt="0"/>
      <dgm:spPr/>
    </dgm:pt>
    <dgm:pt modelId="{CD037120-6629-3A45-AB7A-E079EB59E038}" type="pres">
      <dgm:prSet presAssocID="{F206BC1D-6D64-C74E-88E1-581AFF232A65}" presName="composite" presStyleCnt="0"/>
      <dgm:spPr/>
    </dgm:pt>
    <dgm:pt modelId="{CFDCEBBB-E05D-7846-ADF9-3EA0657E7A1A}" type="pres">
      <dgm:prSet presAssocID="{F206BC1D-6D64-C74E-88E1-581AFF232A65}" presName="imgShp" presStyleLbl="fgImgPlace1" presStyleIdx="5" presStyleCnt="6"/>
      <dgm:spPr/>
    </dgm:pt>
    <dgm:pt modelId="{2442124F-52D2-0542-941D-3CD8713D5FAC}" type="pres">
      <dgm:prSet presAssocID="{F206BC1D-6D64-C74E-88E1-581AFF232A65}" presName="txShp" presStyleLbl="node1" presStyleIdx="5" presStyleCnt="6">
        <dgm:presLayoutVars>
          <dgm:bulletEnabled val="1"/>
        </dgm:presLayoutVars>
      </dgm:prSet>
      <dgm:spPr/>
      <dgm:t>
        <a:bodyPr/>
        <a:lstStyle/>
        <a:p>
          <a:endParaRPr kumimoji="1" lang="ja-JP" altLang="en-US"/>
        </a:p>
      </dgm:t>
    </dgm:pt>
  </dgm:ptLst>
  <dgm:cxnLst>
    <dgm:cxn modelId="{1FBD4ACE-CEFA-794C-94D5-73F4C0B4BA7F}" srcId="{E88FD371-029C-D84B-B12D-4AF1E1EDA255}" destId="{644DE882-78A0-2348-8005-048D1CC36ADD}" srcOrd="3" destOrd="0" parTransId="{DCBA35C1-38CE-8E46-9B66-15C511F0CD3C}" sibTransId="{AE235651-4935-4645-87AF-9EDA85A60410}"/>
    <dgm:cxn modelId="{AF812C81-4206-4E44-8564-AA186F2942D7}" type="presOf" srcId="{E88FD371-029C-D84B-B12D-4AF1E1EDA255}" destId="{D8E4590A-E4F9-2743-B0E6-3952C6C0C169}" srcOrd="0" destOrd="0" presId="urn:microsoft.com/office/officeart/2005/8/layout/vList3"/>
    <dgm:cxn modelId="{512513AB-1603-3041-97F8-929E072A4455}" srcId="{E88FD371-029C-D84B-B12D-4AF1E1EDA255}" destId="{F206BC1D-6D64-C74E-88E1-581AFF232A65}" srcOrd="5" destOrd="0" parTransId="{A0FBAE5B-D986-7B41-9556-CC282E93C8E7}" sibTransId="{A4A10E79-D240-2147-B923-1506F8876AEF}"/>
    <dgm:cxn modelId="{BB0FEAA1-1661-49F1-8B64-F644DFD20867}" type="presOf" srcId="{3C45799A-667B-C84E-AA13-A6C67C276C5F}" destId="{07BCD0E9-0DFD-894F-8345-BB89B59CFB68}" srcOrd="0" destOrd="0" presId="urn:microsoft.com/office/officeart/2005/8/layout/vList3"/>
    <dgm:cxn modelId="{83663B35-1376-4E5C-871D-2ABEECB38D66}" type="presOf" srcId="{8950B6EF-E389-402B-83EA-47A764FD0290}" destId="{C4C9205D-B4A0-4D9C-9901-DF9260E16BAE}" srcOrd="0" destOrd="0" presId="urn:microsoft.com/office/officeart/2005/8/layout/vList3"/>
    <dgm:cxn modelId="{FD5CEEB8-D585-AF43-A6FA-EC01CD246196}" srcId="{E88FD371-029C-D84B-B12D-4AF1E1EDA255}" destId="{7668BF6C-7A64-614A-8D24-22DE2E79AA17}" srcOrd="0" destOrd="0" parTransId="{1B464DB6-30D4-7A4C-8C78-295463832D08}" sibTransId="{C43B46C5-779A-C747-8B8C-63EB6BC6CD00}"/>
    <dgm:cxn modelId="{EBC54C73-0C29-4D61-B208-140F548841BF}" type="presOf" srcId="{644DE882-78A0-2348-8005-048D1CC36ADD}" destId="{9F73A8A0-8502-1B43-86CC-F4A18255D4EB}" srcOrd="0" destOrd="0" presId="urn:microsoft.com/office/officeart/2005/8/layout/vList3"/>
    <dgm:cxn modelId="{17224735-5571-B44F-9499-2518008D6558}" srcId="{E88FD371-029C-D84B-B12D-4AF1E1EDA255}" destId="{3C45799A-667B-C84E-AA13-A6C67C276C5F}" srcOrd="4" destOrd="0" parTransId="{50628030-4330-5440-8805-307E2615EF81}" sibTransId="{C68F8F66-E672-EA49-A7C3-8D6C01415900}"/>
    <dgm:cxn modelId="{E4EC408F-2B9C-47B0-A827-A89721A25967}" type="presOf" srcId="{AE7FB7DE-3731-1844-B098-6238A6A21F6D}" destId="{F2DDC3DF-0AAC-8547-BCD9-1CE472CC1491}" srcOrd="0" destOrd="0" presId="urn:microsoft.com/office/officeart/2005/8/layout/vList3"/>
    <dgm:cxn modelId="{276E15A9-FE8C-4087-8B4D-292C11EB655E}" type="presOf" srcId="{F206BC1D-6D64-C74E-88E1-581AFF232A65}" destId="{2442124F-52D2-0542-941D-3CD8713D5FAC}" srcOrd="0" destOrd="0" presId="urn:microsoft.com/office/officeart/2005/8/layout/vList3"/>
    <dgm:cxn modelId="{C62690AA-CA0F-C943-9240-B071EBC7BABC}" srcId="{E88FD371-029C-D84B-B12D-4AF1E1EDA255}" destId="{AE7FB7DE-3731-1844-B098-6238A6A21F6D}" srcOrd="2" destOrd="0" parTransId="{32BDF626-0880-9F4B-B65F-809F502EAA35}" sibTransId="{29E8EB8C-50AF-D044-92D9-8DD44C704DF4}"/>
    <dgm:cxn modelId="{C0F5AAA3-198D-4F78-A7C3-FADB5A59B40B}" srcId="{E88FD371-029C-D84B-B12D-4AF1E1EDA255}" destId="{8950B6EF-E389-402B-83EA-47A764FD0290}" srcOrd="1" destOrd="0" parTransId="{A88820F9-2FE8-413D-B9C6-AD687ABBF30F}" sibTransId="{1B589BBA-1962-48C0-AC2C-0A6FC603ADD5}"/>
    <dgm:cxn modelId="{278C3A51-3F49-4A2E-8097-B89A66B38F2F}" type="presOf" srcId="{7668BF6C-7A64-614A-8D24-22DE2E79AA17}" destId="{63497825-968E-764F-B4B7-5B792A6162B8}" srcOrd="0" destOrd="0" presId="urn:microsoft.com/office/officeart/2005/8/layout/vList3"/>
    <dgm:cxn modelId="{1750B9B9-63B5-4B40-AD80-43AE85B0751C}" type="presParOf" srcId="{D8E4590A-E4F9-2743-B0E6-3952C6C0C169}" destId="{49554A92-1EDD-7844-B15E-CF068D599DCA}" srcOrd="0" destOrd="0" presId="urn:microsoft.com/office/officeart/2005/8/layout/vList3"/>
    <dgm:cxn modelId="{9F23928B-3264-4A54-8378-92BCF6851FA3}" type="presParOf" srcId="{49554A92-1EDD-7844-B15E-CF068D599DCA}" destId="{CE03D48F-FDC0-AB45-B0B0-A22A7896518F}" srcOrd="0" destOrd="0" presId="urn:microsoft.com/office/officeart/2005/8/layout/vList3"/>
    <dgm:cxn modelId="{15C4AC9D-BE3E-4088-9505-390D5CD528B0}" type="presParOf" srcId="{49554A92-1EDD-7844-B15E-CF068D599DCA}" destId="{63497825-968E-764F-B4B7-5B792A6162B8}" srcOrd="1" destOrd="0" presId="urn:microsoft.com/office/officeart/2005/8/layout/vList3"/>
    <dgm:cxn modelId="{D84EBC57-82FD-4EC9-B5B8-8E8CE2A3FD8D}" type="presParOf" srcId="{D8E4590A-E4F9-2743-B0E6-3952C6C0C169}" destId="{BF878655-EEFE-B841-AECA-7B015CDD5601}" srcOrd="1" destOrd="0" presId="urn:microsoft.com/office/officeart/2005/8/layout/vList3"/>
    <dgm:cxn modelId="{7E44206A-4759-47A7-AAA9-ED383A541C41}" type="presParOf" srcId="{D8E4590A-E4F9-2743-B0E6-3952C6C0C169}" destId="{4FD2183C-DD15-4BB0-BF9B-574E628293D7}" srcOrd="2" destOrd="0" presId="urn:microsoft.com/office/officeart/2005/8/layout/vList3"/>
    <dgm:cxn modelId="{06A2F7F6-96F5-45A6-82EA-DB54F162C97D}" type="presParOf" srcId="{4FD2183C-DD15-4BB0-BF9B-574E628293D7}" destId="{544E1800-2C0A-40E5-B302-58B0688BC634}" srcOrd="0" destOrd="0" presId="urn:microsoft.com/office/officeart/2005/8/layout/vList3"/>
    <dgm:cxn modelId="{1261A81C-7415-4939-BCBA-A1EF4B3C0CB1}" type="presParOf" srcId="{4FD2183C-DD15-4BB0-BF9B-574E628293D7}" destId="{C4C9205D-B4A0-4D9C-9901-DF9260E16BAE}" srcOrd="1" destOrd="0" presId="urn:microsoft.com/office/officeart/2005/8/layout/vList3"/>
    <dgm:cxn modelId="{5D26A196-045D-4837-B94D-FE78A348BEE6}" type="presParOf" srcId="{D8E4590A-E4F9-2743-B0E6-3952C6C0C169}" destId="{724578DD-82C3-4F0B-AAE6-9F9F04C237C1}" srcOrd="3" destOrd="0" presId="urn:microsoft.com/office/officeart/2005/8/layout/vList3"/>
    <dgm:cxn modelId="{F6B1C22D-CB4E-464A-A38C-C1BC23EB264B}" type="presParOf" srcId="{D8E4590A-E4F9-2743-B0E6-3952C6C0C169}" destId="{21C51732-4A23-0848-9FD6-0AD24F1BE2DE}" srcOrd="4" destOrd="0" presId="urn:microsoft.com/office/officeart/2005/8/layout/vList3"/>
    <dgm:cxn modelId="{D9E551BA-6B74-40FE-93A9-BEA0DA124DAB}" type="presParOf" srcId="{21C51732-4A23-0848-9FD6-0AD24F1BE2DE}" destId="{0B0EDA1A-1489-4C46-B963-40925BAC22E8}" srcOrd="0" destOrd="0" presId="urn:microsoft.com/office/officeart/2005/8/layout/vList3"/>
    <dgm:cxn modelId="{85337CE0-804A-42D5-B478-C7300DC8189C}" type="presParOf" srcId="{21C51732-4A23-0848-9FD6-0AD24F1BE2DE}" destId="{F2DDC3DF-0AAC-8547-BCD9-1CE472CC1491}" srcOrd="1" destOrd="0" presId="urn:microsoft.com/office/officeart/2005/8/layout/vList3"/>
    <dgm:cxn modelId="{E2EE1DEA-F7D2-4F08-AAD7-FDDC5EE97816}" type="presParOf" srcId="{D8E4590A-E4F9-2743-B0E6-3952C6C0C169}" destId="{C3950EB7-04C7-3D42-96D2-4691FDAD8173}" srcOrd="5" destOrd="0" presId="urn:microsoft.com/office/officeart/2005/8/layout/vList3"/>
    <dgm:cxn modelId="{4CC1439C-1CBA-4ECB-B83A-284B24E9B9EB}" type="presParOf" srcId="{D8E4590A-E4F9-2743-B0E6-3952C6C0C169}" destId="{1ADBE3EB-3D76-9F4C-9325-F28D8820C075}" srcOrd="6" destOrd="0" presId="urn:microsoft.com/office/officeart/2005/8/layout/vList3"/>
    <dgm:cxn modelId="{D9FCACED-0533-45F3-8390-C80E78AACB56}" type="presParOf" srcId="{1ADBE3EB-3D76-9F4C-9325-F28D8820C075}" destId="{2308C100-7FB8-D446-B53B-DD37036552FE}" srcOrd="0" destOrd="0" presId="urn:microsoft.com/office/officeart/2005/8/layout/vList3"/>
    <dgm:cxn modelId="{01A0CD86-B3F1-4CE6-B6E7-FF3F64857D9F}" type="presParOf" srcId="{1ADBE3EB-3D76-9F4C-9325-F28D8820C075}" destId="{9F73A8A0-8502-1B43-86CC-F4A18255D4EB}" srcOrd="1" destOrd="0" presId="urn:microsoft.com/office/officeart/2005/8/layout/vList3"/>
    <dgm:cxn modelId="{11FBB577-28FD-45BB-983B-E86A4FDE2035}" type="presParOf" srcId="{D8E4590A-E4F9-2743-B0E6-3952C6C0C169}" destId="{25E432F7-72A9-9444-B2F2-7B85765B1A4C}" srcOrd="7" destOrd="0" presId="urn:microsoft.com/office/officeart/2005/8/layout/vList3"/>
    <dgm:cxn modelId="{D47D5DBA-466C-4F3F-8FA1-95D4757C7CAB}" type="presParOf" srcId="{D8E4590A-E4F9-2743-B0E6-3952C6C0C169}" destId="{1FB9C497-C2DE-3C46-A182-8162B36D776C}" srcOrd="8" destOrd="0" presId="urn:microsoft.com/office/officeart/2005/8/layout/vList3"/>
    <dgm:cxn modelId="{3387A5D9-BF12-4C90-ADB7-C3171234D302}" type="presParOf" srcId="{1FB9C497-C2DE-3C46-A182-8162B36D776C}" destId="{2DB710FD-37F7-F540-B91A-AD337D9BB7C4}" srcOrd="0" destOrd="0" presId="urn:microsoft.com/office/officeart/2005/8/layout/vList3"/>
    <dgm:cxn modelId="{B3CDE2FA-8E82-4420-A7A8-A99F420440E8}" type="presParOf" srcId="{1FB9C497-C2DE-3C46-A182-8162B36D776C}" destId="{07BCD0E9-0DFD-894F-8345-BB89B59CFB68}" srcOrd="1" destOrd="0" presId="urn:microsoft.com/office/officeart/2005/8/layout/vList3"/>
    <dgm:cxn modelId="{BC31BAAE-558E-4801-A1F0-F6B02AFB059D}" type="presParOf" srcId="{D8E4590A-E4F9-2743-B0E6-3952C6C0C169}" destId="{F284476D-B3AD-724E-B776-403EC2CF495A}" srcOrd="9" destOrd="0" presId="urn:microsoft.com/office/officeart/2005/8/layout/vList3"/>
    <dgm:cxn modelId="{5D0AFF78-D7C3-4516-AD7C-06512133A046}" type="presParOf" srcId="{D8E4590A-E4F9-2743-B0E6-3952C6C0C169}" destId="{CD037120-6629-3A45-AB7A-E079EB59E038}" srcOrd="10" destOrd="0" presId="urn:microsoft.com/office/officeart/2005/8/layout/vList3"/>
    <dgm:cxn modelId="{E3AF7DFB-EE9E-43AC-8A52-A4757E4D64F7}" type="presParOf" srcId="{CD037120-6629-3A45-AB7A-E079EB59E038}" destId="{CFDCEBBB-E05D-7846-ADF9-3EA0657E7A1A}" srcOrd="0" destOrd="0" presId="urn:microsoft.com/office/officeart/2005/8/layout/vList3"/>
    <dgm:cxn modelId="{F4A0945C-1ECF-4C25-A30F-5CB50B8B48FB}" type="presParOf" srcId="{CD037120-6629-3A45-AB7A-E079EB59E038}" destId="{2442124F-52D2-0542-941D-3CD8713D5FA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45B68A-352D-4229-BAC1-90F87562EF2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kumimoji="1" lang="ja-JP" altLang="en-US"/>
        </a:p>
      </dgm:t>
    </dgm:pt>
    <dgm:pt modelId="{C7E59FE3-CA72-4E30-B223-7B0D248CAF42}">
      <dgm:prSet/>
      <dgm:spPr/>
      <dgm:t>
        <a:bodyPr/>
        <a:lstStyle/>
        <a:p>
          <a:pPr algn="ctr" rtl="0"/>
          <a:r>
            <a:rPr kumimoji="1" lang="ja-JP" dirty="0" smtClean="0"/>
            <a:t>進化するゲームエンジン</a:t>
          </a:r>
          <a:endParaRPr lang="ja-JP" dirty="0"/>
        </a:p>
      </dgm:t>
    </dgm:pt>
    <dgm:pt modelId="{6A0F7368-261E-431A-9029-5DE411D79B9D}" type="parTrans" cxnId="{AAB20EE5-DBA3-468E-914A-F7CD35ECCF10}">
      <dgm:prSet/>
      <dgm:spPr/>
      <dgm:t>
        <a:bodyPr/>
        <a:lstStyle/>
        <a:p>
          <a:pPr algn="ctr"/>
          <a:endParaRPr kumimoji="1" lang="ja-JP" altLang="en-US"/>
        </a:p>
      </dgm:t>
    </dgm:pt>
    <dgm:pt modelId="{43D28C90-97B8-4ADF-A499-4724CD179957}" type="sibTrans" cxnId="{AAB20EE5-DBA3-468E-914A-F7CD35ECCF10}">
      <dgm:prSet/>
      <dgm:spPr/>
      <dgm:t>
        <a:bodyPr/>
        <a:lstStyle/>
        <a:p>
          <a:pPr algn="ctr"/>
          <a:endParaRPr kumimoji="1" lang="ja-JP" altLang="en-US"/>
        </a:p>
      </dgm:t>
    </dgm:pt>
    <dgm:pt modelId="{1D3E8E2E-66DF-436F-9995-FBC4A61DA35B}" type="pres">
      <dgm:prSet presAssocID="{9A45B68A-352D-4229-BAC1-90F87562EF27}" presName="linear" presStyleCnt="0">
        <dgm:presLayoutVars>
          <dgm:animLvl val="lvl"/>
          <dgm:resizeHandles val="exact"/>
        </dgm:presLayoutVars>
      </dgm:prSet>
      <dgm:spPr/>
    </dgm:pt>
    <dgm:pt modelId="{B8226360-553D-43F4-92EA-84FF953DF2EA}" type="pres">
      <dgm:prSet presAssocID="{C7E59FE3-CA72-4E30-B223-7B0D248CAF42}" presName="parentText" presStyleLbl="node1" presStyleIdx="0" presStyleCnt="1">
        <dgm:presLayoutVars>
          <dgm:chMax val="0"/>
          <dgm:bulletEnabled val="1"/>
        </dgm:presLayoutVars>
      </dgm:prSet>
      <dgm:spPr/>
    </dgm:pt>
  </dgm:ptLst>
  <dgm:cxnLst>
    <dgm:cxn modelId="{83DC00EB-6121-45F5-8EDE-A31287CF5078}" type="presOf" srcId="{9A45B68A-352D-4229-BAC1-90F87562EF27}" destId="{1D3E8E2E-66DF-436F-9995-FBC4A61DA35B}" srcOrd="0" destOrd="0" presId="urn:microsoft.com/office/officeart/2005/8/layout/vList2"/>
    <dgm:cxn modelId="{278B3CE4-2590-44FB-AB79-DE681FE5FCCB}" type="presOf" srcId="{C7E59FE3-CA72-4E30-B223-7B0D248CAF42}" destId="{B8226360-553D-43F4-92EA-84FF953DF2EA}" srcOrd="0" destOrd="0" presId="urn:microsoft.com/office/officeart/2005/8/layout/vList2"/>
    <dgm:cxn modelId="{AAB20EE5-DBA3-468E-914A-F7CD35ECCF10}" srcId="{9A45B68A-352D-4229-BAC1-90F87562EF27}" destId="{C7E59FE3-CA72-4E30-B223-7B0D248CAF42}" srcOrd="0" destOrd="0" parTransId="{6A0F7368-261E-431A-9029-5DE411D79B9D}" sibTransId="{43D28C90-97B8-4ADF-A499-4724CD179957}"/>
    <dgm:cxn modelId="{0692421B-58A7-456C-A2B3-87DEDDAB10FE}" type="presParOf" srcId="{1D3E8E2E-66DF-436F-9995-FBC4A61DA35B}" destId="{B8226360-553D-43F4-92EA-84FF953DF2E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1CDCD1-00FD-4445-93AC-89B03064FA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132BBB0-B294-439B-ABD4-4E5A379FE0D4}">
      <dgm:prSet/>
      <dgm:spPr/>
      <dgm:t>
        <a:bodyPr/>
        <a:lstStyle/>
        <a:p>
          <a:pPr rtl="0"/>
          <a:r>
            <a:rPr kumimoji="1" lang="en-US" dirty="0" smtClean="0"/>
            <a:t>Unity </a:t>
          </a:r>
          <a:r>
            <a:rPr kumimoji="1" lang="en-US" altLang="ja-JP" dirty="0" smtClean="0"/>
            <a:t>(C#)</a:t>
          </a:r>
          <a:endParaRPr lang="ja-JP" dirty="0"/>
        </a:p>
      </dgm:t>
    </dgm:pt>
    <dgm:pt modelId="{A5F7078B-F4B7-49FF-BDED-D9AAE87601D3}" type="parTrans" cxnId="{85BBD3B8-A3AF-4766-823F-714D4656EE0A}">
      <dgm:prSet/>
      <dgm:spPr/>
      <dgm:t>
        <a:bodyPr/>
        <a:lstStyle/>
        <a:p>
          <a:endParaRPr kumimoji="1" lang="ja-JP" altLang="en-US"/>
        </a:p>
      </dgm:t>
    </dgm:pt>
    <dgm:pt modelId="{3194DB28-645F-454A-B8B4-E036BF65E2B7}" type="sibTrans" cxnId="{85BBD3B8-A3AF-4766-823F-714D4656EE0A}">
      <dgm:prSet/>
      <dgm:spPr/>
      <dgm:t>
        <a:bodyPr/>
        <a:lstStyle/>
        <a:p>
          <a:endParaRPr kumimoji="1" lang="ja-JP" altLang="en-US"/>
        </a:p>
      </dgm:t>
    </dgm:pt>
    <dgm:pt modelId="{1FB5E712-881B-4FB0-8349-E5B16502C777}">
      <dgm:prSet/>
      <dgm:spPr/>
      <dgm:t>
        <a:bodyPr/>
        <a:lstStyle/>
        <a:p>
          <a:pPr rtl="0"/>
          <a:r>
            <a:rPr kumimoji="1" lang="en-US" dirty="0" smtClean="0"/>
            <a:t>Unreal Engine </a:t>
          </a:r>
          <a:r>
            <a:rPr kumimoji="1" lang="en-US" altLang="ja-JP" dirty="0" smtClean="0"/>
            <a:t>(C++)</a:t>
          </a:r>
          <a:endParaRPr lang="ja-JP" dirty="0"/>
        </a:p>
      </dgm:t>
    </dgm:pt>
    <dgm:pt modelId="{6802797A-879F-4B70-8611-9E94EEFF29DD}" type="parTrans" cxnId="{812B8074-0228-4D24-BF98-3853C9D877A0}">
      <dgm:prSet/>
      <dgm:spPr/>
      <dgm:t>
        <a:bodyPr/>
        <a:lstStyle/>
        <a:p>
          <a:endParaRPr kumimoji="1" lang="ja-JP" altLang="en-US"/>
        </a:p>
      </dgm:t>
    </dgm:pt>
    <dgm:pt modelId="{3D5059BF-3CC5-467D-9DEC-BA1A6A60E160}" type="sibTrans" cxnId="{812B8074-0228-4D24-BF98-3853C9D877A0}">
      <dgm:prSet/>
      <dgm:spPr/>
      <dgm:t>
        <a:bodyPr/>
        <a:lstStyle/>
        <a:p>
          <a:endParaRPr kumimoji="1" lang="ja-JP" altLang="en-US"/>
        </a:p>
      </dgm:t>
    </dgm:pt>
    <dgm:pt modelId="{7F0A70B1-1BDA-4362-9E38-742E4EEC20FD}">
      <dgm:prSet/>
      <dgm:spPr/>
      <dgm:t>
        <a:bodyPr/>
        <a:lstStyle/>
        <a:p>
          <a:pPr rtl="0"/>
          <a:r>
            <a:rPr lang="ja-JP" altLang="en-US" dirty="0" smtClean="0"/>
            <a:t>最近はやりのやべぇやつ</a:t>
          </a:r>
          <a:endParaRPr lang="ja-JP" dirty="0"/>
        </a:p>
      </dgm:t>
    </dgm:pt>
    <dgm:pt modelId="{0CA4168D-9A43-48A8-A5E5-7D05F579DB44}" type="parTrans" cxnId="{C0C71FAF-AE9D-4686-B235-A56B62EE0C9C}">
      <dgm:prSet/>
      <dgm:spPr/>
      <dgm:t>
        <a:bodyPr/>
        <a:lstStyle/>
        <a:p>
          <a:endParaRPr kumimoji="1" lang="ja-JP" altLang="en-US"/>
        </a:p>
      </dgm:t>
    </dgm:pt>
    <dgm:pt modelId="{7DA69E17-CB4F-4130-8A8E-4BAD0681708B}" type="sibTrans" cxnId="{C0C71FAF-AE9D-4686-B235-A56B62EE0C9C}">
      <dgm:prSet/>
      <dgm:spPr/>
      <dgm:t>
        <a:bodyPr/>
        <a:lstStyle/>
        <a:p>
          <a:endParaRPr kumimoji="1" lang="ja-JP" altLang="en-US"/>
        </a:p>
      </dgm:t>
    </dgm:pt>
    <dgm:pt modelId="{E4203248-57F0-4592-B46D-1FC9665A47B1}">
      <dgm:prSet/>
      <dgm:spPr/>
      <dgm:t>
        <a:bodyPr/>
        <a:lstStyle/>
        <a:p>
          <a:pPr rtl="0"/>
          <a:r>
            <a:rPr lang="ja-JP" altLang="en-US" dirty="0" smtClean="0"/>
            <a:t>映像作品なども作れる</a:t>
          </a:r>
          <a:endParaRPr lang="ja-JP" dirty="0"/>
        </a:p>
      </dgm:t>
    </dgm:pt>
    <dgm:pt modelId="{0051F8C3-517A-48FB-AE7F-A962E6C5592B}" type="parTrans" cxnId="{0B6895D1-2FBC-4369-B4A2-4171D0C889E9}">
      <dgm:prSet/>
      <dgm:spPr/>
      <dgm:t>
        <a:bodyPr/>
        <a:lstStyle/>
        <a:p>
          <a:endParaRPr kumimoji="1" lang="ja-JP" altLang="en-US"/>
        </a:p>
      </dgm:t>
    </dgm:pt>
    <dgm:pt modelId="{D5F376D3-2625-430A-A9AA-7E8FCD8D434B}" type="sibTrans" cxnId="{0B6895D1-2FBC-4369-B4A2-4171D0C889E9}">
      <dgm:prSet/>
      <dgm:spPr/>
      <dgm:t>
        <a:bodyPr/>
        <a:lstStyle/>
        <a:p>
          <a:endParaRPr kumimoji="1" lang="ja-JP" altLang="en-US"/>
        </a:p>
      </dgm:t>
    </dgm:pt>
    <dgm:pt modelId="{3ABF5E37-C0A6-422C-A594-692660E1B86B}">
      <dgm:prSet/>
      <dgm:spPr/>
      <dgm:t>
        <a:bodyPr/>
        <a:lstStyle/>
        <a:p>
          <a:pPr rtl="0"/>
          <a:r>
            <a:rPr lang="ja-JP" altLang="en-US" dirty="0" smtClean="0"/>
            <a:t>チームラボ的なことが簡単にできる</a:t>
          </a:r>
          <a:endParaRPr lang="ja-JP" dirty="0"/>
        </a:p>
      </dgm:t>
    </dgm:pt>
    <dgm:pt modelId="{24F986CB-77FB-4FBC-AE36-E0D6B7A29898}" type="parTrans" cxnId="{27B223AD-5D56-4574-85AD-8B73DFD8A9C1}">
      <dgm:prSet/>
      <dgm:spPr/>
      <dgm:t>
        <a:bodyPr/>
        <a:lstStyle/>
        <a:p>
          <a:endParaRPr kumimoji="1" lang="ja-JP" altLang="en-US"/>
        </a:p>
      </dgm:t>
    </dgm:pt>
    <dgm:pt modelId="{CEC9F985-AEEF-46F5-A0D7-460D48106942}" type="sibTrans" cxnId="{27B223AD-5D56-4574-85AD-8B73DFD8A9C1}">
      <dgm:prSet/>
      <dgm:spPr/>
      <dgm:t>
        <a:bodyPr/>
        <a:lstStyle/>
        <a:p>
          <a:endParaRPr kumimoji="1" lang="ja-JP" altLang="en-US"/>
        </a:p>
      </dgm:t>
    </dgm:pt>
    <dgm:pt modelId="{C0FA9FC7-8A92-424C-A33E-B81B9FADD007}">
      <dgm:prSet/>
      <dgm:spPr/>
      <dgm:t>
        <a:bodyPr/>
        <a:lstStyle/>
        <a:p>
          <a:pPr rtl="0"/>
          <a:r>
            <a:rPr lang="ja-JP" altLang="en-US" dirty="0" smtClean="0"/>
            <a:t>簡単にゲームを作ることができる</a:t>
          </a:r>
          <a:endParaRPr lang="ja-JP" dirty="0"/>
        </a:p>
      </dgm:t>
    </dgm:pt>
    <dgm:pt modelId="{B6E1D409-CEAC-42C7-A441-15C5FE60F033}" type="parTrans" cxnId="{7075B3F1-5985-42C3-8064-5DE572DAC7AB}">
      <dgm:prSet/>
      <dgm:spPr/>
      <dgm:t>
        <a:bodyPr/>
        <a:lstStyle/>
        <a:p>
          <a:endParaRPr kumimoji="1" lang="ja-JP" altLang="en-US"/>
        </a:p>
      </dgm:t>
    </dgm:pt>
    <dgm:pt modelId="{0C43DB03-2D64-486C-AB33-073B4F1CD7E7}" type="sibTrans" cxnId="{7075B3F1-5985-42C3-8064-5DE572DAC7AB}">
      <dgm:prSet/>
      <dgm:spPr/>
      <dgm:t>
        <a:bodyPr/>
        <a:lstStyle/>
        <a:p>
          <a:endParaRPr kumimoji="1" lang="ja-JP" altLang="en-US"/>
        </a:p>
      </dgm:t>
    </dgm:pt>
    <dgm:pt modelId="{C48A26E5-C978-4B4D-98DB-2B80E3E9A422}">
      <dgm:prSet/>
      <dgm:spPr/>
      <dgm:t>
        <a:bodyPr/>
        <a:lstStyle/>
        <a:p>
          <a:pPr rtl="0"/>
          <a:r>
            <a:rPr lang="ja-JP" altLang="en-US" dirty="0" smtClean="0"/>
            <a:t>最近はやりのやべぇやつ</a:t>
          </a:r>
          <a:endParaRPr lang="ja-JP" dirty="0"/>
        </a:p>
      </dgm:t>
    </dgm:pt>
    <dgm:pt modelId="{D13CB6F4-CA68-41E6-8661-7494519436D9}" type="parTrans" cxnId="{1878C0EE-4FD5-4682-9790-390423EA73C6}">
      <dgm:prSet/>
      <dgm:spPr/>
      <dgm:t>
        <a:bodyPr/>
        <a:lstStyle/>
        <a:p>
          <a:endParaRPr kumimoji="1" lang="ja-JP" altLang="en-US"/>
        </a:p>
      </dgm:t>
    </dgm:pt>
    <dgm:pt modelId="{5E83145C-FE98-43A3-A63E-F9233BFF5FF6}" type="sibTrans" cxnId="{1878C0EE-4FD5-4682-9790-390423EA73C6}">
      <dgm:prSet/>
      <dgm:spPr/>
      <dgm:t>
        <a:bodyPr/>
        <a:lstStyle/>
        <a:p>
          <a:endParaRPr kumimoji="1" lang="ja-JP" altLang="en-US"/>
        </a:p>
      </dgm:t>
    </dgm:pt>
    <dgm:pt modelId="{5ED70994-7C4B-490C-B4EF-921963A40DDE}">
      <dgm:prSet/>
      <dgm:spPr/>
      <dgm:t>
        <a:bodyPr/>
        <a:lstStyle/>
        <a:p>
          <a:pPr rtl="0"/>
          <a:r>
            <a:rPr lang="ja-JP" altLang="en-US" dirty="0" smtClean="0"/>
            <a:t>プログラムしなくてもゲーム作れる</a:t>
          </a:r>
          <a:endParaRPr lang="ja-JP" dirty="0"/>
        </a:p>
      </dgm:t>
    </dgm:pt>
    <dgm:pt modelId="{98AA4C88-3EFF-4DB2-ABE5-C0DC960E625B}" type="parTrans" cxnId="{8376CB03-C8DF-47BF-A57F-58997F49AF5A}">
      <dgm:prSet/>
      <dgm:spPr/>
      <dgm:t>
        <a:bodyPr/>
        <a:lstStyle/>
        <a:p>
          <a:endParaRPr kumimoji="1" lang="ja-JP" altLang="en-US"/>
        </a:p>
      </dgm:t>
    </dgm:pt>
    <dgm:pt modelId="{6FE9F882-8C33-4322-9A30-143C11EF875C}" type="sibTrans" cxnId="{8376CB03-C8DF-47BF-A57F-58997F49AF5A}">
      <dgm:prSet/>
      <dgm:spPr/>
      <dgm:t>
        <a:bodyPr/>
        <a:lstStyle/>
        <a:p>
          <a:endParaRPr kumimoji="1" lang="ja-JP" altLang="en-US"/>
        </a:p>
      </dgm:t>
    </dgm:pt>
    <dgm:pt modelId="{E5F3A439-745D-4260-95A1-42FA473F439A}">
      <dgm:prSet/>
      <dgm:spPr/>
      <dgm:t>
        <a:bodyPr/>
        <a:lstStyle/>
        <a:p>
          <a:pPr rtl="0"/>
          <a:r>
            <a:rPr lang="ja-JP" altLang="en-US" dirty="0" smtClean="0"/>
            <a:t>リアルなレンダリングとかまじやべぇ</a:t>
          </a:r>
          <a:endParaRPr lang="ja-JP" dirty="0"/>
        </a:p>
      </dgm:t>
    </dgm:pt>
    <dgm:pt modelId="{C36B2274-31EB-4B47-97BA-D03BC9821CAC}" type="parTrans" cxnId="{BAAE5123-D207-4B48-9CA8-6E5DF5020E3F}">
      <dgm:prSet/>
      <dgm:spPr/>
      <dgm:t>
        <a:bodyPr/>
        <a:lstStyle/>
        <a:p>
          <a:endParaRPr kumimoji="1" lang="ja-JP" altLang="en-US"/>
        </a:p>
      </dgm:t>
    </dgm:pt>
    <dgm:pt modelId="{6BFCB753-8BA4-46AF-AF31-BC998FB24E08}" type="sibTrans" cxnId="{BAAE5123-D207-4B48-9CA8-6E5DF5020E3F}">
      <dgm:prSet/>
      <dgm:spPr/>
      <dgm:t>
        <a:bodyPr/>
        <a:lstStyle/>
        <a:p>
          <a:endParaRPr kumimoji="1" lang="ja-JP" altLang="en-US"/>
        </a:p>
      </dgm:t>
    </dgm:pt>
    <dgm:pt modelId="{E065F0F1-5F7D-470F-8D7F-FB5C12A1C134}" type="pres">
      <dgm:prSet presAssocID="{961CDCD1-00FD-4445-93AC-89B03064FA07}" presName="linear" presStyleCnt="0">
        <dgm:presLayoutVars>
          <dgm:animLvl val="lvl"/>
          <dgm:resizeHandles val="exact"/>
        </dgm:presLayoutVars>
      </dgm:prSet>
      <dgm:spPr/>
    </dgm:pt>
    <dgm:pt modelId="{A7D0BDF7-39C2-4B8E-B6E0-7C9667F7E216}" type="pres">
      <dgm:prSet presAssocID="{6132BBB0-B294-439B-ABD4-4E5A379FE0D4}" presName="parentText" presStyleLbl="node1" presStyleIdx="0" presStyleCnt="2">
        <dgm:presLayoutVars>
          <dgm:chMax val="0"/>
          <dgm:bulletEnabled val="1"/>
        </dgm:presLayoutVars>
      </dgm:prSet>
      <dgm:spPr/>
      <dgm:t>
        <a:bodyPr/>
        <a:lstStyle/>
        <a:p>
          <a:endParaRPr kumimoji="1" lang="ja-JP" altLang="en-US"/>
        </a:p>
      </dgm:t>
    </dgm:pt>
    <dgm:pt modelId="{78B32D5E-DC34-4C8F-85FD-20D28A9DA71B}" type="pres">
      <dgm:prSet presAssocID="{6132BBB0-B294-439B-ABD4-4E5A379FE0D4}" presName="childText" presStyleLbl="revTx" presStyleIdx="0" presStyleCnt="2">
        <dgm:presLayoutVars>
          <dgm:bulletEnabled val="1"/>
        </dgm:presLayoutVars>
      </dgm:prSet>
      <dgm:spPr/>
      <dgm:t>
        <a:bodyPr/>
        <a:lstStyle/>
        <a:p>
          <a:endParaRPr kumimoji="1" lang="ja-JP" altLang="en-US"/>
        </a:p>
      </dgm:t>
    </dgm:pt>
    <dgm:pt modelId="{3BF6D6DC-08A6-498A-9C8F-DAE99F1489BC}" type="pres">
      <dgm:prSet presAssocID="{1FB5E712-881B-4FB0-8349-E5B16502C777}" presName="parentText" presStyleLbl="node1" presStyleIdx="1" presStyleCnt="2">
        <dgm:presLayoutVars>
          <dgm:chMax val="0"/>
          <dgm:bulletEnabled val="1"/>
        </dgm:presLayoutVars>
      </dgm:prSet>
      <dgm:spPr/>
      <dgm:t>
        <a:bodyPr/>
        <a:lstStyle/>
        <a:p>
          <a:endParaRPr kumimoji="1" lang="ja-JP" altLang="en-US"/>
        </a:p>
      </dgm:t>
    </dgm:pt>
    <dgm:pt modelId="{88862D6F-4BB2-45D0-8C2C-DCAFDCE3D75B}" type="pres">
      <dgm:prSet presAssocID="{1FB5E712-881B-4FB0-8349-E5B16502C777}" presName="childText" presStyleLbl="revTx" presStyleIdx="1" presStyleCnt="2">
        <dgm:presLayoutVars>
          <dgm:bulletEnabled val="1"/>
        </dgm:presLayoutVars>
      </dgm:prSet>
      <dgm:spPr/>
    </dgm:pt>
  </dgm:ptLst>
  <dgm:cxnLst>
    <dgm:cxn modelId="{1878C0EE-4FD5-4682-9790-390423EA73C6}" srcId="{1FB5E712-881B-4FB0-8349-E5B16502C777}" destId="{C48A26E5-C978-4B4D-98DB-2B80E3E9A422}" srcOrd="0" destOrd="0" parTransId="{D13CB6F4-CA68-41E6-8661-7494519436D9}" sibTransId="{5E83145C-FE98-43A3-A63E-F9233BFF5FF6}"/>
    <dgm:cxn modelId="{8376CB03-C8DF-47BF-A57F-58997F49AF5A}" srcId="{1FB5E712-881B-4FB0-8349-E5B16502C777}" destId="{5ED70994-7C4B-490C-B4EF-921963A40DDE}" srcOrd="1" destOrd="0" parTransId="{98AA4C88-3EFF-4DB2-ABE5-C0DC960E625B}" sibTransId="{6FE9F882-8C33-4322-9A30-143C11EF875C}"/>
    <dgm:cxn modelId="{1E0BA7C5-41EE-4410-B341-8720AF61C9B1}" type="presOf" srcId="{5ED70994-7C4B-490C-B4EF-921963A40DDE}" destId="{88862D6F-4BB2-45D0-8C2C-DCAFDCE3D75B}" srcOrd="0" destOrd="1" presId="urn:microsoft.com/office/officeart/2005/8/layout/vList2"/>
    <dgm:cxn modelId="{27B223AD-5D56-4574-85AD-8B73DFD8A9C1}" srcId="{6132BBB0-B294-439B-ABD4-4E5A379FE0D4}" destId="{3ABF5E37-C0A6-422C-A594-692660E1B86B}" srcOrd="3" destOrd="0" parTransId="{24F986CB-77FB-4FBC-AE36-E0D6B7A29898}" sibTransId="{CEC9F985-AEEF-46F5-A0D7-460D48106942}"/>
    <dgm:cxn modelId="{8A644225-A86D-4DC2-9E2F-82E0F2DD5235}" type="presOf" srcId="{3ABF5E37-C0A6-422C-A594-692660E1B86B}" destId="{78B32D5E-DC34-4C8F-85FD-20D28A9DA71B}" srcOrd="0" destOrd="3" presId="urn:microsoft.com/office/officeart/2005/8/layout/vList2"/>
    <dgm:cxn modelId="{9D0BC273-F444-4382-AF77-98B1F6AB560C}" type="presOf" srcId="{961CDCD1-00FD-4445-93AC-89B03064FA07}" destId="{E065F0F1-5F7D-470F-8D7F-FB5C12A1C134}" srcOrd="0" destOrd="0" presId="urn:microsoft.com/office/officeart/2005/8/layout/vList2"/>
    <dgm:cxn modelId="{34EE2F0B-EA7D-47A1-B50C-A362B5FF58AF}" type="presOf" srcId="{E4203248-57F0-4592-B46D-1FC9665A47B1}" destId="{78B32D5E-DC34-4C8F-85FD-20D28A9DA71B}" srcOrd="0" destOrd="2" presId="urn:microsoft.com/office/officeart/2005/8/layout/vList2"/>
    <dgm:cxn modelId="{1BD94427-4426-4D98-8E75-DB0A607D9702}" type="presOf" srcId="{C0FA9FC7-8A92-424C-A33E-B81B9FADD007}" destId="{78B32D5E-DC34-4C8F-85FD-20D28A9DA71B}" srcOrd="0" destOrd="1" presId="urn:microsoft.com/office/officeart/2005/8/layout/vList2"/>
    <dgm:cxn modelId="{066CEA63-0B80-492A-8351-FA1A281B9286}" type="presOf" srcId="{7F0A70B1-1BDA-4362-9E38-742E4EEC20FD}" destId="{78B32D5E-DC34-4C8F-85FD-20D28A9DA71B}" srcOrd="0" destOrd="0" presId="urn:microsoft.com/office/officeart/2005/8/layout/vList2"/>
    <dgm:cxn modelId="{9FD3EC86-C06A-4F32-9A2E-041A0E0D6487}" type="presOf" srcId="{E5F3A439-745D-4260-95A1-42FA473F439A}" destId="{88862D6F-4BB2-45D0-8C2C-DCAFDCE3D75B}" srcOrd="0" destOrd="2" presId="urn:microsoft.com/office/officeart/2005/8/layout/vList2"/>
    <dgm:cxn modelId="{BAAE5123-D207-4B48-9CA8-6E5DF5020E3F}" srcId="{1FB5E712-881B-4FB0-8349-E5B16502C777}" destId="{E5F3A439-745D-4260-95A1-42FA473F439A}" srcOrd="2" destOrd="0" parTransId="{C36B2274-31EB-4B47-97BA-D03BC9821CAC}" sibTransId="{6BFCB753-8BA4-46AF-AF31-BC998FB24E08}"/>
    <dgm:cxn modelId="{7075B3F1-5985-42C3-8064-5DE572DAC7AB}" srcId="{6132BBB0-B294-439B-ABD4-4E5A379FE0D4}" destId="{C0FA9FC7-8A92-424C-A33E-B81B9FADD007}" srcOrd="1" destOrd="0" parTransId="{B6E1D409-CEAC-42C7-A441-15C5FE60F033}" sibTransId="{0C43DB03-2D64-486C-AB33-073B4F1CD7E7}"/>
    <dgm:cxn modelId="{C0C71FAF-AE9D-4686-B235-A56B62EE0C9C}" srcId="{6132BBB0-B294-439B-ABD4-4E5A379FE0D4}" destId="{7F0A70B1-1BDA-4362-9E38-742E4EEC20FD}" srcOrd="0" destOrd="0" parTransId="{0CA4168D-9A43-48A8-A5E5-7D05F579DB44}" sibTransId="{7DA69E17-CB4F-4130-8A8E-4BAD0681708B}"/>
    <dgm:cxn modelId="{29C39DBA-A0E1-498B-86DE-265FA37F1BD7}" type="presOf" srcId="{1FB5E712-881B-4FB0-8349-E5B16502C777}" destId="{3BF6D6DC-08A6-498A-9C8F-DAE99F1489BC}" srcOrd="0" destOrd="0" presId="urn:microsoft.com/office/officeart/2005/8/layout/vList2"/>
    <dgm:cxn modelId="{0B6895D1-2FBC-4369-B4A2-4171D0C889E9}" srcId="{6132BBB0-B294-439B-ABD4-4E5A379FE0D4}" destId="{E4203248-57F0-4592-B46D-1FC9665A47B1}" srcOrd="2" destOrd="0" parTransId="{0051F8C3-517A-48FB-AE7F-A962E6C5592B}" sibTransId="{D5F376D3-2625-430A-A9AA-7E8FCD8D434B}"/>
    <dgm:cxn modelId="{85BBD3B8-A3AF-4766-823F-714D4656EE0A}" srcId="{961CDCD1-00FD-4445-93AC-89B03064FA07}" destId="{6132BBB0-B294-439B-ABD4-4E5A379FE0D4}" srcOrd="0" destOrd="0" parTransId="{A5F7078B-F4B7-49FF-BDED-D9AAE87601D3}" sibTransId="{3194DB28-645F-454A-B8B4-E036BF65E2B7}"/>
    <dgm:cxn modelId="{B96577FE-5EE4-4348-B6F8-5ADDAD51DA89}" type="presOf" srcId="{C48A26E5-C978-4B4D-98DB-2B80E3E9A422}" destId="{88862D6F-4BB2-45D0-8C2C-DCAFDCE3D75B}" srcOrd="0" destOrd="0" presId="urn:microsoft.com/office/officeart/2005/8/layout/vList2"/>
    <dgm:cxn modelId="{812B8074-0228-4D24-BF98-3853C9D877A0}" srcId="{961CDCD1-00FD-4445-93AC-89B03064FA07}" destId="{1FB5E712-881B-4FB0-8349-E5B16502C777}" srcOrd="1" destOrd="0" parTransId="{6802797A-879F-4B70-8611-9E94EEFF29DD}" sibTransId="{3D5059BF-3CC5-467D-9DEC-BA1A6A60E160}"/>
    <dgm:cxn modelId="{6162F104-8DC8-4C6E-8E75-B083E9063E22}" type="presOf" srcId="{6132BBB0-B294-439B-ABD4-4E5A379FE0D4}" destId="{A7D0BDF7-39C2-4B8E-B6E0-7C9667F7E216}" srcOrd="0" destOrd="0" presId="urn:microsoft.com/office/officeart/2005/8/layout/vList2"/>
    <dgm:cxn modelId="{A707ED17-3DB5-44B3-86F1-F177A81DE0C9}" type="presParOf" srcId="{E065F0F1-5F7D-470F-8D7F-FB5C12A1C134}" destId="{A7D0BDF7-39C2-4B8E-B6E0-7C9667F7E216}" srcOrd="0" destOrd="0" presId="urn:microsoft.com/office/officeart/2005/8/layout/vList2"/>
    <dgm:cxn modelId="{18D7B0B7-DAB5-473D-9EC8-5B03064D104C}" type="presParOf" srcId="{E065F0F1-5F7D-470F-8D7F-FB5C12A1C134}" destId="{78B32D5E-DC34-4C8F-85FD-20D28A9DA71B}" srcOrd="1" destOrd="0" presId="urn:microsoft.com/office/officeart/2005/8/layout/vList2"/>
    <dgm:cxn modelId="{45587FBF-CB0F-4F72-93B4-5AC64B370EC5}" type="presParOf" srcId="{E065F0F1-5F7D-470F-8D7F-FB5C12A1C134}" destId="{3BF6D6DC-08A6-498A-9C8F-DAE99F1489BC}" srcOrd="2" destOrd="0" presId="urn:microsoft.com/office/officeart/2005/8/layout/vList2"/>
    <dgm:cxn modelId="{8BFBA580-0758-4D9F-B6C2-FB14E52EE862}" type="presParOf" srcId="{E065F0F1-5F7D-470F-8D7F-FB5C12A1C134}" destId="{88862D6F-4BB2-45D0-8C2C-DCAFDCE3D75B}"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5E17B-EE32-47A1-8BE0-00184EC2ECF5}">
      <dsp:nvSpPr>
        <dsp:cNvPr id="0" name=""/>
        <dsp:cNvSpPr/>
      </dsp:nvSpPr>
      <dsp:spPr>
        <a:xfrm>
          <a:off x="0" y="6626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altLang="en-US" sz="3200" kern="1200" baseline="0" dirty="0" smtClean="0"/>
            <a:t>名前　    ： </a:t>
          </a:r>
          <a:r>
            <a:rPr lang="ja-JP" sz="3200" kern="1200" baseline="0" dirty="0" smtClean="0"/>
            <a:t>井上颯騎</a:t>
          </a:r>
          <a:r>
            <a:rPr lang="en-US" sz="3200" kern="1200" baseline="0" dirty="0" smtClean="0"/>
            <a:t>(</a:t>
          </a:r>
          <a:r>
            <a:rPr lang="ja-JP" sz="3200" kern="1200" baseline="0" dirty="0" smtClean="0"/>
            <a:t>２年</a:t>
          </a:r>
          <a:r>
            <a:rPr lang="en-US" sz="3200" kern="1200" baseline="0" dirty="0" smtClean="0"/>
            <a:t>)</a:t>
          </a:r>
          <a:endParaRPr lang="ja-JP" sz="3200" kern="1200" dirty="0"/>
        </a:p>
      </dsp:txBody>
      <dsp:txXfrm>
        <a:off x="39295" y="105556"/>
        <a:ext cx="8182936" cy="726370"/>
      </dsp:txXfrm>
    </dsp:sp>
    <dsp:sp modelId="{7EC8AEBD-6B63-40F5-B856-F3BC56B681BB}">
      <dsp:nvSpPr>
        <dsp:cNvPr id="0" name=""/>
        <dsp:cNvSpPr/>
      </dsp:nvSpPr>
      <dsp:spPr>
        <a:xfrm>
          <a:off x="0" y="96338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専攻</a:t>
          </a:r>
          <a:r>
            <a:rPr lang="ja-JP" altLang="en-US" sz="3200" kern="1200" baseline="0" dirty="0" smtClean="0"/>
            <a:t>　    </a:t>
          </a:r>
          <a:r>
            <a:rPr lang="ja-JP" sz="3200" kern="1200" baseline="0" dirty="0" smtClean="0"/>
            <a:t>：</a:t>
          </a:r>
          <a:r>
            <a:rPr lang="en-US" altLang="ja-JP" sz="3200" kern="1200" baseline="0" dirty="0" smtClean="0"/>
            <a:t> </a:t>
          </a:r>
          <a:r>
            <a:rPr lang="ja-JP" sz="3200" kern="1200" baseline="0" dirty="0" smtClean="0"/>
            <a:t>ゲームプログラマ専攻</a:t>
          </a:r>
          <a:r>
            <a:rPr lang="en-US" sz="3200" kern="1200" baseline="0" dirty="0" smtClean="0"/>
            <a:t>(</a:t>
          </a:r>
          <a:r>
            <a:rPr lang="ja-JP" sz="3200" kern="1200" baseline="0" dirty="0" smtClean="0"/>
            <a:t>４年制</a:t>
          </a:r>
          <a:r>
            <a:rPr lang="en-US" sz="3200" kern="1200" baseline="0" dirty="0" smtClean="0"/>
            <a:t>)</a:t>
          </a:r>
          <a:endParaRPr lang="ja-JP" sz="3200" kern="1200" dirty="0"/>
        </a:p>
      </dsp:txBody>
      <dsp:txXfrm>
        <a:off x="39295" y="1002676"/>
        <a:ext cx="8182936" cy="726370"/>
      </dsp:txXfrm>
    </dsp:sp>
    <dsp:sp modelId="{517B7467-5941-4209-9702-6ED4F1CD9EAE}">
      <dsp:nvSpPr>
        <dsp:cNvPr id="0" name=""/>
        <dsp:cNvSpPr/>
      </dsp:nvSpPr>
      <dsp:spPr>
        <a:xfrm>
          <a:off x="0" y="186050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出身校</a:t>
          </a:r>
          <a:r>
            <a:rPr lang="en-US" altLang="ja-JP" sz="3200" kern="1200" baseline="0" dirty="0" smtClean="0"/>
            <a:t>   </a:t>
          </a:r>
          <a:r>
            <a:rPr lang="ja-JP" sz="3200" kern="1200" baseline="0" dirty="0" smtClean="0"/>
            <a:t>：</a:t>
          </a:r>
          <a:r>
            <a:rPr lang="en-US" altLang="ja-JP" sz="3200" kern="1200" baseline="0" dirty="0" smtClean="0"/>
            <a:t> </a:t>
          </a:r>
          <a:r>
            <a:rPr lang="ja-JP" sz="3200" kern="1200" baseline="0" dirty="0" smtClean="0"/>
            <a:t>泉大津高等学校</a:t>
          </a:r>
          <a:endParaRPr lang="ja-JP" sz="3200" kern="1200" dirty="0"/>
        </a:p>
      </dsp:txBody>
      <dsp:txXfrm>
        <a:off x="39295" y="1899796"/>
        <a:ext cx="8182936" cy="726370"/>
      </dsp:txXfrm>
    </dsp:sp>
    <dsp:sp modelId="{E59ADC84-E128-4C52-94D2-4B9758906D0E}">
      <dsp:nvSpPr>
        <dsp:cNvPr id="0" name=""/>
        <dsp:cNvSpPr/>
      </dsp:nvSpPr>
      <dsp:spPr>
        <a:xfrm>
          <a:off x="0" y="275762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ゲーム</a:t>
          </a:r>
          <a:r>
            <a:rPr lang="en-US" altLang="ja-JP" sz="3200" kern="1200" baseline="0" dirty="0" smtClean="0"/>
            <a:t>    </a:t>
          </a:r>
          <a:r>
            <a:rPr lang="ja-JP" sz="3200" kern="1200" baseline="0" dirty="0" smtClean="0"/>
            <a:t>：</a:t>
          </a:r>
          <a:r>
            <a:rPr lang="en-US" altLang="ja-JP" sz="3200" kern="1200" baseline="0" dirty="0" smtClean="0"/>
            <a:t> </a:t>
          </a:r>
          <a:r>
            <a:rPr lang="ja-JP" sz="3200" kern="1200" baseline="0" dirty="0" smtClean="0"/>
            <a:t>ポケモン、刀剣乱舞</a:t>
          </a:r>
          <a:endParaRPr lang="ja-JP" sz="3200" kern="1200" dirty="0"/>
        </a:p>
      </dsp:txBody>
      <dsp:txXfrm>
        <a:off x="39295" y="2796916"/>
        <a:ext cx="8182936" cy="726370"/>
      </dsp:txXfrm>
    </dsp:sp>
    <dsp:sp modelId="{422FA1AB-ADB3-4239-A87B-55CE8A0C3CE0}">
      <dsp:nvSpPr>
        <dsp:cNvPr id="0" name=""/>
        <dsp:cNvSpPr/>
      </dsp:nvSpPr>
      <dsp:spPr>
        <a:xfrm>
          <a:off x="0" y="3654741"/>
          <a:ext cx="8261526"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ja-JP" sz="3200" kern="1200" baseline="0" dirty="0" smtClean="0"/>
            <a:t>趣味</a:t>
          </a:r>
          <a:r>
            <a:rPr lang="ja-JP" altLang="en-US" sz="3200" kern="1200" baseline="0" dirty="0" smtClean="0"/>
            <a:t>　     </a:t>
          </a:r>
          <a:r>
            <a:rPr lang="ja-JP" sz="3200" kern="1200" baseline="0" dirty="0" smtClean="0"/>
            <a:t>：</a:t>
          </a:r>
          <a:r>
            <a:rPr lang="en-US" altLang="ja-JP" sz="3200" kern="1200" baseline="0" dirty="0" smtClean="0"/>
            <a:t> </a:t>
          </a:r>
          <a:r>
            <a:rPr lang="ja-JP" sz="3200" kern="1200" baseline="0" dirty="0" smtClean="0"/>
            <a:t>プログラム</a:t>
          </a:r>
          <a:endParaRPr lang="ja-JP" sz="3200" kern="1200" dirty="0"/>
        </a:p>
      </dsp:txBody>
      <dsp:txXfrm>
        <a:off x="39295" y="3694036"/>
        <a:ext cx="8182936" cy="7263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26360-553D-43F4-92EA-84FF953DF2EA}">
      <dsp:nvSpPr>
        <dsp:cNvPr id="0" name=""/>
        <dsp:cNvSpPr/>
      </dsp:nvSpPr>
      <dsp:spPr>
        <a:xfrm>
          <a:off x="0" y="0"/>
          <a:ext cx="8435280" cy="9405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kumimoji="1" lang="ja-JP" altLang="en-US" sz="3700" kern="1200" dirty="0" smtClean="0"/>
            <a:t>ゲーム</a:t>
          </a:r>
          <a:r>
            <a:rPr kumimoji="1" lang="ja-JP" sz="3700" kern="1200" dirty="0" smtClean="0"/>
            <a:t>エンジン</a:t>
          </a:r>
          <a:r>
            <a:rPr kumimoji="1" lang="ja-JP" altLang="en-US" sz="3700" kern="1200" dirty="0" smtClean="0"/>
            <a:t>は評価されづらい</a:t>
          </a:r>
          <a:endParaRPr lang="ja-JP" sz="3700" kern="1200" dirty="0"/>
        </a:p>
      </dsp:txBody>
      <dsp:txXfrm>
        <a:off x="45913" y="45913"/>
        <a:ext cx="8343454" cy="848705"/>
      </dsp:txXfrm>
    </dsp:sp>
    <dsp:sp modelId="{C9F52DC0-67E8-4E20-810F-C6FEA49DF66D}">
      <dsp:nvSpPr>
        <dsp:cNvPr id="0" name=""/>
        <dsp:cNvSpPr/>
      </dsp:nvSpPr>
      <dsp:spPr>
        <a:xfrm>
          <a:off x="0" y="1383680"/>
          <a:ext cx="8435280"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ja-JP" altLang="en-US" sz="2900" kern="1200" dirty="0" smtClean="0"/>
            <a:t>ゲームエンジンしか触ったことないは</a:t>
          </a:r>
          <a:r>
            <a:rPr lang="en-US" altLang="ja-JP" sz="2900" kern="1200" dirty="0" smtClean="0"/>
            <a:t>NG</a:t>
          </a:r>
          <a:endParaRPr lang="ja-JP" sz="2900" kern="1200" dirty="0"/>
        </a:p>
        <a:p>
          <a:pPr marL="285750" lvl="1" indent="-285750" algn="l" defTabSz="1289050" rtl="0">
            <a:lnSpc>
              <a:spcPct val="90000"/>
            </a:lnSpc>
            <a:spcBef>
              <a:spcPct val="0"/>
            </a:spcBef>
            <a:spcAft>
              <a:spcPct val="20000"/>
            </a:spcAft>
            <a:buChar char="••"/>
          </a:pPr>
          <a:r>
            <a:rPr lang="ja-JP" altLang="en-US" sz="2900" kern="1200" dirty="0" smtClean="0"/>
            <a:t>エンジンを使うならアピールポイントを明確に</a:t>
          </a:r>
          <a:endParaRPr lang="ja-JP" sz="2900" kern="1200" dirty="0"/>
        </a:p>
      </dsp:txBody>
      <dsp:txXfrm>
        <a:off x="0" y="1383680"/>
        <a:ext cx="8435280" cy="17760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26360-553D-43F4-92EA-84FF953DF2EA}">
      <dsp:nvSpPr>
        <dsp:cNvPr id="0" name=""/>
        <dsp:cNvSpPr/>
      </dsp:nvSpPr>
      <dsp:spPr>
        <a:xfrm>
          <a:off x="0" y="0"/>
          <a:ext cx="8435280" cy="94079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kumimoji="1" lang="ja-JP" altLang="en-US" sz="3700" kern="1200" dirty="0" smtClean="0"/>
            <a:t>ゲーム</a:t>
          </a:r>
          <a:r>
            <a:rPr kumimoji="1" lang="ja-JP" sz="3700" kern="1200" dirty="0" smtClean="0"/>
            <a:t>エンジン</a:t>
          </a:r>
          <a:r>
            <a:rPr kumimoji="1" lang="ja-JP" altLang="en-US" sz="3700" kern="1200" dirty="0" smtClean="0"/>
            <a:t>使わなければいい</a:t>
          </a:r>
          <a:endParaRPr lang="ja-JP" sz="3700" kern="1200" dirty="0"/>
        </a:p>
      </dsp:txBody>
      <dsp:txXfrm>
        <a:off x="45926" y="45926"/>
        <a:ext cx="8343428" cy="848940"/>
      </dsp:txXfrm>
    </dsp:sp>
    <dsp:sp modelId="{C9F52DC0-67E8-4E20-810F-C6FEA49DF66D}">
      <dsp:nvSpPr>
        <dsp:cNvPr id="0" name=""/>
        <dsp:cNvSpPr/>
      </dsp:nvSpPr>
      <dsp:spPr>
        <a:xfrm>
          <a:off x="0" y="999316"/>
          <a:ext cx="8435280" cy="344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46990" rIns="263144" bIns="46990" numCol="1" spcCol="1270" anchor="t" anchorCtr="0">
          <a:noAutofit/>
        </a:bodyPr>
        <a:lstStyle/>
        <a:p>
          <a:pPr marL="285750" lvl="1" indent="-285750" algn="l" defTabSz="1289050" rtl="0">
            <a:lnSpc>
              <a:spcPct val="90000"/>
            </a:lnSpc>
            <a:spcBef>
              <a:spcPct val="0"/>
            </a:spcBef>
            <a:spcAft>
              <a:spcPct val="20000"/>
            </a:spcAft>
            <a:buChar char="••"/>
          </a:pPr>
          <a:r>
            <a:rPr lang="en-US" altLang="ja-JP" sz="2900" kern="1200" dirty="0" smtClean="0"/>
            <a:t>DirectX</a:t>
          </a:r>
          <a:r>
            <a:rPr lang="ja-JP" altLang="en-US" sz="2900" kern="1200" dirty="0" smtClean="0"/>
            <a:t>を使う</a:t>
          </a:r>
          <a:endParaRPr lang="ja-JP" sz="2900" kern="1200" dirty="0"/>
        </a:p>
        <a:p>
          <a:pPr marL="285750" lvl="1" indent="-285750" algn="l" defTabSz="1289050" rtl="0">
            <a:lnSpc>
              <a:spcPct val="90000"/>
            </a:lnSpc>
            <a:spcBef>
              <a:spcPct val="0"/>
            </a:spcBef>
            <a:spcAft>
              <a:spcPct val="20000"/>
            </a:spcAft>
            <a:buChar char="••"/>
          </a:pPr>
          <a:r>
            <a:rPr lang="en-US" altLang="ja-JP" sz="2900" kern="1200" dirty="0" smtClean="0"/>
            <a:t>OpenGL</a:t>
          </a:r>
          <a:r>
            <a:rPr lang="ja-JP" altLang="en-US" sz="2900" kern="1200" dirty="0" smtClean="0"/>
            <a:t>を使う</a:t>
          </a:r>
          <a:endParaRPr lang="ja-JP" sz="2900" kern="1200" dirty="0"/>
        </a:p>
        <a:p>
          <a:pPr marL="285750" lvl="1" indent="-285750" algn="l" defTabSz="1289050" rtl="0">
            <a:lnSpc>
              <a:spcPct val="90000"/>
            </a:lnSpc>
            <a:spcBef>
              <a:spcPct val="0"/>
            </a:spcBef>
            <a:spcAft>
              <a:spcPct val="20000"/>
            </a:spcAft>
            <a:buChar char="••"/>
          </a:pPr>
          <a:r>
            <a:rPr lang="en-US" altLang="ja-JP" sz="2900" kern="1200" dirty="0" smtClean="0"/>
            <a:t>DxLib</a:t>
          </a:r>
          <a:r>
            <a:rPr lang="ja-JP" altLang="en-US" sz="2900" kern="1200" dirty="0" smtClean="0"/>
            <a:t>を使う</a:t>
          </a:r>
          <a:r>
            <a:rPr lang="en-US" altLang="ja-JP" sz="2900" kern="1200" dirty="0" smtClean="0"/>
            <a:t>(</a:t>
          </a:r>
          <a:r>
            <a:rPr lang="ja-JP" altLang="en-US" sz="2900" kern="1200" dirty="0" smtClean="0"/>
            <a:t>今回の体験はこれ</a:t>
          </a:r>
          <a:r>
            <a:rPr lang="en-US" altLang="ja-JP" sz="2900" kern="1200" dirty="0" smtClean="0"/>
            <a:t>)</a:t>
          </a:r>
          <a:endParaRPr lang="ja-JP" sz="2900" kern="1200" dirty="0"/>
        </a:p>
        <a:p>
          <a:pPr marL="285750" lvl="1" indent="-285750" algn="l" defTabSz="1289050" rtl="0">
            <a:lnSpc>
              <a:spcPct val="90000"/>
            </a:lnSpc>
            <a:spcBef>
              <a:spcPct val="0"/>
            </a:spcBef>
            <a:spcAft>
              <a:spcPct val="20000"/>
            </a:spcAft>
            <a:buChar char="••"/>
          </a:pPr>
          <a:r>
            <a:rPr lang="en-US" altLang="ja-JP" sz="2900" kern="1200" dirty="0" smtClean="0"/>
            <a:t>OpenSiv3D</a:t>
          </a:r>
          <a:r>
            <a:rPr lang="ja-JP" altLang="en-US" sz="2900" kern="1200" dirty="0" smtClean="0"/>
            <a:t>を使う</a:t>
          </a:r>
          <a:endParaRPr lang="ja-JP" sz="2900" kern="1200" dirty="0"/>
        </a:p>
        <a:p>
          <a:pPr marL="285750" lvl="1" indent="-285750" algn="l" defTabSz="1289050" rtl="0">
            <a:lnSpc>
              <a:spcPct val="90000"/>
            </a:lnSpc>
            <a:spcBef>
              <a:spcPct val="0"/>
            </a:spcBef>
            <a:spcAft>
              <a:spcPct val="20000"/>
            </a:spcAft>
            <a:buChar char="••"/>
          </a:pPr>
          <a:r>
            <a:rPr lang="ja-JP" altLang="en-US" sz="2900" kern="1200" dirty="0" smtClean="0"/>
            <a:t>その他ゲームライブラリを使う</a:t>
          </a:r>
          <a:endParaRPr lang="ja-JP" sz="2900" kern="1200" dirty="0"/>
        </a:p>
      </dsp:txBody>
      <dsp:txXfrm>
        <a:off x="0" y="999316"/>
        <a:ext cx="8435280" cy="34472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F5163-D6E7-E148-93B1-4A31C3A057F8}">
      <dsp:nvSpPr>
        <dsp:cNvPr id="0" name=""/>
        <dsp:cNvSpPr/>
      </dsp:nvSpPr>
      <dsp:spPr>
        <a:xfrm>
          <a:off x="0" y="0"/>
          <a:ext cx="8712968"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ja-JP" sz="3700" b="1" kern="1200" baseline="0" dirty="0"/>
            <a:t>「今日からできるゲームプログラミング」</a:t>
          </a:r>
          <a:endParaRPr lang="ja-JP" sz="3700" kern="1200" dirty="0"/>
        </a:p>
      </dsp:txBody>
      <dsp:txXfrm>
        <a:off x="45435" y="45435"/>
        <a:ext cx="8622098" cy="8398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7825-968E-764F-B4B7-5B792A6162B8}">
      <dsp:nvSpPr>
        <dsp:cNvPr id="0" name=""/>
        <dsp:cNvSpPr/>
      </dsp:nvSpPr>
      <dsp:spPr>
        <a:xfrm rot="10800000">
          <a:off x="1577002" y="2244"/>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ゲームコースで学べること</a:t>
          </a:r>
          <a:endParaRPr lang="ja-JP" sz="2000" kern="1200" dirty="0"/>
        </a:p>
      </dsp:txBody>
      <dsp:txXfrm rot="10800000">
        <a:off x="1694582" y="2244"/>
        <a:ext cx="5676543" cy="470321"/>
      </dsp:txXfrm>
    </dsp:sp>
    <dsp:sp modelId="{CE03D48F-FDC0-AB45-B0B0-A22A7896518F}">
      <dsp:nvSpPr>
        <dsp:cNvPr id="0" name=""/>
        <dsp:cNvSpPr/>
      </dsp:nvSpPr>
      <dsp:spPr>
        <a:xfrm>
          <a:off x="1341841" y="2244"/>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4C9205D-B4A0-4D9C-9901-DF9260E16BAE}">
      <dsp:nvSpPr>
        <dsp:cNvPr id="0" name=""/>
        <dsp:cNvSpPr/>
      </dsp:nvSpPr>
      <dsp:spPr>
        <a:xfrm rot="10800000">
          <a:off x="1577002" y="612961"/>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altLang="en-US" sz="2000" kern="1200" dirty="0" smtClean="0"/>
            <a:t>ゲームを作る前に知っておいてほしいこと</a:t>
          </a:r>
          <a:endParaRPr lang="ja-JP" sz="2000" kern="1200" dirty="0"/>
        </a:p>
      </dsp:txBody>
      <dsp:txXfrm rot="10800000">
        <a:off x="1694582" y="612961"/>
        <a:ext cx="5676543" cy="470321"/>
      </dsp:txXfrm>
    </dsp:sp>
    <dsp:sp modelId="{544E1800-2C0A-40E5-B302-58B0688BC634}">
      <dsp:nvSpPr>
        <dsp:cNvPr id="0" name=""/>
        <dsp:cNvSpPr/>
      </dsp:nvSpPr>
      <dsp:spPr>
        <a:xfrm>
          <a:off x="1341841" y="612961"/>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DDC3DF-0AAC-8547-BCD9-1CE472CC1491}">
      <dsp:nvSpPr>
        <dsp:cNvPr id="0" name=""/>
        <dsp:cNvSpPr/>
      </dsp:nvSpPr>
      <dsp:spPr>
        <a:xfrm rot="10800000">
          <a:off x="1577002" y="1223677"/>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プログラマーの役割</a:t>
          </a:r>
          <a:endParaRPr lang="ja-JP" sz="2000" kern="1200" dirty="0"/>
        </a:p>
      </dsp:txBody>
      <dsp:txXfrm rot="10800000">
        <a:off x="1694582" y="1223677"/>
        <a:ext cx="5676543" cy="470321"/>
      </dsp:txXfrm>
    </dsp:sp>
    <dsp:sp modelId="{0B0EDA1A-1489-4C46-B963-40925BAC22E8}">
      <dsp:nvSpPr>
        <dsp:cNvPr id="0" name=""/>
        <dsp:cNvSpPr/>
      </dsp:nvSpPr>
      <dsp:spPr>
        <a:xfrm>
          <a:off x="1341841" y="1223677"/>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73A8A0-8502-1B43-86CC-F4A18255D4EB}">
      <dsp:nvSpPr>
        <dsp:cNvPr id="0" name=""/>
        <dsp:cNvSpPr/>
      </dsp:nvSpPr>
      <dsp:spPr>
        <a:xfrm rot="10800000">
          <a:off x="1577002" y="1834393"/>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ゲームプログラムの流れ</a:t>
          </a:r>
          <a:endParaRPr lang="ja-JP" sz="2000" kern="1200"/>
        </a:p>
      </dsp:txBody>
      <dsp:txXfrm rot="10800000">
        <a:off x="1694582" y="1834393"/>
        <a:ext cx="5676543" cy="470321"/>
      </dsp:txXfrm>
    </dsp:sp>
    <dsp:sp modelId="{2308C100-7FB8-D446-B53B-DD37036552FE}">
      <dsp:nvSpPr>
        <dsp:cNvPr id="0" name=""/>
        <dsp:cNvSpPr/>
      </dsp:nvSpPr>
      <dsp:spPr>
        <a:xfrm>
          <a:off x="1341841" y="1834393"/>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7BCD0E9-0DFD-894F-8345-BB89B59CFB68}">
      <dsp:nvSpPr>
        <dsp:cNvPr id="0" name=""/>
        <dsp:cNvSpPr/>
      </dsp:nvSpPr>
      <dsp:spPr>
        <a:xfrm rot="10800000">
          <a:off x="1577002" y="2445109"/>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実際に触ってみる</a:t>
          </a:r>
          <a:endParaRPr lang="ja-JP" sz="2000" kern="1200"/>
        </a:p>
      </dsp:txBody>
      <dsp:txXfrm rot="10800000">
        <a:off x="1694582" y="2445109"/>
        <a:ext cx="5676543" cy="470321"/>
      </dsp:txXfrm>
    </dsp:sp>
    <dsp:sp modelId="{2DB710FD-37F7-F540-B91A-AD337D9BB7C4}">
      <dsp:nvSpPr>
        <dsp:cNvPr id="0" name=""/>
        <dsp:cNvSpPr/>
      </dsp:nvSpPr>
      <dsp:spPr>
        <a:xfrm>
          <a:off x="1341841" y="2445109"/>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442124F-52D2-0542-941D-3CD8713D5FAC}">
      <dsp:nvSpPr>
        <dsp:cNvPr id="0" name=""/>
        <dsp:cNvSpPr/>
      </dsp:nvSpPr>
      <dsp:spPr>
        <a:xfrm rot="10800000">
          <a:off x="1577002" y="3055825"/>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まとめ</a:t>
          </a:r>
          <a:endParaRPr lang="ja-JP" sz="2000" kern="1200"/>
        </a:p>
      </dsp:txBody>
      <dsp:txXfrm rot="10800000">
        <a:off x="1694582" y="3055825"/>
        <a:ext cx="5676543" cy="470321"/>
      </dsp:txXfrm>
    </dsp:sp>
    <dsp:sp modelId="{CFDCEBBB-E05D-7846-ADF9-3EA0657E7A1A}">
      <dsp:nvSpPr>
        <dsp:cNvPr id="0" name=""/>
        <dsp:cNvSpPr/>
      </dsp:nvSpPr>
      <dsp:spPr>
        <a:xfrm>
          <a:off x="1341841" y="3055825"/>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D1256-8E90-49D5-ADFD-B1AA9BAEE008}">
      <dsp:nvSpPr>
        <dsp:cNvPr id="0" name=""/>
        <dsp:cNvSpPr/>
      </dsp:nvSpPr>
      <dsp:spPr>
        <a:xfrm rot="10800000">
          <a:off x="1621780" y="1974"/>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キャラクタ制御</a:t>
          </a:r>
          <a:endParaRPr lang="ja-JP" sz="1600" kern="1200" dirty="0"/>
        </a:p>
      </dsp:txBody>
      <dsp:txXfrm rot="10800000">
        <a:off x="1713046" y="1974"/>
        <a:ext cx="5985102" cy="365066"/>
      </dsp:txXfrm>
    </dsp:sp>
    <dsp:sp modelId="{17D9AF8E-9BFE-48DB-B635-CD92D689BA31}">
      <dsp:nvSpPr>
        <dsp:cNvPr id="0" name=""/>
        <dsp:cNvSpPr/>
      </dsp:nvSpPr>
      <dsp:spPr>
        <a:xfrm>
          <a:off x="1439247" y="1974"/>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C7C485A-4CC4-4B3B-A541-2D0710199F46}">
      <dsp:nvSpPr>
        <dsp:cNvPr id="0" name=""/>
        <dsp:cNvSpPr/>
      </dsp:nvSpPr>
      <dsp:spPr>
        <a:xfrm rot="10800000">
          <a:off x="1621780" y="476015"/>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smtClean="0"/>
            <a:t>イベント制御</a:t>
          </a:r>
          <a:endParaRPr lang="ja-JP" sz="1600" kern="1200"/>
        </a:p>
      </dsp:txBody>
      <dsp:txXfrm rot="10800000">
        <a:off x="1713046" y="476015"/>
        <a:ext cx="5985102" cy="365066"/>
      </dsp:txXfrm>
    </dsp:sp>
    <dsp:sp modelId="{83F2F861-0CBA-482E-8496-B15A6330FF9E}">
      <dsp:nvSpPr>
        <dsp:cNvPr id="0" name=""/>
        <dsp:cNvSpPr/>
      </dsp:nvSpPr>
      <dsp:spPr>
        <a:xfrm>
          <a:off x="1439247" y="476015"/>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1569265-F7E2-46AB-AF84-2F7FC38551DE}">
      <dsp:nvSpPr>
        <dsp:cNvPr id="0" name=""/>
        <dsp:cNvSpPr/>
      </dsp:nvSpPr>
      <dsp:spPr>
        <a:xfrm rot="10800000">
          <a:off x="1621780" y="950057"/>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ネットワーク</a:t>
          </a:r>
          <a:endParaRPr lang="ja-JP" sz="1600" kern="1200" dirty="0"/>
        </a:p>
      </dsp:txBody>
      <dsp:txXfrm rot="10800000">
        <a:off x="1713046" y="950057"/>
        <a:ext cx="5985102" cy="365066"/>
      </dsp:txXfrm>
    </dsp:sp>
    <dsp:sp modelId="{1C8E1972-6CAF-4BEE-8B86-1B9419BE0B74}">
      <dsp:nvSpPr>
        <dsp:cNvPr id="0" name=""/>
        <dsp:cNvSpPr/>
      </dsp:nvSpPr>
      <dsp:spPr>
        <a:xfrm>
          <a:off x="1439247" y="950057"/>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7595511B-F3FE-45B1-AFE6-127A0409E007}">
      <dsp:nvSpPr>
        <dsp:cNvPr id="0" name=""/>
        <dsp:cNvSpPr/>
      </dsp:nvSpPr>
      <dsp:spPr>
        <a:xfrm rot="10800000">
          <a:off x="1621780" y="1424098"/>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フレームワーク</a:t>
          </a:r>
          <a:endParaRPr lang="ja-JP" sz="1600" kern="1200" dirty="0"/>
        </a:p>
      </dsp:txBody>
      <dsp:txXfrm rot="10800000">
        <a:off x="1713046" y="1424098"/>
        <a:ext cx="5985102" cy="365066"/>
      </dsp:txXfrm>
    </dsp:sp>
    <dsp:sp modelId="{BC1ECEEB-A673-4170-8ABC-3512B923F036}">
      <dsp:nvSpPr>
        <dsp:cNvPr id="0" name=""/>
        <dsp:cNvSpPr/>
      </dsp:nvSpPr>
      <dsp:spPr>
        <a:xfrm>
          <a:off x="1439247" y="1424098"/>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15F73BBA-3F10-4507-AFC6-AEA19ADEDF22}">
      <dsp:nvSpPr>
        <dsp:cNvPr id="0" name=""/>
        <dsp:cNvSpPr/>
      </dsp:nvSpPr>
      <dsp:spPr>
        <a:xfrm rot="10800000">
          <a:off x="1621780" y="1898140"/>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エフェクト制御</a:t>
          </a:r>
          <a:endParaRPr lang="ja-JP" sz="1600" kern="1200" dirty="0"/>
        </a:p>
      </dsp:txBody>
      <dsp:txXfrm rot="10800000">
        <a:off x="1713046" y="1898140"/>
        <a:ext cx="5985102" cy="365066"/>
      </dsp:txXfrm>
    </dsp:sp>
    <dsp:sp modelId="{EFEA1A0E-40BF-4E79-9266-4F981DF73739}">
      <dsp:nvSpPr>
        <dsp:cNvPr id="0" name=""/>
        <dsp:cNvSpPr/>
      </dsp:nvSpPr>
      <dsp:spPr>
        <a:xfrm>
          <a:off x="1439247" y="1898140"/>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E848318-F930-4209-BD7F-B75AEE18B297}">
      <dsp:nvSpPr>
        <dsp:cNvPr id="0" name=""/>
        <dsp:cNvSpPr/>
      </dsp:nvSpPr>
      <dsp:spPr>
        <a:xfrm rot="10800000">
          <a:off x="1621780" y="2372181"/>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サウンド制御</a:t>
          </a:r>
          <a:endParaRPr lang="ja-JP" sz="1600" kern="1200" dirty="0"/>
        </a:p>
      </dsp:txBody>
      <dsp:txXfrm rot="10800000">
        <a:off x="1713046" y="2372181"/>
        <a:ext cx="5985102" cy="365066"/>
      </dsp:txXfrm>
    </dsp:sp>
    <dsp:sp modelId="{75DEF993-9558-4D50-B84D-48258985D5B1}">
      <dsp:nvSpPr>
        <dsp:cNvPr id="0" name=""/>
        <dsp:cNvSpPr/>
      </dsp:nvSpPr>
      <dsp:spPr>
        <a:xfrm>
          <a:off x="1439247" y="2372181"/>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D55FD05-3048-4779-8905-4018C1E4EA08}">
      <dsp:nvSpPr>
        <dsp:cNvPr id="0" name=""/>
        <dsp:cNvSpPr/>
      </dsp:nvSpPr>
      <dsp:spPr>
        <a:xfrm rot="10800000">
          <a:off x="1621780" y="2846222"/>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シェーダー制御</a:t>
          </a:r>
          <a:endParaRPr lang="ja-JP" sz="1600" kern="1200" dirty="0"/>
        </a:p>
      </dsp:txBody>
      <dsp:txXfrm rot="10800000">
        <a:off x="1713046" y="2846222"/>
        <a:ext cx="5985102" cy="365066"/>
      </dsp:txXfrm>
    </dsp:sp>
    <dsp:sp modelId="{AEC15117-D4B7-4B29-94AD-CE8350F4A2E9}">
      <dsp:nvSpPr>
        <dsp:cNvPr id="0" name=""/>
        <dsp:cNvSpPr/>
      </dsp:nvSpPr>
      <dsp:spPr>
        <a:xfrm>
          <a:off x="1439247" y="2846222"/>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CC9FA1B-7439-4E24-837C-3609C75E75D0}">
      <dsp:nvSpPr>
        <dsp:cNvPr id="0" name=""/>
        <dsp:cNvSpPr/>
      </dsp:nvSpPr>
      <dsp:spPr>
        <a:xfrm rot="10800000">
          <a:off x="1621780" y="3320264"/>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kumimoji="1" lang="ja-JP" sz="1600" kern="1200" dirty="0" smtClean="0"/>
            <a:t>サーバーサ</a:t>
          </a:r>
          <a:r>
            <a:rPr kumimoji="1" lang="ja-JP" altLang="en-US" sz="1600" kern="1200" dirty="0" smtClean="0"/>
            <a:t>イド</a:t>
          </a:r>
          <a:endParaRPr lang="ja-JP" sz="1600" kern="1200" dirty="0"/>
        </a:p>
      </dsp:txBody>
      <dsp:txXfrm rot="10800000">
        <a:off x="1713046" y="3320264"/>
        <a:ext cx="5985102" cy="365066"/>
      </dsp:txXfrm>
    </dsp:sp>
    <dsp:sp modelId="{45B19E2F-8CC1-433F-880C-A706994BFB2A}">
      <dsp:nvSpPr>
        <dsp:cNvPr id="0" name=""/>
        <dsp:cNvSpPr/>
      </dsp:nvSpPr>
      <dsp:spPr>
        <a:xfrm>
          <a:off x="1439247" y="3320264"/>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4FD924C5-996F-46D6-B7BF-8080536A9CAF}">
      <dsp:nvSpPr>
        <dsp:cNvPr id="0" name=""/>
        <dsp:cNvSpPr/>
      </dsp:nvSpPr>
      <dsp:spPr>
        <a:xfrm rot="10800000">
          <a:off x="1621780" y="3794305"/>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lang="ja-JP" altLang="en-US" sz="1600" kern="1200" dirty="0" smtClean="0"/>
            <a:t>ツール</a:t>
          </a:r>
          <a:endParaRPr lang="ja-JP" sz="1600" kern="1200" dirty="0"/>
        </a:p>
      </dsp:txBody>
      <dsp:txXfrm rot="10800000">
        <a:off x="1713046" y="3794305"/>
        <a:ext cx="5985102" cy="365066"/>
      </dsp:txXfrm>
    </dsp:sp>
    <dsp:sp modelId="{20D1CDD1-DFE8-40F1-9EBB-D4EFAACBC305}">
      <dsp:nvSpPr>
        <dsp:cNvPr id="0" name=""/>
        <dsp:cNvSpPr/>
      </dsp:nvSpPr>
      <dsp:spPr>
        <a:xfrm>
          <a:off x="1439247" y="3794305"/>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7D1881A-13D1-43E8-A482-BFDDE079208F}">
      <dsp:nvSpPr>
        <dsp:cNvPr id="0" name=""/>
        <dsp:cNvSpPr/>
      </dsp:nvSpPr>
      <dsp:spPr>
        <a:xfrm rot="10800000">
          <a:off x="1621780" y="4268347"/>
          <a:ext cx="6076368" cy="365066"/>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984" tIns="60960" rIns="113792" bIns="60960" numCol="1" spcCol="1270" anchor="ctr" anchorCtr="0">
          <a:noAutofit/>
        </a:bodyPr>
        <a:lstStyle/>
        <a:p>
          <a:pPr lvl="0" algn="ctr" defTabSz="711200" rtl="0">
            <a:lnSpc>
              <a:spcPct val="90000"/>
            </a:lnSpc>
            <a:spcBef>
              <a:spcPct val="0"/>
            </a:spcBef>
            <a:spcAft>
              <a:spcPct val="35000"/>
            </a:spcAft>
          </a:pPr>
          <a:r>
            <a:rPr lang="en-US" altLang="ja-JP" sz="1600" kern="1200" dirty="0" err="1" smtClean="0"/>
            <a:t>Etc</a:t>
          </a:r>
          <a:r>
            <a:rPr lang="en-US" altLang="ja-JP" sz="1600" kern="1200" dirty="0" smtClean="0"/>
            <a:t>…</a:t>
          </a:r>
          <a:endParaRPr lang="ja-JP" sz="1600" kern="1200" dirty="0"/>
        </a:p>
      </dsp:txBody>
      <dsp:txXfrm rot="10800000">
        <a:off x="1713046" y="4268347"/>
        <a:ext cx="5985102" cy="365066"/>
      </dsp:txXfrm>
    </dsp:sp>
    <dsp:sp modelId="{4999C818-15E7-4944-A33E-A02C17F05543}">
      <dsp:nvSpPr>
        <dsp:cNvPr id="0" name=""/>
        <dsp:cNvSpPr/>
      </dsp:nvSpPr>
      <dsp:spPr>
        <a:xfrm>
          <a:off x="1439247" y="4268347"/>
          <a:ext cx="365066" cy="365066"/>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F5163-D6E7-E148-93B1-4A31C3A057F8}">
      <dsp:nvSpPr>
        <dsp:cNvPr id="0" name=""/>
        <dsp:cNvSpPr/>
      </dsp:nvSpPr>
      <dsp:spPr>
        <a:xfrm>
          <a:off x="0" y="0"/>
          <a:ext cx="8712968"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ja-JP" sz="3700" b="1" kern="1200" baseline="0" dirty="0"/>
            <a:t>「今日からできるゲームプログラミング」</a:t>
          </a:r>
          <a:endParaRPr lang="ja-JP" sz="3700" kern="1200" dirty="0"/>
        </a:p>
      </dsp:txBody>
      <dsp:txXfrm>
        <a:off x="45435" y="45435"/>
        <a:ext cx="8622098" cy="83986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7825-968E-764F-B4B7-5B792A6162B8}">
      <dsp:nvSpPr>
        <dsp:cNvPr id="0" name=""/>
        <dsp:cNvSpPr/>
      </dsp:nvSpPr>
      <dsp:spPr>
        <a:xfrm rot="10800000">
          <a:off x="1577002" y="2244"/>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ゲームコースで学べること</a:t>
          </a:r>
          <a:endParaRPr lang="ja-JP" sz="2000" kern="1200" dirty="0"/>
        </a:p>
      </dsp:txBody>
      <dsp:txXfrm rot="10800000">
        <a:off x="1694582" y="2244"/>
        <a:ext cx="5676543" cy="470321"/>
      </dsp:txXfrm>
    </dsp:sp>
    <dsp:sp modelId="{CE03D48F-FDC0-AB45-B0B0-A22A7896518F}">
      <dsp:nvSpPr>
        <dsp:cNvPr id="0" name=""/>
        <dsp:cNvSpPr/>
      </dsp:nvSpPr>
      <dsp:spPr>
        <a:xfrm>
          <a:off x="1341841" y="2244"/>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4C9205D-B4A0-4D9C-9901-DF9260E16BAE}">
      <dsp:nvSpPr>
        <dsp:cNvPr id="0" name=""/>
        <dsp:cNvSpPr/>
      </dsp:nvSpPr>
      <dsp:spPr>
        <a:xfrm rot="10800000">
          <a:off x="1577002" y="612961"/>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altLang="en-US" sz="2000" kern="1200" dirty="0" smtClean="0"/>
            <a:t>ゲームを作る前に知っておいてほしいこと</a:t>
          </a:r>
          <a:endParaRPr lang="ja-JP" sz="2000" kern="1200" dirty="0"/>
        </a:p>
      </dsp:txBody>
      <dsp:txXfrm rot="10800000">
        <a:off x="1694582" y="612961"/>
        <a:ext cx="5676543" cy="470321"/>
      </dsp:txXfrm>
    </dsp:sp>
    <dsp:sp modelId="{544E1800-2C0A-40E5-B302-58B0688BC634}">
      <dsp:nvSpPr>
        <dsp:cNvPr id="0" name=""/>
        <dsp:cNvSpPr/>
      </dsp:nvSpPr>
      <dsp:spPr>
        <a:xfrm>
          <a:off x="1341841" y="612961"/>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DDC3DF-0AAC-8547-BCD9-1CE472CC1491}">
      <dsp:nvSpPr>
        <dsp:cNvPr id="0" name=""/>
        <dsp:cNvSpPr/>
      </dsp:nvSpPr>
      <dsp:spPr>
        <a:xfrm rot="10800000">
          <a:off x="1577002" y="1223677"/>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プログラマーの役割</a:t>
          </a:r>
          <a:endParaRPr lang="ja-JP" sz="2000" kern="1200" dirty="0"/>
        </a:p>
      </dsp:txBody>
      <dsp:txXfrm rot="10800000">
        <a:off x="1694582" y="1223677"/>
        <a:ext cx="5676543" cy="470321"/>
      </dsp:txXfrm>
    </dsp:sp>
    <dsp:sp modelId="{0B0EDA1A-1489-4C46-B963-40925BAC22E8}">
      <dsp:nvSpPr>
        <dsp:cNvPr id="0" name=""/>
        <dsp:cNvSpPr/>
      </dsp:nvSpPr>
      <dsp:spPr>
        <a:xfrm>
          <a:off x="1341841" y="1223677"/>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73A8A0-8502-1B43-86CC-F4A18255D4EB}">
      <dsp:nvSpPr>
        <dsp:cNvPr id="0" name=""/>
        <dsp:cNvSpPr/>
      </dsp:nvSpPr>
      <dsp:spPr>
        <a:xfrm rot="10800000">
          <a:off x="1577002" y="1834393"/>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ゲームプログラムの流れ</a:t>
          </a:r>
          <a:endParaRPr lang="ja-JP" sz="2000" kern="1200"/>
        </a:p>
      </dsp:txBody>
      <dsp:txXfrm rot="10800000">
        <a:off x="1694582" y="1834393"/>
        <a:ext cx="5676543" cy="470321"/>
      </dsp:txXfrm>
    </dsp:sp>
    <dsp:sp modelId="{2308C100-7FB8-D446-B53B-DD37036552FE}">
      <dsp:nvSpPr>
        <dsp:cNvPr id="0" name=""/>
        <dsp:cNvSpPr/>
      </dsp:nvSpPr>
      <dsp:spPr>
        <a:xfrm>
          <a:off x="1341841" y="1834393"/>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7BCD0E9-0DFD-894F-8345-BB89B59CFB68}">
      <dsp:nvSpPr>
        <dsp:cNvPr id="0" name=""/>
        <dsp:cNvSpPr/>
      </dsp:nvSpPr>
      <dsp:spPr>
        <a:xfrm rot="10800000">
          <a:off x="1577002" y="2445109"/>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実際に触ってみる</a:t>
          </a:r>
          <a:endParaRPr lang="ja-JP" sz="2000" kern="1200"/>
        </a:p>
      </dsp:txBody>
      <dsp:txXfrm rot="10800000">
        <a:off x="1694582" y="2445109"/>
        <a:ext cx="5676543" cy="470321"/>
      </dsp:txXfrm>
    </dsp:sp>
    <dsp:sp modelId="{2DB710FD-37F7-F540-B91A-AD337D9BB7C4}">
      <dsp:nvSpPr>
        <dsp:cNvPr id="0" name=""/>
        <dsp:cNvSpPr/>
      </dsp:nvSpPr>
      <dsp:spPr>
        <a:xfrm>
          <a:off x="1341841" y="2445109"/>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442124F-52D2-0542-941D-3CD8713D5FAC}">
      <dsp:nvSpPr>
        <dsp:cNvPr id="0" name=""/>
        <dsp:cNvSpPr/>
      </dsp:nvSpPr>
      <dsp:spPr>
        <a:xfrm rot="10800000">
          <a:off x="1577002" y="3055825"/>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まとめ</a:t>
          </a:r>
          <a:endParaRPr lang="ja-JP" sz="2000" kern="1200"/>
        </a:p>
      </dsp:txBody>
      <dsp:txXfrm rot="10800000">
        <a:off x="1694582" y="3055825"/>
        <a:ext cx="5676543" cy="470321"/>
      </dsp:txXfrm>
    </dsp:sp>
    <dsp:sp modelId="{CFDCEBBB-E05D-7846-ADF9-3EA0657E7A1A}">
      <dsp:nvSpPr>
        <dsp:cNvPr id="0" name=""/>
        <dsp:cNvSpPr/>
      </dsp:nvSpPr>
      <dsp:spPr>
        <a:xfrm>
          <a:off x="1341841" y="3055825"/>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DDFA7-36BA-4C7C-9A7D-F85A7F7B11FE}">
      <dsp:nvSpPr>
        <dsp:cNvPr id="0" name=""/>
        <dsp:cNvSpPr/>
      </dsp:nvSpPr>
      <dsp:spPr>
        <a:xfrm>
          <a:off x="0" y="387030"/>
          <a:ext cx="9144000" cy="866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416560" rIns="709676" bIns="142240" numCol="1" spcCol="1270" anchor="t" anchorCtr="0">
          <a:noAutofit/>
        </a:bodyPr>
        <a:lstStyle/>
        <a:p>
          <a:pPr marL="228600" lvl="1" indent="-228600" algn="l" defTabSz="889000" rtl="0">
            <a:lnSpc>
              <a:spcPct val="90000"/>
            </a:lnSpc>
            <a:spcBef>
              <a:spcPct val="0"/>
            </a:spcBef>
            <a:spcAft>
              <a:spcPct val="15000"/>
            </a:spcAft>
            <a:buChar char="••"/>
          </a:pPr>
          <a:r>
            <a:rPr lang="ja-JP" altLang="en-US" sz="2000" kern="1200" dirty="0" smtClean="0"/>
            <a:t>上から下へ順番に実行する構造</a:t>
          </a:r>
          <a:endParaRPr lang="ja-JP" sz="2000" kern="1200" dirty="0"/>
        </a:p>
      </dsp:txBody>
      <dsp:txXfrm>
        <a:off x="0" y="387030"/>
        <a:ext cx="9144000" cy="866250"/>
      </dsp:txXfrm>
    </dsp:sp>
    <dsp:sp modelId="{28315980-C23F-40C9-A889-A917712B72CD}">
      <dsp:nvSpPr>
        <dsp:cNvPr id="0" name=""/>
        <dsp:cNvSpPr/>
      </dsp:nvSpPr>
      <dsp:spPr>
        <a:xfrm>
          <a:off x="457200" y="91830"/>
          <a:ext cx="64008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ctr" defTabSz="889000" rtl="0">
            <a:lnSpc>
              <a:spcPct val="90000"/>
            </a:lnSpc>
            <a:spcBef>
              <a:spcPct val="0"/>
            </a:spcBef>
            <a:spcAft>
              <a:spcPct val="35000"/>
            </a:spcAft>
          </a:pPr>
          <a:r>
            <a:rPr kumimoji="1" lang="ja-JP" sz="2000" kern="1200" dirty="0" smtClean="0"/>
            <a:t>順次</a:t>
          </a:r>
          <a:endParaRPr lang="ja-JP" sz="2000" kern="1200" dirty="0"/>
        </a:p>
      </dsp:txBody>
      <dsp:txXfrm>
        <a:off x="486021" y="120651"/>
        <a:ext cx="6343158" cy="532758"/>
      </dsp:txXfrm>
    </dsp:sp>
    <dsp:sp modelId="{4BA99B70-E52D-4EC1-9289-F090B41A4E99}">
      <dsp:nvSpPr>
        <dsp:cNvPr id="0" name=""/>
        <dsp:cNvSpPr/>
      </dsp:nvSpPr>
      <dsp:spPr>
        <a:xfrm>
          <a:off x="0" y="1656481"/>
          <a:ext cx="9144000" cy="12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416560" rIns="709676" bIns="142240" numCol="1" spcCol="1270" anchor="t" anchorCtr="0">
          <a:noAutofit/>
        </a:bodyPr>
        <a:lstStyle/>
        <a:p>
          <a:pPr marL="228600" lvl="1" indent="-228600" algn="l" defTabSz="889000" rtl="0">
            <a:lnSpc>
              <a:spcPct val="90000"/>
            </a:lnSpc>
            <a:spcBef>
              <a:spcPct val="0"/>
            </a:spcBef>
            <a:spcAft>
              <a:spcPct val="15000"/>
            </a:spcAft>
            <a:buChar char="••"/>
          </a:pPr>
          <a:r>
            <a:rPr lang="en-US" altLang="ja-JP" sz="2000" kern="1200" dirty="0" smtClean="0"/>
            <a:t>2</a:t>
          </a:r>
          <a:r>
            <a:rPr lang="ja-JP" altLang="en-US" sz="2000" kern="1200" dirty="0" smtClean="0"/>
            <a:t>分岐</a:t>
          </a:r>
          <a:r>
            <a:rPr lang="en-US" altLang="ja-JP" sz="2000" kern="1200" dirty="0" smtClean="0"/>
            <a:t>( if </a:t>
          </a:r>
          <a:r>
            <a:rPr lang="ja-JP" altLang="en-US" sz="2000" kern="1200" dirty="0" smtClean="0"/>
            <a:t>文 </a:t>
          </a:r>
          <a:r>
            <a:rPr lang="en-US" altLang="ja-JP" sz="2000" kern="1200" dirty="0" smtClean="0"/>
            <a:t>)</a:t>
          </a:r>
          <a:endParaRPr lang="ja-JP" sz="2000" kern="1200" dirty="0"/>
        </a:p>
        <a:p>
          <a:pPr marL="228600" lvl="1" indent="-228600" algn="l" defTabSz="889000" rtl="0">
            <a:lnSpc>
              <a:spcPct val="90000"/>
            </a:lnSpc>
            <a:spcBef>
              <a:spcPct val="0"/>
            </a:spcBef>
            <a:spcAft>
              <a:spcPct val="15000"/>
            </a:spcAft>
            <a:buChar char="••"/>
          </a:pPr>
          <a:r>
            <a:rPr lang="ja-JP" altLang="en-US" sz="2000" kern="1200" dirty="0" smtClean="0"/>
            <a:t>多分岐</a:t>
          </a:r>
          <a:r>
            <a:rPr lang="en-US" altLang="ja-JP" sz="2000" kern="1200" dirty="0" smtClean="0"/>
            <a:t>( switch </a:t>
          </a:r>
          <a:r>
            <a:rPr lang="ja-JP" altLang="en-US" sz="2000" kern="1200" dirty="0" smtClean="0"/>
            <a:t>文</a:t>
          </a:r>
          <a:r>
            <a:rPr lang="en-US" altLang="ja-JP" sz="2000" kern="1200" dirty="0" smtClean="0"/>
            <a:t> )</a:t>
          </a:r>
          <a:endParaRPr lang="ja-JP" sz="2000" kern="1200" dirty="0"/>
        </a:p>
      </dsp:txBody>
      <dsp:txXfrm>
        <a:off x="0" y="1656481"/>
        <a:ext cx="9144000" cy="1228500"/>
      </dsp:txXfrm>
    </dsp:sp>
    <dsp:sp modelId="{0E042222-0248-4CC6-A253-2DE32F5B320E}">
      <dsp:nvSpPr>
        <dsp:cNvPr id="0" name=""/>
        <dsp:cNvSpPr/>
      </dsp:nvSpPr>
      <dsp:spPr>
        <a:xfrm>
          <a:off x="457200" y="1361280"/>
          <a:ext cx="64008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ctr" defTabSz="889000" rtl="0">
            <a:lnSpc>
              <a:spcPct val="90000"/>
            </a:lnSpc>
            <a:spcBef>
              <a:spcPct val="0"/>
            </a:spcBef>
            <a:spcAft>
              <a:spcPct val="35000"/>
            </a:spcAft>
          </a:pPr>
          <a:r>
            <a:rPr kumimoji="1" lang="ja-JP" sz="2000" kern="1200" dirty="0" smtClean="0"/>
            <a:t>選択</a:t>
          </a:r>
          <a:endParaRPr lang="ja-JP" sz="2000" kern="1200" dirty="0"/>
        </a:p>
      </dsp:txBody>
      <dsp:txXfrm>
        <a:off x="486021" y="1390101"/>
        <a:ext cx="6343158" cy="532758"/>
      </dsp:txXfrm>
    </dsp:sp>
    <dsp:sp modelId="{710D530C-96AC-442D-9A6F-1420CC0AD945}">
      <dsp:nvSpPr>
        <dsp:cNvPr id="0" name=""/>
        <dsp:cNvSpPr/>
      </dsp:nvSpPr>
      <dsp:spPr>
        <a:xfrm>
          <a:off x="0" y="3288181"/>
          <a:ext cx="9144000" cy="12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416560" rIns="709676" bIns="142240" numCol="1" spcCol="1270" anchor="t" anchorCtr="0">
          <a:noAutofit/>
        </a:bodyPr>
        <a:lstStyle/>
        <a:p>
          <a:pPr marL="228600" lvl="1" indent="-228600" algn="l" defTabSz="889000" rtl="0">
            <a:lnSpc>
              <a:spcPct val="90000"/>
            </a:lnSpc>
            <a:spcBef>
              <a:spcPct val="0"/>
            </a:spcBef>
            <a:spcAft>
              <a:spcPct val="15000"/>
            </a:spcAft>
            <a:buChar char="••"/>
          </a:pPr>
          <a:r>
            <a:rPr lang="ja-JP" altLang="en-US" sz="2000" kern="1200" dirty="0" smtClean="0"/>
            <a:t>前判定繰り返し</a:t>
          </a:r>
          <a:r>
            <a:rPr lang="en-US" altLang="ja-JP" sz="2000" kern="1200" dirty="0" smtClean="0"/>
            <a:t>( for </a:t>
          </a:r>
          <a:r>
            <a:rPr lang="ja-JP" altLang="en-US" sz="2000" kern="1200" dirty="0" smtClean="0"/>
            <a:t>文、 </a:t>
          </a:r>
          <a:r>
            <a:rPr lang="en-US" altLang="ja-JP" sz="2000" kern="1200" dirty="0" smtClean="0"/>
            <a:t>while </a:t>
          </a:r>
          <a:r>
            <a:rPr lang="ja-JP" altLang="en-US" sz="2000" kern="1200" dirty="0" smtClean="0"/>
            <a:t>文 </a:t>
          </a:r>
          <a:r>
            <a:rPr lang="en-US" altLang="ja-JP" sz="2000" kern="1200" dirty="0" smtClean="0"/>
            <a:t>)</a:t>
          </a:r>
          <a:endParaRPr lang="ja-JP" sz="2000" kern="1200" dirty="0"/>
        </a:p>
        <a:p>
          <a:pPr marL="228600" lvl="1" indent="-228600" algn="l" defTabSz="889000" rtl="0">
            <a:lnSpc>
              <a:spcPct val="90000"/>
            </a:lnSpc>
            <a:spcBef>
              <a:spcPct val="0"/>
            </a:spcBef>
            <a:spcAft>
              <a:spcPct val="15000"/>
            </a:spcAft>
            <a:buChar char="••"/>
          </a:pPr>
          <a:r>
            <a:rPr lang="ja-JP" altLang="en-US" sz="2000" kern="1200" dirty="0" smtClean="0"/>
            <a:t>後判定繰り返し</a:t>
          </a:r>
          <a:r>
            <a:rPr lang="en-US" altLang="ja-JP" sz="2000" kern="1200" dirty="0" smtClean="0"/>
            <a:t>( do-while </a:t>
          </a:r>
          <a:r>
            <a:rPr lang="ja-JP" altLang="en-US" sz="2000" kern="1200" dirty="0" smtClean="0"/>
            <a:t>文 </a:t>
          </a:r>
          <a:r>
            <a:rPr lang="en-US" altLang="ja-JP" sz="2000" kern="1200" dirty="0" smtClean="0"/>
            <a:t>)</a:t>
          </a:r>
          <a:endParaRPr lang="ja-JP" sz="2000" kern="1200" dirty="0"/>
        </a:p>
      </dsp:txBody>
      <dsp:txXfrm>
        <a:off x="0" y="3288181"/>
        <a:ext cx="9144000" cy="1228500"/>
      </dsp:txXfrm>
    </dsp:sp>
    <dsp:sp modelId="{AF9879B1-D3C5-4248-9D0C-B9EDFDB8EA81}">
      <dsp:nvSpPr>
        <dsp:cNvPr id="0" name=""/>
        <dsp:cNvSpPr/>
      </dsp:nvSpPr>
      <dsp:spPr>
        <a:xfrm>
          <a:off x="457200" y="2992981"/>
          <a:ext cx="640080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ctr" defTabSz="889000" rtl="0">
            <a:lnSpc>
              <a:spcPct val="90000"/>
            </a:lnSpc>
            <a:spcBef>
              <a:spcPct val="0"/>
            </a:spcBef>
            <a:spcAft>
              <a:spcPct val="35000"/>
            </a:spcAft>
          </a:pPr>
          <a:r>
            <a:rPr kumimoji="1" lang="ja-JP" sz="2000" kern="1200" dirty="0" smtClean="0"/>
            <a:t>繰り返し</a:t>
          </a:r>
          <a:endParaRPr lang="ja-JP" sz="2000" kern="1200" dirty="0"/>
        </a:p>
      </dsp:txBody>
      <dsp:txXfrm>
        <a:off x="486021" y="3021802"/>
        <a:ext cx="6343158" cy="5327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5BC99-2E9A-4DF9-8C02-DC8E3DDEF43F}">
      <dsp:nvSpPr>
        <dsp:cNvPr id="0" name=""/>
        <dsp:cNvSpPr/>
      </dsp:nvSpPr>
      <dsp:spPr>
        <a:xfrm>
          <a:off x="0" y="4357"/>
          <a:ext cx="7776864" cy="8101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ja-JP" altLang="en-US" sz="2000" b="1" kern="1200" dirty="0" smtClean="0"/>
            <a:t>初期化</a:t>
          </a:r>
          <a:endParaRPr lang="ja-JP" altLang="en-US" sz="2000" b="1" kern="1200" dirty="0"/>
        </a:p>
        <a:p>
          <a:pPr marL="171450" lvl="1" indent="-171450" algn="ctr" defTabSz="711200" rtl="0">
            <a:lnSpc>
              <a:spcPct val="90000"/>
            </a:lnSpc>
            <a:spcBef>
              <a:spcPct val="0"/>
            </a:spcBef>
            <a:spcAft>
              <a:spcPct val="15000"/>
            </a:spcAft>
            <a:buChar char="••"/>
          </a:pPr>
          <a:r>
            <a:rPr lang="ja-JP" altLang="en-US" sz="1600" b="1" kern="1200" dirty="0" smtClean="0"/>
            <a:t>ゲームの準備</a:t>
          </a:r>
          <a:endParaRPr lang="ja-JP" altLang="en-US" sz="1600" b="1" kern="1200" dirty="0"/>
        </a:p>
      </dsp:txBody>
      <dsp:txXfrm>
        <a:off x="23728" y="28085"/>
        <a:ext cx="7729408" cy="762685"/>
      </dsp:txXfrm>
    </dsp:sp>
    <dsp:sp modelId="{E3A8574D-DEE4-4754-BF42-95675195CF26}">
      <dsp:nvSpPr>
        <dsp:cNvPr id="0" name=""/>
        <dsp:cNvSpPr/>
      </dsp:nvSpPr>
      <dsp:spPr>
        <a:xfrm rot="5400000">
          <a:off x="3736530" y="834753"/>
          <a:ext cx="303803" cy="364563"/>
        </a:xfrm>
        <a:prstGeom prst="rightArrow">
          <a:avLst>
            <a:gd name="adj1" fmla="val 60000"/>
            <a:gd name="adj2" fmla="val 50000"/>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rot="-5400000">
        <a:off x="3779064" y="865133"/>
        <a:ext cx="218737" cy="212662"/>
      </dsp:txXfrm>
    </dsp:sp>
    <dsp:sp modelId="{92FA670D-67B1-44C3-A5CB-CC8A1248D6C8}">
      <dsp:nvSpPr>
        <dsp:cNvPr id="0" name=""/>
        <dsp:cNvSpPr/>
      </dsp:nvSpPr>
      <dsp:spPr>
        <a:xfrm>
          <a:off x="0" y="1219570"/>
          <a:ext cx="7776864" cy="8101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ja-JP" altLang="en-US" sz="2000" b="1" kern="1200" dirty="0" smtClean="0"/>
            <a:t>更新</a:t>
          </a:r>
          <a:endParaRPr lang="ja-JP" altLang="en-US" sz="2000" b="1" kern="1200" dirty="0"/>
        </a:p>
        <a:p>
          <a:pPr marL="171450" lvl="1" indent="-171450" algn="ctr" defTabSz="711200" rtl="0">
            <a:lnSpc>
              <a:spcPct val="90000"/>
            </a:lnSpc>
            <a:spcBef>
              <a:spcPct val="0"/>
            </a:spcBef>
            <a:spcAft>
              <a:spcPct val="15000"/>
            </a:spcAft>
            <a:buChar char="••"/>
          </a:pPr>
          <a:r>
            <a:rPr lang="ja-JP" altLang="en-US" sz="1600" b="1" kern="1200" dirty="0" smtClean="0"/>
            <a:t>移動やダメージの処理</a:t>
          </a:r>
          <a:endParaRPr lang="ja-JP" altLang="en-US" sz="1600" b="1" kern="1200" dirty="0"/>
        </a:p>
      </dsp:txBody>
      <dsp:txXfrm>
        <a:off x="23728" y="1243298"/>
        <a:ext cx="7729408" cy="762685"/>
      </dsp:txXfrm>
    </dsp:sp>
    <dsp:sp modelId="{38C1C374-1A3C-4DA1-A821-8468A5AADB30}">
      <dsp:nvSpPr>
        <dsp:cNvPr id="0" name=""/>
        <dsp:cNvSpPr/>
      </dsp:nvSpPr>
      <dsp:spPr>
        <a:xfrm rot="5400000">
          <a:off x="3736530" y="2049966"/>
          <a:ext cx="303803" cy="364563"/>
        </a:xfrm>
        <a:prstGeom prst="rightArrow">
          <a:avLst>
            <a:gd name="adj1" fmla="val 60000"/>
            <a:gd name="adj2" fmla="val 50000"/>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dirty="0"/>
        </a:p>
      </dsp:txBody>
      <dsp:txXfrm rot="-5400000">
        <a:off x="3779064" y="2080346"/>
        <a:ext cx="218737" cy="212662"/>
      </dsp:txXfrm>
    </dsp:sp>
    <dsp:sp modelId="{B52DA755-5B15-4550-9D5F-B21367A6BA35}">
      <dsp:nvSpPr>
        <dsp:cNvPr id="0" name=""/>
        <dsp:cNvSpPr/>
      </dsp:nvSpPr>
      <dsp:spPr>
        <a:xfrm>
          <a:off x="0" y="2434783"/>
          <a:ext cx="7776864" cy="8101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ja-JP" altLang="en-US" sz="2000" b="1" kern="1200" dirty="0" smtClean="0"/>
            <a:t>描画</a:t>
          </a:r>
          <a:endParaRPr lang="ja-JP" altLang="en-US" sz="2000" b="1" kern="1200" dirty="0"/>
        </a:p>
        <a:p>
          <a:pPr marL="171450" lvl="1" indent="-171450" algn="ctr" defTabSz="711200" rtl="0">
            <a:lnSpc>
              <a:spcPct val="90000"/>
            </a:lnSpc>
            <a:spcBef>
              <a:spcPct val="0"/>
            </a:spcBef>
            <a:spcAft>
              <a:spcPct val="15000"/>
            </a:spcAft>
            <a:buChar char="••"/>
          </a:pPr>
          <a:r>
            <a:rPr lang="ja-JP" altLang="en-US" sz="1600" b="1" kern="1200" dirty="0" smtClean="0"/>
            <a:t>更新したデータを画面に出す</a:t>
          </a:r>
          <a:endParaRPr lang="ja-JP" altLang="en-US" sz="1600" b="1" kern="1200" dirty="0"/>
        </a:p>
      </dsp:txBody>
      <dsp:txXfrm>
        <a:off x="23728" y="2458511"/>
        <a:ext cx="7729408" cy="762685"/>
      </dsp:txXfrm>
    </dsp:sp>
    <dsp:sp modelId="{36C1C379-A266-4ECA-96E2-0B7D67EA3B34}">
      <dsp:nvSpPr>
        <dsp:cNvPr id="0" name=""/>
        <dsp:cNvSpPr/>
      </dsp:nvSpPr>
      <dsp:spPr>
        <a:xfrm rot="5400000">
          <a:off x="3736530" y="3265178"/>
          <a:ext cx="303803" cy="364563"/>
        </a:xfrm>
        <a:prstGeom prst="rightArrow">
          <a:avLst>
            <a:gd name="adj1" fmla="val 60000"/>
            <a:gd name="adj2" fmla="val 50000"/>
          </a:avLst>
        </a:prstGeom>
        <a:solidFill>
          <a:schemeClr val="accent1">
            <a:tint val="60000"/>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kumimoji="1" lang="ja-JP" altLang="en-US" sz="1500" kern="1200"/>
        </a:p>
      </dsp:txBody>
      <dsp:txXfrm rot="-5400000">
        <a:off x="3779064" y="3295558"/>
        <a:ext cx="218737" cy="212662"/>
      </dsp:txXfrm>
    </dsp:sp>
    <dsp:sp modelId="{0A78DFB5-B87E-4399-A6F7-FA1399ACA686}">
      <dsp:nvSpPr>
        <dsp:cNvPr id="0" name=""/>
        <dsp:cNvSpPr/>
      </dsp:nvSpPr>
      <dsp:spPr>
        <a:xfrm>
          <a:off x="0" y="3649996"/>
          <a:ext cx="7776864" cy="8101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ja-JP" altLang="en-US" sz="2000" b="1" kern="1200" smtClean="0"/>
            <a:t>解放</a:t>
          </a:r>
          <a:endParaRPr lang="ja-JP" altLang="en-US" sz="2000" b="1" kern="1200"/>
        </a:p>
      </dsp:txBody>
      <dsp:txXfrm>
        <a:off x="23728" y="3673724"/>
        <a:ext cx="7729408" cy="76268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F5163-D6E7-E148-93B1-4A31C3A057F8}">
      <dsp:nvSpPr>
        <dsp:cNvPr id="0" name=""/>
        <dsp:cNvSpPr/>
      </dsp:nvSpPr>
      <dsp:spPr>
        <a:xfrm>
          <a:off x="0" y="0"/>
          <a:ext cx="8712968"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ja-JP" sz="3700" b="1" kern="1200" baseline="0" dirty="0"/>
            <a:t>「今日からできるゲームプログラミング」</a:t>
          </a:r>
          <a:endParaRPr lang="ja-JP" sz="3700" kern="1200" dirty="0"/>
        </a:p>
      </dsp:txBody>
      <dsp:txXfrm>
        <a:off x="45435" y="45435"/>
        <a:ext cx="8622098" cy="839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F5163-D6E7-E148-93B1-4A31C3A057F8}">
      <dsp:nvSpPr>
        <dsp:cNvPr id="0" name=""/>
        <dsp:cNvSpPr/>
      </dsp:nvSpPr>
      <dsp:spPr>
        <a:xfrm>
          <a:off x="0" y="0"/>
          <a:ext cx="8712968"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ja-JP" sz="3700" b="1" kern="1200" baseline="0" dirty="0"/>
            <a:t>「今日からできるゲームプログラミング」</a:t>
          </a:r>
          <a:endParaRPr lang="ja-JP" sz="3700" kern="1200" dirty="0"/>
        </a:p>
      </dsp:txBody>
      <dsp:txXfrm>
        <a:off x="45435" y="45435"/>
        <a:ext cx="8622098" cy="83986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7825-968E-764F-B4B7-5B792A6162B8}">
      <dsp:nvSpPr>
        <dsp:cNvPr id="0" name=""/>
        <dsp:cNvSpPr/>
      </dsp:nvSpPr>
      <dsp:spPr>
        <a:xfrm rot="10800000">
          <a:off x="1577002" y="2244"/>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ゲームコースで学べること</a:t>
          </a:r>
          <a:endParaRPr lang="ja-JP" sz="2000" kern="1200" dirty="0"/>
        </a:p>
      </dsp:txBody>
      <dsp:txXfrm rot="10800000">
        <a:off x="1694582" y="2244"/>
        <a:ext cx="5676543" cy="470321"/>
      </dsp:txXfrm>
    </dsp:sp>
    <dsp:sp modelId="{CE03D48F-FDC0-AB45-B0B0-A22A7896518F}">
      <dsp:nvSpPr>
        <dsp:cNvPr id="0" name=""/>
        <dsp:cNvSpPr/>
      </dsp:nvSpPr>
      <dsp:spPr>
        <a:xfrm>
          <a:off x="1341841" y="2244"/>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4C9205D-B4A0-4D9C-9901-DF9260E16BAE}">
      <dsp:nvSpPr>
        <dsp:cNvPr id="0" name=""/>
        <dsp:cNvSpPr/>
      </dsp:nvSpPr>
      <dsp:spPr>
        <a:xfrm rot="10800000">
          <a:off x="1577002" y="612961"/>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altLang="en-US" sz="2000" kern="1200" dirty="0" smtClean="0"/>
            <a:t>ゲームを作る前に知っておいてほしいこと</a:t>
          </a:r>
          <a:endParaRPr lang="ja-JP" sz="2000" kern="1200" dirty="0"/>
        </a:p>
      </dsp:txBody>
      <dsp:txXfrm rot="10800000">
        <a:off x="1694582" y="612961"/>
        <a:ext cx="5676543" cy="470321"/>
      </dsp:txXfrm>
    </dsp:sp>
    <dsp:sp modelId="{544E1800-2C0A-40E5-B302-58B0688BC634}">
      <dsp:nvSpPr>
        <dsp:cNvPr id="0" name=""/>
        <dsp:cNvSpPr/>
      </dsp:nvSpPr>
      <dsp:spPr>
        <a:xfrm>
          <a:off x="1341841" y="612961"/>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DDC3DF-0AAC-8547-BCD9-1CE472CC1491}">
      <dsp:nvSpPr>
        <dsp:cNvPr id="0" name=""/>
        <dsp:cNvSpPr/>
      </dsp:nvSpPr>
      <dsp:spPr>
        <a:xfrm rot="10800000">
          <a:off x="1577002" y="1223677"/>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プログラマーの役割</a:t>
          </a:r>
          <a:endParaRPr lang="ja-JP" sz="2000" kern="1200" dirty="0"/>
        </a:p>
      </dsp:txBody>
      <dsp:txXfrm rot="10800000">
        <a:off x="1694582" y="1223677"/>
        <a:ext cx="5676543" cy="470321"/>
      </dsp:txXfrm>
    </dsp:sp>
    <dsp:sp modelId="{0B0EDA1A-1489-4C46-B963-40925BAC22E8}">
      <dsp:nvSpPr>
        <dsp:cNvPr id="0" name=""/>
        <dsp:cNvSpPr/>
      </dsp:nvSpPr>
      <dsp:spPr>
        <a:xfrm>
          <a:off x="1341841" y="1223677"/>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73A8A0-8502-1B43-86CC-F4A18255D4EB}">
      <dsp:nvSpPr>
        <dsp:cNvPr id="0" name=""/>
        <dsp:cNvSpPr/>
      </dsp:nvSpPr>
      <dsp:spPr>
        <a:xfrm rot="10800000">
          <a:off x="1577002" y="1834393"/>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ゲームプログラムの流れ</a:t>
          </a:r>
          <a:endParaRPr lang="ja-JP" sz="2000" kern="1200"/>
        </a:p>
      </dsp:txBody>
      <dsp:txXfrm rot="10800000">
        <a:off x="1694582" y="1834393"/>
        <a:ext cx="5676543" cy="470321"/>
      </dsp:txXfrm>
    </dsp:sp>
    <dsp:sp modelId="{2308C100-7FB8-D446-B53B-DD37036552FE}">
      <dsp:nvSpPr>
        <dsp:cNvPr id="0" name=""/>
        <dsp:cNvSpPr/>
      </dsp:nvSpPr>
      <dsp:spPr>
        <a:xfrm>
          <a:off x="1341841" y="1834393"/>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7BCD0E9-0DFD-894F-8345-BB89B59CFB68}">
      <dsp:nvSpPr>
        <dsp:cNvPr id="0" name=""/>
        <dsp:cNvSpPr/>
      </dsp:nvSpPr>
      <dsp:spPr>
        <a:xfrm rot="10800000">
          <a:off x="1577002" y="2445109"/>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実際に触ってみる</a:t>
          </a:r>
          <a:endParaRPr lang="ja-JP" sz="2000" kern="1200"/>
        </a:p>
      </dsp:txBody>
      <dsp:txXfrm rot="10800000">
        <a:off x="1694582" y="2445109"/>
        <a:ext cx="5676543" cy="470321"/>
      </dsp:txXfrm>
    </dsp:sp>
    <dsp:sp modelId="{2DB710FD-37F7-F540-B91A-AD337D9BB7C4}">
      <dsp:nvSpPr>
        <dsp:cNvPr id="0" name=""/>
        <dsp:cNvSpPr/>
      </dsp:nvSpPr>
      <dsp:spPr>
        <a:xfrm>
          <a:off x="1341841" y="2445109"/>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442124F-52D2-0542-941D-3CD8713D5FAC}">
      <dsp:nvSpPr>
        <dsp:cNvPr id="0" name=""/>
        <dsp:cNvSpPr/>
      </dsp:nvSpPr>
      <dsp:spPr>
        <a:xfrm rot="10800000">
          <a:off x="1577002" y="3055825"/>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まとめ</a:t>
          </a:r>
          <a:endParaRPr lang="ja-JP" sz="2000" kern="1200"/>
        </a:p>
      </dsp:txBody>
      <dsp:txXfrm rot="10800000">
        <a:off x="1694582" y="3055825"/>
        <a:ext cx="5676543" cy="470321"/>
      </dsp:txXfrm>
    </dsp:sp>
    <dsp:sp modelId="{CFDCEBBB-E05D-7846-ADF9-3EA0657E7A1A}">
      <dsp:nvSpPr>
        <dsp:cNvPr id="0" name=""/>
        <dsp:cNvSpPr/>
      </dsp:nvSpPr>
      <dsp:spPr>
        <a:xfrm>
          <a:off x="1341841" y="3055825"/>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F786F-8669-4141-B311-24B69E25AB13}">
      <dsp:nvSpPr>
        <dsp:cNvPr id="0" name=""/>
        <dsp:cNvSpPr/>
      </dsp:nvSpPr>
      <dsp:spPr>
        <a:xfrm>
          <a:off x="0" y="18778"/>
          <a:ext cx="9144000" cy="8804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kumimoji="1" lang="ja-JP" sz="3500" kern="1200" dirty="0" smtClean="0"/>
            <a:t>前に。ゲームの紹介</a:t>
          </a:r>
          <a:endParaRPr lang="ja-JP" sz="3500" kern="1200" dirty="0"/>
        </a:p>
      </dsp:txBody>
      <dsp:txXfrm>
        <a:off x="42979" y="61757"/>
        <a:ext cx="9058042" cy="794466"/>
      </dsp:txXfrm>
    </dsp:sp>
    <dsp:sp modelId="{E27E369D-A792-4CE7-8018-010274D64B3D}">
      <dsp:nvSpPr>
        <dsp:cNvPr id="0" name=""/>
        <dsp:cNvSpPr/>
      </dsp:nvSpPr>
      <dsp:spPr>
        <a:xfrm>
          <a:off x="0" y="899203"/>
          <a:ext cx="9144000" cy="2970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ja-JP" altLang="en-US" sz="2700" kern="1200" dirty="0" smtClean="0"/>
            <a:t>ゲームタイトル：コマンドバトル</a:t>
          </a:r>
          <a:endParaRPr lang="ja-JP" sz="2700" kern="1200" dirty="0"/>
        </a:p>
        <a:p>
          <a:pPr marL="228600" lvl="1" indent="-228600" algn="l" defTabSz="1200150" rtl="0">
            <a:lnSpc>
              <a:spcPct val="90000"/>
            </a:lnSpc>
            <a:spcBef>
              <a:spcPct val="0"/>
            </a:spcBef>
            <a:spcAft>
              <a:spcPct val="20000"/>
            </a:spcAft>
            <a:buChar char="••"/>
          </a:pPr>
          <a:r>
            <a:rPr lang="ja-JP" altLang="en-US" sz="2700" kern="1200" dirty="0" smtClean="0"/>
            <a:t>操作方法：</a:t>
          </a:r>
          <a:endParaRPr lang="ja-JP" sz="2700" kern="1200" dirty="0"/>
        </a:p>
        <a:p>
          <a:pPr marL="457200" lvl="2" indent="-228600" algn="l" defTabSz="1200150" rtl="0">
            <a:lnSpc>
              <a:spcPct val="90000"/>
            </a:lnSpc>
            <a:spcBef>
              <a:spcPct val="0"/>
            </a:spcBef>
            <a:spcAft>
              <a:spcPct val="20000"/>
            </a:spcAft>
            <a:buChar char="••"/>
          </a:pPr>
          <a:r>
            <a:rPr lang="ja-JP" altLang="en-US" sz="2700" kern="1200" dirty="0" smtClean="0"/>
            <a:t>矢印キーでコマンド選択</a:t>
          </a:r>
          <a:endParaRPr lang="ja-JP" sz="2700" kern="1200" dirty="0"/>
        </a:p>
        <a:p>
          <a:pPr marL="457200" lvl="2" indent="-228600" algn="l" defTabSz="1200150" rtl="0">
            <a:lnSpc>
              <a:spcPct val="90000"/>
            </a:lnSpc>
            <a:spcBef>
              <a:spcPct val="0"/>
            </a:spcBef>
            <a:spcAft>
              <a:spcPct val="20000"/>
            </a:spcAft>
            <a:buChar char="••"/>
          </a:pPr>
          <a:r>
            <a:rPr lang="ja-JP" altLang="en-US" sz="2700" kern="1200" dirty="0" smtClean="0"/>
            <a:t>エンターキーで決定</a:t>
          </a:r>
          <a:endParaRPr lang="ja-JP" sz="2700" kern="1200" dirty="0"/>
        </a:p>
        <a:p>
          <a:pPr marL="457200" lvl="2" indent="-228600" algn="l" defTabSz="1200150" rtl="0">
            <a:lnSpc>
              <a:spcPct val="90000"/>
            </a:lnSpc>
            <a:spcBef>
              <a:spcPct val="0"/>
            </a:spcBef>
            <a:spcAft>
              <a:spcPct val="20000"/>
            </a:spcAft>
            <a:buChar char="••"/>
          </a:pPr>
          <a:r>
            <a:rPr lang="ja-JP" altLang="en-US" sz="2700" kern="1200" dirty="0" smtClean="0"/>
            <a:t>エスケープキーでゲーム終了</a:t>
          </a:r>
          <a:endParaRPr lang="ja-JP" sz="2700" kern="1200" dirty="0"/>
        </a:p>
        <a:p>
          <a:pPr marL="228600" lvl="1" indent="-228600" algn="l" defTabSz="1200150" rtl="0">
            <a:lnSpc>
              <a:spcPct val="90000"/>
            </a:lnSpc>
            <a:spcBef>
              <a:spcPct val="0"/>
            </a:spcBef>
            <a:spcAft>
              <a:spcPct val="20000"/>
            </a:spcAft>
            <a:buChar char="••"/>
          </a:pPr>
          <a:r>
            <a:rPr lang="ja-JP" altLang="en-US" sz="2700" kern="1200" dirty="0" smtClean="0"/>
            <a:t>製作期間：</a:t>
          </a:r>
          <a:r>
            <a:rPr lang="en-US" altLang="ja-JP" sz="2700" kern="1200" dirty="0" smtClean="0"/>
            <a:t>2/14</a:t>
          </a:r>
          <a:r>
            <a:rPr lang="ja-JP" altLang="en-US" sz="2700" kern="1200" dirty="0" smtClean="0"/>
            <a:t>～</a:t>
          </a:r>
          <a:r>
            <a:rPr lang="en-US" altLang="ja-JP" sz="2700" kern="1200" dirty="0" smtClean="0"/>
            <a:t>2/23</a:t>
          </a:r>
          <a:endParaRPr lang="ja-JP" sz="2700" kern="1200" dirty="0"/>
        </a:p>
      </dsp:txBody>
      <dsp:txXfrm>
        <a:off x="0" y="899203"/>
        <a:ext cx="9144000" cy="297044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F786F-8669-4141-B311-24B69E25AB13}">
      <dsp:nvSpPr>
        <dsp:cNvPr id="0" name=""/>
        <dsp:cNvSpPr/>
      </dsp:nvSpPr>
      <dsp:spPr>
        <a:xfrm>
          <a:off x="0" y="6308"/>
          <a:ext cx="9144000" cy="10313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kumimoji="1" lang="ja-JP" sz="4100" kern="1200" dirty="0" smtClean="0"/>
            <a:t>ゲーム</a:t>
          </a:r>
          <a:r>
            <a:rPr kumimoji="1" lang="ja-JP" altLang="en-US" sz="4100" kern="1200" dirty="0" smtClean="0"/>
            <a:t>実行しよう！</a:t>
          </a:r>
          <a:endParaRPr lang="ja-JP" sz="4100" kern="1200" dirty="0"/>
        </a:p>
      </dsp:txBody>
      <dsp:txXfrm>
        <a:off x="50347" y="56655"/>
        <a:ext cx="9043306" cy="930661"/>
      </dsp:txXfrm>
    </dsp:sp>
    <dsp:sp modelId="{E27E369D-A792-4CE7-8018-010274D64B3D}">
      <dsp:nvSpPr>
        <dsp:cNvPr id="0" name=""/>
        <dsp:cNvSpPr/>
      </dsp:nvSpPr>
      <dsp:spPr>
        <a:xfrm>
          <a:off x="0" y="1037663"/>
          <a:ext cx="914400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2070" rIns="291592" bIns="52070" numCol="1" spcCol="1270" anchor="t" anchorCtr="0">
          <a:noAutofit/>
        </a:bodyPr>
        <a:lstStyle/>
        <a:p>
          <a:pPr marL="285750" lvl="1" indent="-285750" algn="l" defTabSz="1422400" rtl="0">
            <a:lnSpc>
              <a:spcPct val="90000"/>
            </a:lnSpc>
            <a:spcBef>
              <a:spcPct val="0"/>
            </a:spcBef>
            <a:spcAft>
              <a:spcPct val="20000"/>
            </a:spcAft>
            <a:buChar char="••"/>
          </a:pPr>
          <a:r>
            <a:rPr lang="ja-JP" altLang="en-US" sz="3200" kern="1200" dirty="0" smtClean="0"/>
            <a:t>画面の下</a:t>
          </a:r>
          <a:r>
            <a:rPr lang="en-US" altLang="ja-JP" sz="3200" kern="1200" dirty="0" smtClean="0"/>
            <a:t>(</a:t>
          </a:r>
          <a:r>
            <a:rPr lang="ja-JP" altLang="en-US" sz="3200" kern="1200" dirty="0" smtClean="0"/>
            <a:t>タスクバー</a:t>
          </a:r>
          <a:r>
            <a:rPr lang="en-US" altLang="ja-JP" sz="3200" kern="1200" dirty="0" smtClean="0"/>
            <a:t>)</a:t>
          </a:r>
          <a:r>
            <a:rPr lang="ja-JP" altLang="en-US" sz="3200" kern="1200" dirty="0" smtClean="0"/>
            <a:t>のこれをクリックする</a:t>
          </a:r>
          <a:endParaRPr lang="ja-JP" sz="3200" kern="1200" dirty="0"/>
        </a:p>
        <a:p>
          <a:pPr marL="285750" lvl="1" indent="-285750" algn="l" defTabSz="1422400" rtl="0">
            <a:lnSpc>
              <a:spcPct val="90000"/>
            </a:lnSpc>
            <a:spcBef>
              <a:spcPct val="0"/>
            </a:spcBef>
            <a:spcAft>
              <a:spcPct val="20000"/>
            </a:spcAft>
            <a:buChar char="••"/>
          </a:pPr>
          <a:r>
            <a:rPr lang="ja-JP" altLang="en-US" sz="3200" kern="1200" dirty="0" smtClean="0"/>
            <a:t>画面上にある実行ボタンを押す</a:t>
          </a:r>
          <a:endParaRPr lang="ja-JP" sz="3200" kern="1200" dirty="0"/>
        </a:p>
        <a:p>
          <a:pPr marL="285750" lvl="1" indent="-285750" algn="l" defTabSz="1422400" rtl="0">
            <a:lnSpc>
              <a:spcPct val="90000"/>
            </a:lnSpc>
            <a:spcBef>
              <a:spcPct val="0"/>
            </a:spcBef>
            <a:spcAft>
              <a:spcPct val="20000"/>
            </a:spcAft>
            <a:buChar char="••"/>
          </a:pPr>
          <a:r>
            <a:rPr lang="ja-JP" altLang="en-US" sz="3200" kern="1200" dirty="0" smtClean="0"/>
            <a:t>操作を確認しよう</a:t>
          </a:r>
          <a:endParaRPr lang="ja-JP" sz="3200" kern="1200" dirty="0"/>
        </a:p>
        <a:p>
          <a:pPr marL="571500" lvl="2" indent="-285750" algn="l" defTabSz="1422400" rtl="0">
            <a:lnSpc>
              <a:spcPct val="90000"/>
            </a:lnSpc>
            <a:spcBef>
              <a:spcPct val="0"/>
            </a:spcBef>
            <a:spcAft>
              <a:spcPct val="20000"/>
            </a:spcAft>
            <a:buChar char="••"/>
          </a:pPr>
          <a:r>
            <a:rPr lang="ja-JP" altLang="en-US" sz="3200" kern="1200" dirty="0" smtClean="0"/>
            <a:t>矢印キーで選択</a:t>
          </a:r>
          <a:endParaRPr lang="ja-JP" sz="3200" kern="1200" dirty="0"/>
        </a:p>
        <a:p>
          <a:pPr marL="571500" lvl="2" indent="-285750" algn="l" defTabSz="1422400" rtl="0">
            <a:lnSpc>
              <a:spcPct val="90000"/>
            </a:lnSpc>
            <a:spcBef>
              <a:spcPct val="0"/>
            </a:spcBef>
            <a:spcAft>
              <a:spcPct val="20000"/>
            </a:spcAft>
            <a:buChar char="••"/>
          </a:pPr>
          <a:r>
            <a:rPr lang="ja-JP" altLang="en-US" sz="3200" kern="1200" dirty="0" smtClean="0"/>
            <a:t>エンターキーで決定</a:t>
          </a:r>
          <a:endParaRPr lang="ja-JP" sz="3200" kern="1200" dirty="0"/>
        </a:p>
        <a:p>
          <a:pPr marL="285750" lvl="1" indent="-285750" algn="l" defTabSz="1422400" rtl="0">
            <a:lnSpc>
              <a:spcPct val="90000"/>
            </a:lnSpc>
            <a:spcBef>
              <a:spcPct val="0"/>
            </a:spcBef>
            <a:spcAft>
              <a:spcPct val="20000"/>
            </a:spcAft>
            <a:buChar char="••"/>
          </a:pPr>
          <a:r>
            <a:rPr lang="en-US" altLang="ja-JP" sz="3200" kern="1200" dirty="0" smtClean="0"/>
            <a:t>×</a:t>
          </a:r>
          <a:r>
            <a:rPr lang="ja-JP" altLang="en-US" sz="3200" kern="1200" dirty="0" smtClean="0"/>
            <a:t>ボタンか</a:t>
          </a:r>
          <a:r>
            <a:rPr lang="en-US" altLang="ja-JP" sz="3200" kern="1200" dirty="0" smtClean="0"/>
            <a:t>Esc</a:t>
          </a:r>
          <a:r>
            <a:rPr lang="ja-JP" altLang="en-US" sz="3200" kern="1200" dirty="0" smtClean="0"/>
            <a:t>キーかゲーム終了を押す</a:t>
          </a:r>
          <a:endParaRPr lang="ja-JP" sz="3200" kern="1200" dirty="0"/>
        </a:p>
      </dsp:txBody>
      <dsp:txXfrm>
        <a:off x="0" y="1037663"/>
        <a:ext cx="9144000" cy="35645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E8F0-1665-42F2-8FFC-0A8C8C4033BB}">
      <dsp:nvSpPr>
        <dsp:cNvPr id="0" name=""/>
        <dsp:cNvSpPr/>
      </dsp:nvSpPr>
      <dsp:spPr>
        <a:xfrm>
          <a:off x="0" y="347229"/>
          <a:ext cx="8640960" cy="1732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0635" tIns="458216" rIns="670635" bIns="156464" numCol="1" spcCol="1270" anchor="t" anchorCtr="0">
          <a:noAutofit/>
        </a:bodyPr>
        <a:lstStyle/>
        <a:p>
          <a:pPr marL="228600" lvl="1" indent="-228600" algn="l" defTabSz="977900" rtl="0">
            <a:lnSpc>
              <a:spcPct val="90000"/>
            </a:lnSpc>
            <a:spcBef>
              <a:spcPct val="0"/>
            </a:spcBef>
            <a:spcAft>
              <a:spcPct val="15000"/>
            </a:spcAft>
            <a:buChar char="••"/>
          </a:pPr>
          <a:r>
            <a:rPr lang="ja-JP" altLang="en-US" sz="2200" kern="1200" dirty="0" smtClean="0"/>
            <a:t>「</a:t>
          </a:r>
          <a:r>
            <a:rPr lang="en-US" altLang="ja-JP" sz="2200" kern="1200" dirty="0" smtClean="0"/>
            <a:t>status</a:t>
          </a:r>
          <a:r>
            <a:rPr lang="ja-JP" altLang="en-US" sz="2200" kern="1200" dirty="0" smtClean="0"/>
            <a:t>」と宣言する</a:t>
          </a:r>
          <a:endParaRPr lang="ja-JP" sz="2200" kern="1200" dirty="0"/>
        </a:p>
        <a:p>
          <a:pPr marL="228600" lvl="1" indent="-228600" algn="l" defTabSz="977900" rtl="0">
            <a:lnSpc>
              <a:spcPct val="90000"/>
            </a:lnSpc>
            <a:spcBef>
              <a:spcPct val="0"/>
            </a:spcBef>
            <a:spcAft>
              <a:spcPct val="15000"/>
            </a:spcAft>
            <a:buChar char="••"/>
          </a:pPr>
          <a:r>
            <a:rPr lang="ja-JP" altLang="en-US" sz="2200" kern="1200" dirty="0" smtClean="0"/>
            <a:t>次の行に</a:t>
          </a:r>
          <a:r>
            <a:rPr lang="en-US" altLang="ja-JP" sz="2200" kern="1200" dirty="0" smtClean="0"/>
            <a:t>HP</a:t>
          </a:r>
          <a:r>
            <a:rPr lang="ja-JP" altLang="en-US" sz="2200" kern="1200" dirty="0" smtClean="0"/>
            <a:t>の値を書く</a:t>
          </a:r>
          <a:endParaRPr lang="ja-JP" sz="2200" kern="1200" dirty="0"/>
        </a:p>
        <a:p>
          <a:pPr marL="228600" lvl="1" indent="-228600" algn="l" defTabSz="977900" rtl="0">
            <a:lnSpc>
              <a:spcPct val="90000"/>
            </a:lnSpc>
            <a:spcBef>
              <a:spcPct val="0"/>
            </a:spcBef>
            <a:spcAft>
              <a:spcPct val="15000"/>
            </a:spcAft>
            <a:buChar char="••"/>
          </a:pPr>
          <a:r>
            <a:rPr lang="ja-JP" altLang="en-US" sz="2200" kern="1200" dirty="0" smtClean="0"/>
            <a:t>次の行に攻撃力を書く</a:t>
          </a:r>
          <a:endParaRPr lang="ja-JP" sz="2200" kern="1200" dirty="0"/>
        </a:p>
      </dsp:txBody>
      <dsp:txXfrm>
        <a:off x="0" y="347229"/>
        <a:ext cx="8640960" cy="1732500"/>
      </dsp:txXfrm>
    </dsp:sp>
    <dsp:sp modelId="{8F9ACBB8-49BC-4214-9BBD-EB61CCEFE2FB}">
      <dsp:nvSpPr>
        <dsp:cNvPr id="0" name=""/>
        <dsp:cNvSpPr/>
      </dsp:nvSpPr>
      <dsp:spPr>
        <a:xfrm>
          <a:off x="432048" y="22509"/>
          <a:ext cx="6048672"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lvl="0" algn="l" defTabSz="977900" rtl="0">
            <a:lnSpc>
              <a:spcPct val="90000"/>
            </a:lnSpc>
            <a:spcBef>
              <a:spcPct val="0"/>
            </a:spcBef>
            <a:spcAft>
              <a:spcPct val="35000"/>
            </a:spcAft>
          </a:pPr>
          <a:r>
            <a:rPr lang="ja-JP" altLang="en-US" sz="2200" kern="1200" dirty="0" smtClean="0"/>
            <a:t>ステータス</a:t>
          </a:r>
          <a:endParaRPr lang="ja-JP" sz="2200" kern="1200" dirty="0"/>
        </a:p>
      </dsp:txBody>
      <dsp:txXfrm>
        <a:off x="463751" y="54212"/>
        <a:ext cx="5985266" cy="586034"/>
      </dsp:txXfrm>
    </dsp:sp>
    <dsp:sp modelId="{95E2EAEB-5353-432B-A5DE-72C60CAF1AE4}">
      <dsp:nvSpPr>
        <dsp:cNvPr id="0" name=""/>
        <dsp:cNvSpPr/>
      </dsp:nvSpPr>
      <dsp:spPr>
        <a:xfrm>
          <a:off x="0" y="2523250"/>
          <a:ext cx="8640960" cy="249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0635" tIns="458216" rIns="670635" bIns="156464" numCol="1" spcCol="1270" anchor="t" anchorCtr="0">
          <a:noAutofit/>
        </a:bodyPr>
        <a:lstStyle/>
        <a:p>
          <a:pPr marL="228600" lvl="1" indent="-228600" algn="l" defTabSz="977900" rtl="0">
            <a:lnSpc>
              <a:spcPct val="90000"/>
            </a:lnSpc>
            <a:spcBef>
              <a:spcPct val="0"/>
            </a:spcBef>
            <a:spcAft>
              <a:spcPct val="15000"/>
            </a:spcAft>
            <a:buChar char="••"/>
          </a:pPr>
          <a:r>
            <a:rPr lang="ja-JP" altLang="en-US" sz="2200" kern="1200" dirty="0" smtClean="0"/>
            <a:t>「</a:t>
          </a:r>
          <a:r>
            <a:rPr lang="en-US" altLang="ja-JP" sz="2200" kern="1200" dirty="0" smtClean="0"/>
            <a:t>skill</a:t>
          </a:r>
          <a:r>
            <a:rPr lang="ja-JP" altLang="en-US" sz="2200" kern="1200" dirty="0" smtClean="0"/>
            <a:t>」と宣言する</a:t>
          </a:r>
          <a:endParaRPr lang="ja-JP" sz="2200" kern="1200" dirty="0"/>
        </a:p>
        <a:p>
          <a:pPr marL="228600" lvl="1" indent="-228600" algn="l" defTabSz="977900" rtl="0">
            <a:lnSpc>
              <a:spcPct val="90000"/>
            </a:lnSpc>
            <a:spcBef>
              <a:spcPct val="0"/>
            </a:spcBef>
            <a:spcAft>
              <a:spcPct val="15000"/>
            </a:spcAft>
            <a:buChar char="••"/>
          </a:pPr>
          <a:r>
            <a:rPr lang="ja-JP" altLang="en-US" sz="2200" kern="1200" dirty="0" smtClean="0"/>
            <a:t>次の行にスキル名を書く</a:t>
          </a:r>
          <a:endParaRPr lang="ja-JP" sz="2200" kern="1200" dirty="0"/>
        </a:p>
        <a:p>
          <a:pPr marL="228600" lvl="1" indent="-228600" algn="l" defTabSz="977900" rtl="0">
            <a:lnSpc>
              <a:spcPct val="90000"/>
            </a:lnSpc>
            <a:spcBef>
              <a:spcPct val="0"/>
            </a:spcBef>
            <a:spcAft>
              <a:spcPct val="15000"/>
            </a:spcAft>
            <a:buChar char="••"/>
          </a:pPr>
          <a:r>
            <a:rPr lang="ja-JP" altLang="en-US" sz="2200" kern="1200" dirty="0" smtClean="0"/>
            <a:t>次の行に攻撃倍率を書く</a:t>
          </a:r>
          <a:endParaRPr lang="ja-JP" sz="2200" kern="1200" dirty="0"/>
        </a:p>
        <a:p>
          <a:pPr marL="228600" lvl="1" indent="-228600" algn="l" defTabSz="977900" rtl="0">
            <a:lnSpc>
              <a:spcPct val="90000"/>
            </a:lnSpc>
            <a:spcBef>
              <a:spcPct val="0"/>
            </a:spcBef>
            <a:spcAft>
              <a:spcPct val="15000"/>
            </a:spcAft>
            <a:buChar char="••"/>
          </a:pPr>
          <a:r>
            <a:rPr lang="ja-JP" altLang="en-US" sz="2200" kern="1200" dirty="0" smtClean="0"/>
            <a:t>次の行にエフェクトの種類を書く</a:t>
          </a:r>
          <a:endParaRPr lang="ja-JP" sz="2200" kern="1200" dirty="0"/>
        </a:p>
        <a:p>
          <a:pPr marL="457200" lvl="2" indent="-228600" algn="l" defTabSz="977900" rtl="0">
            <a:lnSpc>
              <a:spcPct val="90000"/>
            </a:lnSpc>
            <a:spcBef>
              <a:spcPct val="0"/>
            </a:spcBef>
            <a:spcAft>
              <a:spcPct val="15000"/>
            </a:spcAft>
            <a:buChar char="••"/>
          </a:pPr>
          <a:r>
            <a:rPr lang="ja-JP" altLang="en-US" sz="2200" kern="1200" dirty="0" smtClean="0"/>
            <a:t>「</a:t>
          </a:r>
          <a:r>
            <a:rPr lang="en-US" altLang="ja-JP" sz="2200" kern="1200" dirty="0" smtClean="0"/>
            <a:t>FIRE</a:t>
          </a:r>
          <a:r>
            <a:rPr lang="ja-JP" altLang="en-US" sz="2200" kern="1200" dirty="0" smtClean="0"/>
            <a:t>」「</a:t>
          </a:r>
          <a:r>
            <a:rPr lang="en-US" altLang="ja-JP" sz="2200" kern="1200" dirty="0" smtClean="0"/>
            <a:t>ICE</a:t>
          </a:r>
          <a:r>
            <a:rPr lang="ja-JP" altLang="en-US" sz="2200" kern="1200" dirty="0" smtClean="0"/>
            <a:t>」「</a:t>
          </a:r>
          <a:r>
            <a:rPr lang="en-US" altLang="ja-JP" sz="2200" kern="1200" dirty="0" smtClean="0"/>
            <a:t>THUNDER</a:t>
          </a:r>
          <a:r>
            <a:rPr lang="ja-JP" altLang="en-US" sz="2200" kern="1200" dirty="0" smtClean="0"/>
            <a:t>」「</a:t>
          </a:r>
          <a:r>
            <a:rPr lang="en-US" altLang="ja-JP" sz="2200" kern="1200" dirty="0" smtClean="0"/>
            <a:t>SLASH</a:t>
          </a:r>
          <a:r>
            <a:rPr lang="ja-JP" altLang="en-US" sz="2200" kern="1200" dirty="0" smtClean="0"/>
            <a:t>」</a:t>
          </a:r>
          <a:endParaRPr lang="ja-JP" sz="2200" kern="1200" dirty="0"/>
        </a:p>
      </dsp:txBody>
      <dsp:txXfrm>
        <a:off x="0" y="2523250"/>
        <a:ext cx="8640960" cy="2494800"/>
      </dsp:txXfrm>
    </dsp:sp>
    <dsp:sp modelId="{E15464B0-EAEF-4DD3-80F1-DBBF5442C040}">
      <dsp:nvSpPr>
        <dsp:cNvPr id="0" name=""/>
        <dsp:cNvSpPr/>
      </dsp:nvSpPr>
      <dsp:spPr>
        <a:xfrm>
          <a:off x="432048" y="2198530"/>
          <a:ext cx="6048672"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lvl="0" algn="l" defTabSz="977900" rtl="0">
            <a:lnSpc>
              <a:spcPct val="90000"/>
            </a:lnSpc>
            <a:spcBef>
              <a:spcPct val="0"/>
            </a:spcBef>
            <a:spcAft>
              <a:spcPct val="35000"/>
            </a:spcAft>
          </a:pPr>
          <a:r>
            <a:rPr lang="ja-JP" altLang="en-US" sz="2200" kern="1200" dirty="0" smtClean="0"/>
            <a:t>スキル</a:t>
          </a:r>
          <a:endParaRPr lang="ja-JP" sz="2200" kern="1200" dirty="0"/>
        </a:p>
      </dsp:txBody>
      <dsp:txXfrm>
        <a:off x="463751" y="2230233"/>
        <a:ext cx="5985266" cy="58603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F5163-D6E7-E148-93B1-4A31C3A057F8}">
      <dsp:nvSpPr>
        <dsp:cNvPr id="0" name=""/>
        <dsp:cNvSpPr/>
      </dsp:nvSpPr>
      <dsp:spPr>
        <a:xfrm>
          <a:off x="0" y="0"/>
          <a:ext cx="8712968"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ja-JP" sz="3700" b="1" kern="1200" baseline="0" dirty="0"/>
            <a:t>「今日からできるゲームプログラミング」</a:t>
          </a:r>
          <a:endParaRPr lang="ja-JP" sz="3700" kern="1200" dirty="0"/>
        </a:p>
      </dsp:txBody>
      <dsp:txXfrm>
        <a:off x="45435" y="45435"/>
        <a:ext cx="8622098" cy="83986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7825-968E-764F-B4B7-5B792A6162B8}">
      <dsp:nvSpPr>
        <dsp:cNvPr id="0" name=""/>
        <dsp:cNvSpPr/>
      </dsp:nvSpPr>
      <dsp:spPr>
        <a:xfrm rot="10800000">
          <a:off x="1577002" y="2244"/>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ゲームコースで学べること</a:t>
          </a:r>
          <a:endParaRPr lang="ja-JP" sz="2000" kern="1200" dirty="0"/>
        </a:p>
      </dsp:txBody>
      <dsp:txXfrm rot="10800000">
        <a:off x="1694582" y="2244"/>
        <a:ext cx="5676543" cy="470321"/>
      </dsp:txXfrm>
    </dsp:sp>
    <dsp:sp modelId="{CE03D48F-FDC0-AB45-B0B0-A22A7896518F}">
      <dsp:nvSpPr>
        <dsp:cNvPr id="0" name=""/>
        <dsp:cNvSpPr/>
      </dsp:nvSpPr>
      <dsp:spPr>
        <a:xfrm>
          <a:off x="1341841" y="2244"/>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4C9205D-B4A0-4D9C-9901-DF9260E16BAE}">
      <dsp:nvSpPr>
        <dsp:cNvPr id="0" name=""/>
        <dsp:cNvSpPr/>
      </dsp:nvSpPr>
      <dsp:spPr>
        <a:xfrm rot="10800000">
          <a:off x="1577002" y="612961"/>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altLang="en-US" sz="2000" kern="1200" dirty="0" smtClean="0"/>
            <a:t>ゲームを作る前に知っておいてほしいこと</a:t>
          </a:r>
          <a:endParaRPr lang="ja-JP" sz="2000" kern="1200" dirty="0"/>
        </a:p>
      </dsp:txBody>
      <dsp:txXfrm rot="10800000">
        <a:off x="1694582" y="612961"/>
        <a:ext cx="5676543" cy="470321"/>
      </dsp:txXfrm>
    </dsp:sp>
    <dsp:sp modelId="{544E1800-2C0A-40E5-B302-58B0688BC634}">
      <dsp:nvSpPr>
        <dsp:cNvPr id="0" name=""/>
        <dsp:cNvSpPr/>
      </dsp:nvSpPr>
      <dsp:spPr>
        <a:xfrm>
          <a:off x="1341841" y="612961"/>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DDC3DF-0AAC-8547-BCD9-1CE472CC1491}">
      <dsp:nvSpPr>
        <dsp:cNvPr id="0" name=""/>
        <dsp:cNvSpPr/>
      </dsp:nvSpPr>
      <dsp:spPr>
        <a:xfrm rot="10800000">
          <a:off x="1577002" y="1223677"/>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プログラマーの役割</a:t>
          </a:r>
          <a:endParaRPr lang="ja-JP" sz="2000" kern="1200" dirty="0"/>
        </a:p>
      </dsp:txBody>
      <dsp:txXfrm rot="10800000">
        <a:off x="1694582" y="1223677"/>
        <a:ext cx="5676543" cy="470321"/>
      </dsp:txXfrm>
    </dsp:sp>
    <dsp:sp modelId="{0B0EDA1A-1489-4C46-B963-40925BAC22E8}">
      <dsp:nvSpPr>
        <dsp:cNvPr id="0" name=""/>
        <dsp:cNvSpPr/>
      </dsp:nvSpPr>
      <dsp:spPr>
        <a:xfrm>
          <a:off x="1341841" y="1223677"/>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73A8A0-8502-1B43-86CC-F4A18255D4EB}">
      <dsp:nvSpPr>
        <dsp:cNvPr id="0" name=""/>
        <dsp:cNvSpPr/>
      </dsp:nvSpPr>
      <dsp:spPr>
        <a:xfrm rot="10800000">
          <a:off x="1577002" y="1834393"/>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ゲームプログラムの流れ</a:t>
          </a:r>
          <a:endParaRPr lang="ja-JP" sz="2000" kern="1200"/>
        </a:p>
      </dsp:txBody>
      <dsp:txXfrm rot="10800000">
        <a:off x="1694582" y="1834393"/>
        <a:ext cx="5676543" cy="470321"/>
      </dsp:txXfrm>
    </dsp:sp>
    <dsp:sp modelId="{2308C100-7FB8-D446-B53B-DD37036552FE}">
      <dsp:nvSpPr>
        <dsp:cNvPr id="0" name=""/>
        <dsp:cNvSpPr/>
      </dsp:nvSpPr>
      <dsp:spPr>
        <a:xfrm>
          <a:off x="1341841" y="1834393"/>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7BCD0E9-0DFD-894F-8345-BB89B59CFB68}">
      <dsp:nvSpPr>
        <dsp:cNvPr id="0" name=""/>
        <dsp:cNvSpPr/>
      </dsp:nvSpPr>
      <dsp:spPr>
        <a:xfrm rot="10800000">
          <a:off x="1577002" y="2445109"/>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実際に触ってみる</a:t>
          </a:r>
          <a:endParaRPr lang="ja-JP" sz="2000" kern="1200"/>
        </a:p>
      </dsp:txBody>
      <dsp:txXfrm rot="10800000">
        <a:off x="1694582" y="2445109"/>
        <a:ext cx="5676543" cy="470321"/>
      </dsp:txXfrm>
    </dsp:sp>
    <dsp:sp modelId="{2DB710FD-37F7-F540-B91A-AD337D9BB7C4}">
      <dsp:nvSpPr>
        <dsp:cNvPr id="0" name=""/>
        <dsp:cNvSpPr/>
      </dsp:nvSpPr>
      <dsp:spPr>
        <a:xfrm>
          <a:off x="1341841" y="2445109"/>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442124F-52D2-0542-941D-3CD8713D5FAC}">
      <dsp:nvSpPr>
        <dsp:cNvPr id="0" name=""/>
        <dsp:cNvSpPr/>
      </dsp:nvSpPr>
      <dsp:spPr>
        <a:xfrm rot="10800000">
          <a:off x="1577002" y="3055825"/>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まとめ</a:t>
          </a:r>
          <a:endParaRPr lang="ja-JP" sz="2000" kern="1200"/>
        </a:p>
      </dsp:txBody>
      <dsp:txXfrm rot="10800000">
        <a:off x="1694582" y="3055825"/>
        <a:ext cx="5676543" cy="470321"/>
      </dsp:txXfrm>
    </dsp:sp>
    <dsp:sp modelId="{CFDCEBBB-E05D-7846-ADF9-3EA0657E7A1A}">
      <dsp:nvSpPr>
        <dsp:cNvPr id="0" name=""/>
        <dsp:cNvSpPr/>
      </dsp:nvSpPr>
      <dsp:spPr>
        <a:xfrm>
          <a:off x="1341841" y="3055825"/>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203F7-4A6A-49CC-94F4-E5BD04BE0C63}">
      <dsp:nvSpPr>
        <dsp:cNvPr id="0" name=""/>
        <dsp:cNvSpPr/>
      </dsp:nvSpPr>
      <dsp:spPr>
        <a:xfrm>
          <a:off x="0" y="712699"/>
          <a:ext cx="9144000" cy="3742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687324" rIns="709676" bIns="234696" numCol="1" spcCol="1270" anchor="t" anchorCtr="0">
          <a:noAutofit/>
        </a:bodyPr>
        <a:lstStyle/>
        <a:p>
          <a:pPr marL="285750" lvl="1" indent="-285750" algn="l" defTabSz="1466850" rtl="0">
            <a:lnSpc>
              <a:spcPct val="90000"/>
            </a:lnSpc>
            <a:spcBef>
              <a:spcPct val="0"/>
            </a:spcBef>
            <a:spcAft>
              <a:spcPct val="15000"/>
            </a:spcAft>
            <a:buChar char="••"/>
          </a:pPr>
          <a:r>
            <a:rPr lang="ja-JP" altLang="en-US" sz="3300" kern="1200" dirty="0" smtClean="0"/>
            <a:t>プログラミングって難しいです</a:t>
          </a:r>
          <a:endParaRPr lang="ja-JP" sz="3300" kern="1200" dirty="0"/>
        </a:p>
        <a:p>
          <a:pPr marL="285750" lvl="1" indent="-285750" algn="l" defTabSz="1466850" rtl="0">
            <a:lnSpc>
              <a:spcPct val="90000"/>
            </a:lnSpc>
            <a:spcBef>
              <a:spcPct val="0"/>
            </a:spcBef>
            <a:spcAft>
              <a:spcPct val="15000"/>
            </a:spcAft>
            <a:buChar char="••"/>
          </a:pPr>
          <a:r>
            <a:rPr lang="ja-JP" altLang="en-US" sz="3300" kern="1200" dirty="0" smtClean="0"/>
            <a:t>授業だけじゃついていけない</a:t>
          </a:r>
          <a:endParaRPr lang="ja-JP" sz="3300" kern="1200" dirty="0"/>
        </a:p>
        <a:p>
          <a:pPr marL="285750" lvl="1" indent="-285750" algn="l" defTabSz="1466850" rtl="0">
            <a:lnSpc>
              <a:spcPct val="90000"/>
            </a:lnSpc>
            <a:spcBef>
              <a:spcPct val="0"/>
            </a:spcBef>
            <a:spcAft>
              <a:spcPct val="15000"/>
            </a:spcAft>
            <a:buChar char="••"/>
          </a:pPr>
          <a:r>
            <a:rPr lang="ja-JP" altLang="en-US" sz="3300" kern="1200" dirty="0" smtClean="0"/>
            <a:t>プログラマって楽じゃないよ？</a:t>
          </a:r>
          <a:endParaRPr lang="ja-JP" sz="3300" kern="1200" dirty="0"/>
        </a:p>
        <a:p>
          <a:pPr marL="285750" lvl="1" indent="-285750" algn="l" defTabSz="1466850" rtl="0">
            <a:lnSpc>
              <a:spcPct val="90000"/>
            </a:lnSpc>
            <a:spcBef>
              <a:spcPct val="0"/>
            </a:spcBef>
            <a:spcAft>
              <a:spcPct val="15000"/>
            </a:spcAft>
            <a:buChar char="••"/>
          </a:pPr>
          <a:r>
            <a:rPr lang="ja-JP" altLang="en-US" sz="3300" kern="1200" dirty="0" smtClean="0"/>
            <a:t>実はめちゃくちゃ楽しい</a:t>
          </a:r>
          <a:endParaRPr lang="ja-JP" sz="3300" kern="1200" dirty="0"/>
        </a:p>
        <a:p>
          <a:pPr marL="285750" lvl="1" indent="-285750" algn="l" defTabSz="1466850" rtl="0">
            <a:lnSpc>
              <a:spcPct val="90000"/>
            </a:lnSpc>
            <a:spcBef>
              <a:spcPct val="0"/>
            </a:spcBef>
            <a:spcAft>
              <a:spcPct val="15000"/>
            </a:spcAft>
            <a:buChar char="••"/>
          </a:pPr>
          <a:r>
            <a:rPr lang="ja-JP" altLang="en-US" sz="3300" kern="1200" dirty="0" smtClean="0"/>
            <a:t>いつ始めるとか関係ないので今からやろう</a:t>
          </a:r>
          <a:endParaRPr lang="ja-JP" sz="3300" kern="1200" dirty="0"/>
        </a:p>
      </dsp:txBody>
      <dsp:txXfrm>
        <a:off x="0" y="712699"/>
        <a:ext cx="9144000" cy="3742200"/>
      </dsp:txXfrm>
    </dsp:sp>
    <dsp:sp modelId="{02B18E12-E936-4C0C-A539-092A014F4C54}">
      <dsp:nvSpPr>
        <dsp:cNvPr id="0" name=""/>
        <dsp:cNvSpPr/>
      </dsp:nvSpPr>
      <dsp:spPr>
        <a:xfrm>
          <a:off x="457200" y="225619"/>
          <a:ext cx="6400800" cy="974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lvl="0" algn="l" defTabSz="1466850" rtl="0">
            <a:lnSpc>
              <a:spcPct val="90000"/>
            </a:lnSpc>
            <a:spcBef>
              <a:spcPct val="0"/>
            </a:spcBef>
            <a:spcAft>
              <a:spcPct val="35000"/>
            </a:spcAft>
          </a:pPr>
          <a:r>
            <a:rPr kumimoji="1" lang="ja-JP" altLang="en-US" sz="3300" kern="1200" dirty="0" smtClean="0"/>
            <a:t>まとめ</a:t>
          </a:r>
          <a:endParaRPr lang="ja-JP" sz="3300" kern="1200" dirty="0"/>
        </a:p>
      </dsp:txBody>
      <dsp:txXfrm>
        <a:off x="504755" y="273174"/>
        <a:ext cx="6305690"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7825-968E-764F-B4B7-5B792A6162B8}">
      <dsp:nvSpPr>
        <dsp:cNvPr id="0" name=""/>
        <dsp:cNvSpPr/>
      </dsp:nvSpPr>
      <dsp:spPr>
        <a:xfrm rot="10800000">
          <a:off x="1577002" y="2244"/>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ゲームコースで学べること</a:t>
          </a:r>
          <a:endParaRPr lang="ja-JP" sz="2000" kern="1200" dirty="0"/>
        </a:p>
      </dsp:txBody>
      <dsp:txXfrm rot="10800000">
        <a:off x="1694582" y="2244"/>
        <a:ext cx="5676543" cy="470321"/>
      </dsp:txXfrm>
    </dsp:sp>
    <dsp:sp modelId="{CE03D48F-FDC0-AB45-B0B0-A22A7896518F}">
      <dsp:nvSpPr>
        <dsp:cNvPr id="0" name=""/>
        <dsp:cNvSpPr/>
      </dsp:nvSpPr>
      <dsp:spPr>
        <a:xfrm>
          <a:off x="1341841" y="2244"/>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4C9205D-B4A0-4D9C-9901-DF9260E16BAE}">
      <dsp:nvSpPr>
        <dsp:cNvPr id="0" name=""/>
        <dsp:cNvSpPr/>
      </dsp:nvSpPr>
      <dsp:spPr>
        <a:xfrm rot="10800000">
          <a:off x="1577002" y="612961"/>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altLang="en-US" sz="2000" kern="1200" dirty="0" smtClean="0"/>
            <a:t>ゲームを作る前に知っておいてほしいこと</a:t>
          </a:r>
          <a:endParaRPr lang="ja-JP" sz="2000" kern="1200" dirty="0"/>
        </a:p>
      </dsp:txBody>
      <dsp:txXfrm rot="10800000">
        <a:off x="1694582" y="612961"/>
        <a:ext cx="5676543" cy="470321"/>
      </dsp:txXfrm>
    </dsp:sp>
    <dsp:sp modelId="{544E1800-2C0A-40E5-B302-58B0688BC634}">
      <dsp:nvSpPr>
        <dsp:cNvPr id="0" name=""/>
        <dsp:cNvSpPr/>
      </dsp:nvSpPr>
      <dsp:spPr>
        <a:xfrm>
          <a:off x="1341841" y="612961"/>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DDC3DF-0AAC-8547-BCD9-1CE472CC1491}">
      <dsp:nvSpPr>
        <dsp:cNvPr id="0" name=""/>
        <dsp:cNvSpPr/>
      </dsp:nvSpPr>
      <dsp:spPr>
        <a:xfrm rot="10800000">
          <a:off x="1577002" y="1223677"/>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プログラマーの役割</a:t>
          </a:r>
          <a:endParaRPr lang="ja-JP" sz="2000" kern="1200" dirty="0"/>
        </a:p>
      </dsp:txBody>
      <dsp:txXfrm rot="10800000">
        <a:off x="1694582" y="1223677"/>
        <a:ext cx="5676543" cy="470321"/>
      </dsp:txXfrm>
    </dsp:sp>
    <dsp:sp modelId="{0B0EDA1A-1489-4C46-B963-40925BAC22E8}">
      <dsp:nvSpPr>
        <dsp:cNvPr id="0" name=""/>
        <dsp:cNvSpPr/>
      </dsp:nvSpPr>
      <dsp:spPr>
        <a:xfrm>
          <a:off x="1341841" y="1223677"/>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73A8A0-8502-1B43-86CC-F4A18255D4EB}">
      <dsp:nvSpPr>
        <dsp:cNvPr id="0" name=""/>
        <dsp:cNvSpPr/>
      </dsp:nvSpPr>
      <dsp:spPr>
        <a:xfrm rot="10800000">
          <a:off x="1577002" y="1834393"/>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ゲームプログラムの流れ</a:t>
          </a:r>
          <a:endParaRPr lang="ja-JP" sz="2000" kern="1200"/>
        </a:p>
      </dsp:txBody>
      <dsp:txXfrm rot="10800000">
        <a:off x="1694582" y="1834393"/>
        <a:ext cx="5676543" cy="470321"/>
      </dsp:txXfrm>
    </dsp:sp>
    <dsp:sp modelId="{2308C100-7FB8-D446-B53B-DD37036552FE}">
      <dsp:nvSpPr>
        <dsp:cNvPr id="0" name=""/>
        <dsp:cNvSpPr/>
      </dsp:nvSpPr>
      <dsp:spPr>
        <a:xfrm>
          <a:off x="1341841" y="1834393"/>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7BCD0E9-0DFD-894F-8345-BB89B59CFB68}">
      <dsp:nvSpPr>
        <dsp:cNvPr id="0" name=""/>
        <dsp:cNvSpPr/>
      </dsp:nvSpPr>
      <dsp:spPr>
        <a:xfrm rot="10800000">
          <a:off x="1577002" y="2445109"/>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実際に触ってみる</a:t>
          </a:r>
          <a:endParaRPr lang="ja-JP" sz="2000" kern="1200"/>
        </a:p>
      </dsp:txBody>
      <dsp:txXfrm rot="10800000">
        <a:off x="1694582" y="2445109"/>
        <a:ext cx="5676543" cy="470321"/>
      </dsp:txXfrm>
    </dsp:sp>
    <dsp:sp modelId="{2DB710FD-37F7-F540-B91A-AD337D9BB7C4}">
      <dsp:nvSpPr>
        <dsp:cNvPr id="0" name=""/>
        <dsp:cNvSpPr/>
      </dsp:nvSpPr>
      <dsp:spPr>
        <a:xfrm>
          <a:off x="1341841" y="2445109"/>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442124F-52D2-0542-941D-3CD8713D5FAC}">
      <dsp:nvSpPr>
        <dsp:cNvPr id="0" name=""/>
        <dsp:cNvSpPr/>
      </dsp:nvSpPr>
      <dsp:spPr>
        <a:xfrm rot="10800000">
          <a:off x="1577002" y="3055825"/>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まとめ</a:t>
          </a:r>
          <a:endParaRPr lang="ja-JP" sz="2000" kern="1200"/>
        </a:p>
      </dsp:txBody>
      <dsp:txXfrm rot="10800000">
        <a:off x="1694582" y="3055825"/>
        <a:ext cx="5676543" cy="470321"/>
      </dsp:txXfrm>
    </dsp:sp>
    <dsp:sp modelId="{CFDCEBBB-E05D-7846-ADF9-3EA0657E7A1A}">
      <dsp:nvSpPr>
        <dsp:cNvPr id="0" name=""/>
        <dsp:cNvSpPr/>
      </dsp:nvSpPr>
      <dsp:spPr>
        <a:xfrm>
          <a:off x="1341841" y="3055825"/>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7BB44-1C99-824B-AD68-17291F4574EA}">
      <dsp:nvSpPr>
        <dsp:cNvPr id="0" name=""/>
        <dsp:cNvSpPr/>
      </dsp:nvSpPr>
      <dsp:spPr>
        <a:xfrm rot="5400000">
          <a:off x="-165050" y="167839"/>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baseline="0"/>
            <a:t>1</a:t>
          </a:r>
          <a:r>
            <a:rPr lang="ja-JP" sz="2000" kern="1200" baseline="0"/>
            <a:t>年目</a:t>
          </a:r>
          <a:endParaRPr lang="ja-JP" sz="2000" kern="1200"/>
        </a:p>
      </dsp:txBody>
      <dsp:txXfrm rot="-5400000">
        <a:off x="2" y="387906"/>
        <a:ext cx="770235" cy="330102"/>
      </dsp:txXfrm>
    </dsp:sp>
    <dsp:sp modelId="{A1EB203C-4160-EC4C-90BC-B56BF021B861}">
      <dsp:nvSpPr>
        <dsp:cNvPr id="0" name=""/>
        <dsp:cNvSpPr/>
      </dsp:nvSpPr>
      <dsp:spPr>
        <a:xfrm rot="5400000">
          <a:off x="4599508" y="-3826483"/>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74C459-0D5F-9349-8DA1-D33B3805CF6A}">
      <dsp:nvSpPr>
        <dsp:cNvPr id="0" name=""/>
        <dsp:cNvSpPr/>
      </dsp:nvSpPr>
      <dsp:spPr>
        <a:xfrm rot="5400000">
          <a:off x="-165050" y="1119348"/>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a:t>2</a:t>
          </a:r>
          <a:r>
            <a:rPr kumimoji="1" lang="ja-JP" altLang="en-US" sz="2000" kern="1200"/>
            <a:t>年目</a:t>
          </a:r>
        </a:p>
      </dsp:txBody>
      <dsp:txXfrm rot="-5400000">
        <a:off x="2" y="1339415"/>
        <a:ext cx="770235" cy="330102"/>
      </dsp:txXfrm>
    </dsp:sp>
    <dsp:sp modelId="{8212F319-3EBD-594D-B502-84268E89A80D}">
      <dsp:nvSpPr>
        <dsp:cNvPr id="0" name=""/>
        <dsp:cNvSpPr/>
      </dsp:nvSpPr>
      <dsp:spPr>
        <a:xfrm rot="5400000">
          <a:off x="4599508" y="-2874975"/>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9C6018-87A2-9742-B8C2-DCCA03392DC4}">
      <dsp:nvSpPr>
        <dsp:cNvPr id="0" name=""/>
        <dsp:cNvSpPr/>
      </dsp:nvSpPr>
      <dsp:spPr>
        <a:xfrm rot="5400000">
          <a:off x="-165050" y="2070856"/>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a:t>3</a:t>
          </a:r>
          <a:r>
            <a:rPr kumimoji="1" lang="ja-JP" altLang="en-US" sz="2000" kern="1200"/>
            <a:t>年目</a:t>
          </a:r>
        </a:p>
      </dsp:txBody>
      <dsp:txXfrm rot="-5400000">
        <a:off x="2" y="2290923"/>
        <a:ext cx="770235" cy="330102"/>
      </dsp:txXfrm>
    </dsp:sp>
    <dsp:sp modelId="{EC53992E-A177-184F-BC73-6222A1515E74}">
      <dsp:nvSpPr>
        <dsp:cNvPr id="0" name=""/>
        <dsp:cNvSpPr/>
      </dsp:nvSpPr>
      <dsp:spPr>
        <a:xfrm rot="5400000">
          <a:off x="4599508" y="-1923466"/>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3F6175-ABD7-7347-8570-88B36F7A2A44}">
      <dsp:nvSpPr>
        <dsp:cNvPr id="0" name=""/>
        <dsp:cNvSpPr/>
      </dsp:nvSpPr>
      <dsp:spPr>
        <a:xfrm rot="5400000">
          <a:off x="-165050" y="3022364"/>
          <a:ext cx="1100337" cy="77023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kumimoji="1" lang="en-US" altLang="ja-JP" sz="2000" kern="1200" dirty="0"/>
            <a:t>4</a:t>
          </a:r>
          <a:r>
            <a:rPr kumimoji="1" lang="ja-JP" altLang="en-US" sz="2000" kern="1200"/>
            <a:t>年目</a:t>
          </a:r>
        </a:p>
      </dsp:txBody>
      <dsp:txXfrm rot="-5400000">
        <a:off x="2" y="3242431"/>
        <a:ext cx="770235" cy="330102"/>
      </dsp:txXfrm>
    </dsp:sp>
    <dsp:sp modelId="{D37A386E-5651-9B4F-AEE8-4D011620ABFD}">
      <dsp:nvSpPr>
        <dsp:cNvPr id="0" name=""/>
        <dsp:cNvSpPr/>
      </dsp:nvSpPr>
      <dsp:spPr>
        <a:xfrm rot="5400000">
          <a:off x="4599508" y="-971958"/>
          <a:ext cx="715219" cy="837376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3BF14-8A24-4AF7-9138-F2F5AB895187}">
      <dsp:nvSpPr>
        <dsp:cNvPr id="0" name=""/>
        <dsp:cNvSpPr/>
      </dsp:nvSpPr>
      <dsp:spPr>
        <a:xfrm>
          <a:off x="0" y="0"/>
          <a:ext cx="3561457" cy="44763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kumimoji="1" lang="ja-JP" altLang="en-US" sz="1900" kern="1200" dirty="0" smtClean="0"/>
            <a:t>前期</a:t>
          </a:r>
          <a:endParaRPr kumimoji="1" lang="ja-JP" altLang="en-US" sz="1900" kern="1200" dirty="0"/>
        </a:p>
      </dsp:txBody>
      <dsp:txXfrm>
        <a:off x="0" y="0"/>
        <a:ext cx="3561457" cy="447632"/>
      </dsp:txXfrm>
    </dsp:sp>
    <dsp:sp modelId="{D27B9117-713F-42BE-AE65-7BA2160DF970}">
      <dsp:nvSpPr>
        <dsp:cNvPr id="0" name=""/>
        <dsp:cNvSpPr/>
      </dsp:nvSpPr>
      <dsp:spPr>
        <a:xfrm>
          <a:off x="0" y="0"/>
          <a:ext cx="3561457" cy="2679120"/>
        </a:xfrm>
        <a:prstGeom prst="rect">
          <a:avLst/>
        </a:prstGeom>
        <a:noFill/>
        <a:ln w="9525" cap="flat" cmpd="sng" algn="ctr">
          <a:noFill/>
          <a:prstDash val="solid"/>
        </a:ln>
        <a:effectLst/>
      </dsp:spPr>
      <dsp:style>
        <a:lnRef idx="1">
          <a:scrgbClr r="0" g="0" b="0"/>
        </a:lnRef>
        <a:fillRef idx="1">
          <a:scrgbClr r="0" g="0" b="0"/>
        </a:fillRef>
        <a:effectRef idx="0">
          <a:scrgbClr r="0" g="0" b="0"/>
        </a:effectRef>
        <a:fontRef idx="minor"/>
      </dsp:style>
    </dsp:sp>
    <dsp:sp modelId="{C4E1011D-B44A-4330-B0C1-9D4E60DA4EFC}">
      <dsp:nvSpPr>
        <dsp:cNvPr id="0" name=""/>
        <dsp:cNvSpPr/>
      </dsp:nvSpPr>
      <dsp:spPr>
        <a:xfrm>
          <a:off x="4038444" y="0"/>
          <a:ext cx="3561457" cy="447632"/>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kumimoji="1" lang="ja-JP" altLang="en-US" sz="1900" kern="1200" dirty="0" smtClean="0"/>
            <a:t>後期</a:t>
          </a:r>
          <a:endParaRPr kumimoji="1" lang="ja-JP" altLang="en-US" sz="1900" kern="1200" dirty="0"/>
        </a:p>
      </dsp:txBody>
      <dsp:txXfrm>
        <a:off x="4038444" y="0"/>
        <a:ext cx="3561457" cy="447632"/>
      </dsp:txXfrm>
    </dsp:sp>
    <dsp:sp modelId="{2E339671-8C5A-4257-A00B-1C98E55A7E66}">
      <dsp:nvSpPr>
        <dsp:cNvPr id="0" name=""/>
        <dsp:cNvSpPr/>
      </dsp:nvSpPr>
      <dsp:spPr>
        <a:xfrm>
          <a:off x="4038480" y="0"/>
          <a:ext cx="3561457" cy="2679120"/>
        </a:xfrm>
        <a:prstGeom prst="rect">
          <a:avLst/>
        </a:prstGeom>
        <a:noFill/>
        <a:ln w="9525"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F5163-D6E7-E148-93B1-4A31C3A057F8}">
      <dsp:nvSpPr>
        <dsp:cNvPr id="0" name=""/>
        <dsp:cNvSpPr/>
      </dsp:nvSpPr>
      <dsp:spPr>
        <a:xfrm>
          <a:off x="0" y="0"/>
          <a:ext cx="8712968" cy="9307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ja-JP" sz="3700" b="1" kern="1200" baseline="0" dirty="0"/>
            <a:t>「今日からできるゲームプログラミング」</a:t>
          </a:r>
          <a:endParaRPr lang="ja-JP" sz="3700" kern="1200" dirty="0"/>
        </a:p>
      </dsp:txBody>
      <dsp:txXfrm>
        <a:off x="45435" y="45435"/>
        <a:ext cx="8622098" cy="8398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97825-968E-764F-B4B7-5B792A6162B8}">
      <dsp:nvSpPr>
        <dsp:cNvPr id="0" name=""/>
        <dsp:cNvSpPr/>
      </dsp:nvSpPr>
      <dsp:spPr>
        <a:xfrm rot="10800000">
          <a:off x="1577002" y="2244"/>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ゲームコースで学べること</a:t>
          </a:r>
          <a:endParaRPr lang="ja-JP" sz="2000" kern="1200" dirty="0"/>
        </a:p>
      </dsp:txBody>
      <dsp:txXfrm rot="10800000">
        <a:off x="1694582" y="2244"/>
        <a:ext cx="5676543" cy="470321"/>
      </dsp:txXfrm>
    </dsp:sp>
    <dsp:sp modelId="{CE03D48F-FDC0-AB45-B0B0-A22A7896518F}">
      <dsp:nvSpPr>
        <dsp:cNvPr id="0" name=""/>
        <dsp:cNvSpPr/>
      </dsp:nvSpPr>
      <dsp:spPr>
        <a:xfrm>
          <a:off x="1341841" y="2244"/>
          <a:ext cx="470321" cy="47032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C4C9205D-B4A0-4D9C-9901-DF9260E16BAE}">
      <dsp:nvSpPr>
        <dsp:cNvPr id="0" name=""/>
        <dsp:cNvSpPr/>
      </dsp:nvSpPr>
      <dsp:spPr>
        <a:xfrm rot="10800000">
          <a:off x="1577002" y="612961"/>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altLang="en-US" sz="2000" kern="1200" dirty="0" smtClean="0"/>
            <a:t>ゲームを作る前に知っておいてほしいこと</a:t>
          </a:r>
          <a:endParaRPr lang="ja-JP" sz="2000" kern="1200" dirty="0"/>
        </a:p>
      </dsp:txBody>
      <dsp:txXfrm rot="10800000">
        <a:off x="1694582" y="612961"/>
        <a:ext cx="5676543" cy="470321"/>
      </dsp:txXfrm>
    </dsp:sp>
    <dsp:sp modelId="{544E1800-2C0A-40E5-B302-58B0688BC634}">
      <dsp:nvSpPr>
        <dsp:cNvPr id="0" name=""/>
        <dsp:cNvSpPr/>
      </dsp:nvSpPr>
      <dsp:spPr>
        <a:xfrm>
          <a:off x="1341841" y="612961"/>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F2DDC3DF-0AAC-8547-BCD9-1CE472CC1491}">
      <dsp:nvSpPr>
        <dsp:cNvPr id="0" name=""/>
        <dsp:cNvSpPr/>
      </dsp:nvSpPr>
      <dsp:spPr>
        <a:xfrm rot="10800000">
          <a:off x="1577002" y="1223677"/>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dirty="0"/>
            <a:t>プログラマーの役割</a:t>
          </a:r>
          <a:endParaRPr lang="ja-JP" sz="2000" kern="1200" dirty="0"/>
        </a:p>
      </dsp:txBody>
      <dsp:txXfrm rot="10800000">
        <a:off x="1694582" y="1223677"/>
        <a:ext cx="5676543" cy="470321"/>
      </dsp:txXfrm>
    </dsp:sp>
    <dsp:sp modelId="{0B0EDA1A-1489-4C46-B963-40925BAC22E8}">
      <dsp:nvSpPr>
        <dsp:cNvPr id="0" name=""/>
        <dsp:cNvSpPr/>
      </dsp:nvSpPr>
      <dsp:spPr>
        <a:xfrm>
          <a:off x="1341841" y="1223677"/>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9F73A8A0-8502-1B43-86CC-F4A18255D4EB}">
      <dsp:nvSpPr>
        <dsp:cNvPr id="0" name=""/>
        <dsp:cNvSpPr/>
      </dsp:nvSpPr>
      <dsp:spPr>
        <a:xfrm rot="10800000">
          <a:off x="1577002" y="1834393"/>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ゲームプログラムの流れ</a:t>
          </a:r>
          <a:endParaRPr lang="ja-JP" sz="2000" kern="1200"/>
        </a:p>
      </dsp:txBody>
      <dsp:txXfrm rot="10800000">
        <a:off x="1694582" y="1834393"/>
        <a:ext cx="5676543" cy="470321"/>
      </dsp:txXfrm>
    </dsp:sp>
    <dsp:sp modelId="{2308C100-7FB8-D446-B53B-DD37036552FE}">
      <dsp:nvSpPr>
        <dsp:cNvPr id="0" name=""/>
        <dsp:cNvSpPr/>
      </dsp:nvSpPr>
      <dsp:spPr>
        <a:xfrm>
          <a:off x="1341841" y="1834393"/>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07BCD0E9-0DFD-894F-8345-BB89B59CFB68}">
      <dsp:nvSpPr>
        <dsp:cNvPr id="0" name=""/>
        <dsp:cNvSpPr/>
      </dsp:nvSpPr>
      <dsp:spPr>
        <a:xfrm rot="10800000">
          <a:off x="1577002" y="2445109"/>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実際に触ってみる</a:t>
          </a:r>
          <a:endParaRPr lang="ja-JP" sz="2000" kern="1200"/>
        </a:p>
      </dsp:txBody>
      <dsp:txXfrm rot="10800000">
        <a:off x="1694582" y="2445109"/>
        <a:ext cx="5676543" cy="470321"/>
      </dsp:txXfrm>
    </dsp:sp>
    <dsp:sp modelId="{2DB710FD-37F7-F540-B91A-AD337D9BB7C4}">
      <dsp:nvSpPr>
        <dsp:cNvPr id="0" name=""/>
        <dsp:cNvSpPr/>
      </dsp:nvSpPr>
      <dsp:spPr>
        <a:xfrm>
          <a:off x="1341841" y="2445109"/>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442124F-52D2-0542-941D-3CD8713D5FAC}">
      <dsp:nvSpPr>
        <dsp:cNvPr id="0" name=""/>
        <dsp:cNvSpPr/>
      </dsp:nvSpPr>
      <dsp:spPr>
        <a:xfrm rot="10800000">
          <a:off x="1577002" y="3055825"/>
          <a:ext cx="5794123" cy="470321"/>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7399" tIns="76200" rIns="142240" bIns="76200" numCol="1" spcCol="1270" anchor="ctr" anchorCtr="0">
          <a:noAutofit/>
        </a:bodyPr>
        <a:lstStyle/>
        <a:p>
          <a:pPr lvl="0" algn="ctr" defTabSz="889000">
            <a:lnSpc>
              <a:spcPct val="90000"/>
            </a:lnSpc>
            <a:spcBef>
              <a:spcPct val="0"/>
            </a:spcBef>
            <a:spcAft>
              <a:spcPct val="35000"/>
            </a:spcAft>
          </a:pPr>
          <a:r>
            <a:rPr lang="ja-JP" sz="2000" kern="1200" baseline="0"/>
            <a:t>まとめ</a:t>
          </a:r>
          <a:endParaRPr lang="ja-JP" sz="2000" kern="1200"/>
        </a:p>
      </dsp:txBody>
      <dsp:txXfrm rot="10800000">
        <a:off x="1694582" y="3055825"/>
        <a:ext cx="5676543" cy="470321"/>
      </dsp:txXfrm>
    </dsp:sp>
    <dsp:sp modelId="{CFDCEBBB-E05D-7846-ADF9-3EA0657E7A1A}">
      <dsp:nvSpPr>
        <dsp:cNvPr id="0" name=""/>
        <dsp:cNvSpPr/>
      </dsp:nvSpPr>
      <dsp:spPr>
        <a:xfrm>
          <a:off x="1341841" y="3055825"/>
          <a:ext cx="470321" cy="470321"/>
        </a:xfrm>
        <a:prstGeom prst="ellipse">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26360-553D-43F4-92EA-84FF953DF2EA}">
      <dsp:nvSpPr>
        <dsp:cNvPr id="0" name=""/>
        <dsp:cNvSpPr/>
      </dsp:nvSpPr>
      <dsp:spPr>
        <a:xfrm>
          <a:off x="0" y="7870"/>
          <a:ext cx="8435280" cy="7043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kumimoji="1" lang="ja-JP" sz="2800" kern="1200" dirty="0" smtClean="0"/>
            <a:t>進化するゲームエンジン</a:t>
          </a:r>
          <a:endParaRPr lang="ja-JP" sz="2800" kern="1200" dirty="0"/>
        </a:p>
      </dsp:txBody>
      <dsp:txXfrm>
        <a:off x="34383" y="42253"/>
        <a:ext cx="8366514" cy="6355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0BDF7-39C2-4B8E-B6E0-7C9667F7E216}">
      <dsp:nvSpPr>
        <dsp:cNvPr id="0" name=""/>
        <dsp:cNvSpPr/>
      </dsp:nvSpPr>
      <dsp:spPr>
        <a:xfrm>
          <a:off x="0" y="42381"/>
          <a:ext cx="843528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sz="2600" kern="1200" dirty="0" smtClean="0"/>
            <a:t>Unity </a:t>
          </a:r>
          <a:r>
            <a:rPr kumimoji="1" lang="en-US" altLang="ja-JP" sz="2600" kern="1200" dirty="0" smtClean="0"/>
            <a:t>(C#)</a:t>
          </a:r>
          <a:endParaRPr lang="ja-JP" sz="2600" kern="1200" dirty="0"/>
        </a:p>
      </dsp:txBody>
      <dsp:txXfrm>
        <a:off x="30442" y="72823"/>
        <a:ext cx="8374396" cy="562726"/>
      </dsp:txXfrm>
    </dsp:sp>
    <dsp:sp modelId="{78B32D5E-DC34-4C8F-85FD-20D28A9DA71B}">
      <dsp:nvSpPr>
        <dsp:cNvPr id="0" name=""/>
        <dsp:cNvSpPr/>
      </dsp:nvSpPr>
      <dsp:spPr>
        <a:xfrm>
          <a:off x="0" y="665991"/>
          <a:ext cx="8435280" cy="1453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ja-JP" altLang="en-US" sz="2000" kern="1200" dirty="0" smtClean="0"/>
            <a:t>最近はやりのやべぇやつ</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簡単にゲームを作ることができる</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映像作品なども作れる</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チームラボ的なことが簡単にできる</a:t>
          </a:r>
          <a:endParaRPr lang="ja-JP" sz="2000" kern="1200" dirty="0"/>
        </a:p>
      </dsp:txBody>
      <dsp:txXfrm>
        <a:off x="0" y="665991"/>
        <a:ext cx="8435280" cy="1453139"/>
      </dsp:txXfrm>
    </dsp:sp>
    <dsp:sp modelId="{3BF6D6DC-08A6-498A-9C8F-DAE99F1489BC}">
      <dsp:nvSpPr>
        <dsp:cNvPr id="0" name=""/>
        <dsp:cNvSpPr/>
      </dsp:nvSpPr>
      <dsp:spPr>
        <a:xfrm>
          <a:off x="0" y="2119131"/>
          <a:ext cx="843528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sz="2600" kern="1200" dirty="0" smtClean="0"/>
            <a:t>Unreal Engine </a:t>
          </a:r>
          <a:r>
            <a:rPr kumimoji="1" lang="en-US" altLang="ja-JP" sz="2600" kern="1200" dirty="0" smtClean="0"/>
            <a:t>(C++)</a:t>
          </a:r>
          <a:endParaRPr lang="ja-JP" sz="2600" kern="1200" dirty="0"/>
        </a:p>
      </dsp:txBody>
      <dsp:txXfrm>
        <a:off x="30442" y="2149573"/>
        <a:ext cx="8374396" cy="562726"/>
      </dsp:txXfrm>
    </dsp:sp>
    <dsp:sp modelId="{88862D6F-4BB2-45D0-8C2C-DCAFDCE3D75B}">
      <dsp:nvSpPr>
        <dsp:cNvPr id="0" name=""/>
        <dsp:cNvSpPr/>
      </dsp:nvSpPr>
      <dsp:spPr>
        <a:xfrm>
          <a:off x="0" y="2742741"/>
          <a:ext cx="8435280"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820"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ja-JP" altLang="en-US" sz="2000" kern="1200" dirty="0" smtClean="0"/>
            <a:t>最近はやりのやべぇやつ</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プログラムしなくてもゲーム作れる</a:t>
          </a:r>
          <a:endParaRPr lang="ja-JP" sz="2000" kern="1200" dirty="0"/>
        </a:p>
        <a:p>
          <a:pPr marL="228600" lvl="1" indent="-228600" algn="l" defTabSz="889000" rtl="0">
            <a:lnSpc>
              <a:spcPct val="90000"/>
            </a:lnSpc>
            <a:spcBef>
              <a:spcPct val="0"/>
            </a:spcBef>
            <a:spcAft>
              <a:spcPct val="20000"/>
            </a:spcAft>
            <a:buChar char="••"/>
          </a:pPr>
          <a:r>
            <a:rPr lang="ja-JP" altLang="en-US" sz="2000" kern="1200" dirty="0" smtClean="0"/>
            <a:t>リアルなレンダリングとかまじやべぇ</a:t>
          </a:r>
          <a:endParaRPr lang="ja-JP" sz="2000" kern="1200" dirty="0"/>
        </a:p>
      </dsp:txBody>
      <dsp:txXfrm>
        <a:off x="0" y="2742741"/>
        <a:ext cx="8435280" cy="1103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EE5DD-14CE-475A-93C6-84F387FFC5E8}" type="datetimeFigureOut">
              <a:rPr lang="en-US" smtClean="0"/>
              <a:t>2/22/2020</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57A68-B95A-498B-8FA1-D6E958C41C58}" type="slidenum">
              <a:rPr lang="en-US" smtClean="0"/>
              <a:t>‹#›</a:t>
            </a:fld>
            <a:endParaRPr lang="en-US"/>
          </a:p>
        </p:txBody>
      </p:sp>
    </p:spTree>
    <p:extLst>
      <p:ext uri="{BB962C8B-B14F-4D97-AF65-F5344CB8AC3E}">
        <p14:creationId xmlns:p14="http://schemas.microsoft.com/office/powerpoint/2010/main" val="146164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ステップアップフェスタ、ゲームプログラムの体験を始めます。よろしくお願いします。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a:t>
            </a:fld>
            <a:endParaRPr lang="en-US"/>
          </a:p>
        </p:txBody>
      </p:sp>
    </p:spTree>
    <p:extLst>
      <p:ext uri="{BB962C8B-B14F-4D97-AF65-F5344CB8AC3E}">
        <p14:creationId xmlns:p14="http://schemas.microsoft.com/office/powerpoint/2010/main" val="269386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ゲームプログラマと一言で言ってもこんなにやること分けれます。というかプログラマの中でも各専門職がしっかりあります。</a:t>
            </a:r>
            <a:endParaRPr kumimoji="1" lang="en-US" altLang="ja-JP" dirty="0" smtClean="0"/>
          </a:p>
          <a:p>
            <a:r>
              <a:rPr kumimoji="1" lang="ja-JP" altLang="en-US" dirty="0" smtClean="0"/>
              <a:t>つまり、一人じゃできないです。一人でする場合全部担当ですね。恐ろしい。</a:t>
            </a:r>
            <a:endParaRPr kumimoji="1" lang="en-US" altLang="ja-JP" dirty="0" smtClean="0"/>
          </a:p>
          <a:p>
            <a:r>
              <a:rPr kumimoji="1" lang="ja-JP" altLang="en-US" dirty="0" smtClean="0"/>
              <a:t>１つずつ説明してたら長くなるので大切なことをまとめていうと役割がしっかりあって、自分にあったところを磨けばいい。</a:t>
            </a:r>
            <a:endParaRPr kumimoji="1" lang="en-US" altLang="ja-JP" dirty="0" smtClean="0"/>
          </a:p>
          <a:p>
            <a:r>
              <a:rPr kumimoji="1" lang="ja-JP" altLang="en-US" dirty="0" smtClean="0"/>
              <a:t>各役割の特化した人と仲良くしてゲーム作ろうぜ。です。</a:t>
            </a:r>
            <a:endParaRPr kumimoji="1" lang="en-US" altLang="ja-JP" dirty="0" smtClean="0"/>
          </a:p>
          <a:p>
            <a:r>
              <a:rPr kumimoji="1" lang="ja-JP" altLang="en-US" dirty="0" smtClean="0"/>
              <a:t>今回の体験で全部はできないので、キャラクタ制御の調整部分とイベント制御の部分を触ってもらいます。</a:t>
            </a:r>
            <a:endParaRPr kumimoji="1" lang="en-US" altLang="ja-JP" dirty="0" smtClean="0"/>
          </a:p>
          <a:p>
            <a:r>
              <a:rPr kumimoji="1" lang="ja-JP" altLang="en-US" dirty="0" smtClean="0"/>
              <a:t>ちなみに今回の体験用につくったプロジェクトはキャラクタ制御、イベント制御、フレームワーク、エフェクト制御、サウンド制御の構造でできています。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10</a:t>
            </a:fld>
            <a:endParaRPr lang="en-US"/>
          </a:p>
        </p:txBody>
      </p:sp>
    </p:spTree>
    <p:extLst>
      <p:ext uri="{BB962C8B-B14F-4D97-AF65-F5344CB8AC3E}">
        <p14:creationId xmlns:p14="http://schemas.microsoft.com/office/powerpoint/2010/main" val="344866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次は、実際にゲームを作るうえで大切な流れ</a:t>
            </a:r>
            <a:r>
              <a:rPr kumimoji="1" lang="en-US" altLang="ja-JP" dirty="0" smtClean="0"/>
              <a:t>(</a:t>
            </a:r>
            <a:r>
              <a:rPr kumimoji="1" lang="ja-JP" altLang="en-US" dirty="0" smtClean="0"/>
              <a:t>フロー</a:t>
            </a:r>
            <a:r>
              <a:rPr kumimoji="1" lang="en-US" altLang="ja-JP" dirty="0" smtClean="0"/>
              <a:t>)</a:t>
            </a:r>
            <a:r>
              <a:rPr kumimoji="1" lang="ja-JP" altLang="en-US" dirty="0" smtClean="0"/>
              <a:t>をお話しします。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11</a:t>
            </a:fld>
            <a:endParaRPr lang="en-US"/>
          </a:p>
        </p:txBody>
      </p:sp>
    </p:spTree>
    <p:extLst>
      <p:ext uri="{BB962C8B-B14F-4D97-AF65-F5344CB8AC3E}">
        <p14:creationId xmlns:p14="http://schemas.microsoft.com/office/powerpoint/2010/main" val="231952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まず大前提としてルールがあります。</a:t>
            </a:r>
            <a:endParaRPr kumimoji="1" lang="en-US" altLang="ja-JP" dirty="0" smtClean="0"/>
          </a:p>
          <a:p>
            <a:r>
              <a:rPr kumimoji="1" lang="ja-JP" altLang="en-US" dirty="0" smtClean="0"/>
              <a:t>この三つをまとめて基本制御構造と呼ばれたりもします。</a:t>
            </a:r>
            <a:endParaRPr kumimoji="1" lang="en-US" altLang="ja-JP" dirty="0" smtClean="0"/>
          </a:p>
          <a:p>
            <a:r>
              <a:rPr kumimoji="1" lang="ja-JP" altLang="en-US" dirty="0" smtClean="0"/>
              <a:t>順次処理は上から下へ順番に実行するというものです。そのままですね。</a:t>
            </a:r>
            <a:endParaRPr kumimoji="1" lang="en-US" altLang="ja-JP" dirty="0" smtClean="0"/>
          </a:p>
          <a:p>
            <a:r>
              <a:rPr kumimoji="1" lang="ja-JP" altLang="en-US" dirty="0" smtClean="0"/>
              <a:t>その順次処理の中で選択という処理が書けます。いわゆる分岐というやつです。分岐にも二つあります。</a:t>
            </a:r>
            <a:endParaRPr kumimoji="1" lang="en-US" altLang="ja-JP" dirty="0" smtClean="0"/>
          </a:p>
          <a:p>
            <a:r>
              <a:rPr kumimoji="1" lang="ja-JP" altLang="en-US" dirty="0" smtClean="0"/>
              <a:t>二つに分かれる２分岐とたくさんの方向に分かれる多分岐です。状況に応じて使い分けます。今回の体験では２分岐を書きます。</a:t>
            </a:r>
            <a:endParaRPr kumimoji="1" lang="en-US" altLang="ja-JP" dirty="0" smtClean="0"/>
          </a:p>
          <a:p>
            <a:r>
              <a:rPr kumimoji="1" lang="ja-JP" altLang="en-US" dirty="0" smtClean="0"/>
              <a:t>最後の繰り返しはコンピュータの得意とするもので同じ処理を指定回数だけ繰り返します。ゲームには必ず使われます。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12</a:t>
            </a:fld>
            <a:endParaRPr lang="en-US"/>
          </a:p>
        </p:txBody>
      </p:sp>
    </p:spTree>
    <p:extLst>
      <p:ext uri="{BB962C8B-B14F-4D97-AF65-F5344CB8AC3E}">
        <p14:creationId xmlns:p14="http://schemas.microsoft.com/office/powerpoint/2010/main" val="887298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さっきのルールを覚えたうえでゲームプログラムの基本構造を見てみましょう。</a:t>
            </a:r>
            <a:endParaRPr kumimoji="1" lang="en-US" altLang="ja-JP" dirty="0" smtClean="0"/>
          </a:p>
          <a:p>
            <a:r>
              <a:rPr kumimoji="1" lang="ja-JP" altLang="en-US" dirty="0" smtClean="0"/>
              <a:t>まず上から順番に順次処理ですね。初期化を行います。</a:t>
            </a:r>
            <a:endParaRPr kumimoji="1" lang="en-US" altLang="ja-JP" dirty="0" smtClean="0"/>
          </a:p>
          <a:p>
            <a:r>
              <a:rPr kumimoji="1" lang="ja-JP" altLang="en-US" dirty="0" smtClean="0"/>
              <a:t>ここでは画面のサイズや色情報、プレイヤーの情報などを初期状態にするといった準備をします。</a:t>
            </a:r>
            <a:endParaRPr kumimoji="1" lang="en-US" altLang="ja-JP" dirty="0" smtClean="0"/>
          </a:p>
          <a:p>
            <a:r>
              <a:rPr kumimoji="1" lang="ja-JP" altLang="en-US" dirty="0" smtClean="0"/>
              <a:t>次に順次処理にのっとって下に行き、更新をします。</a:t>
            </a:r>
            <a:endParaRPr kumimoji="1" lang="en-US" altLang="ja-JP" dirty="0" smtClean="0"/>
          </a:p>
          <a:p>
            <a:r>
              <a:rPr kumimoji="1" lang="ja-JP" altLang="en-US" dirty="0" smtClean="0"/>
              <a:t>更新ではプレイヤーの移動であったり、ダメージの処理であったり、コマンドの実行などを行います。</a:t>
            </a:r>
            <a:endParaRPr kumimoji="1" lang="en-US" altLang="ja-JP" dirty="0" smtClean="0"/>
          </a:p>
          <a:p>
            <a:r>
              <a:rPr kumimoji="1" lang="ja-JP" altLang="en-US" dirty="0" smtClean="0"/>
              <a:t>そしてまたまた順次処理ですね。下に行き、描画に行きます。</a:t>
            </a:r>
            <a:endParaRPr kumimoji="1" lang="en-US" altLang="ja-JP" dirty="0" smtClean="0"/>
          </a:p>
          <a:p>
            <a:r>
              <a:rPr kumimoji="1" lang="ja-JP" altLang="en-US" dirty="0" smtClean="0"/>
              <a:t>ここでは先ほど更新した情報をもとに画面に出力します。</a:t>
            </a:r>
            <a:endParaRPr kumimoji="1" lang="en-US" altLang="ja-JP" dirty="0" smtClean="0"/>
          </a:p>
          <a:p>
            <a:r>
              <a:rPr kumimoji="1" lang="ja-JP" altLang="en-US" dirty="0" smtClean="0"/>
              <a:t>ここで順次処理にのっとれば下にいくのですが、このまま下に行って解放しちゃうとゲームが終わってしまいます。</a:t>
            </a:r>
            <a:endParaRPr kumimoji="1" lang="en-US" altLang="ja-JP" dirty="0" smtClean="0"/>
          </a:p>
          <a:p>
            <a:r>
              <a:rPr kumimoji="1" lang="ja-JP" altLang="en-US" dirty="0" smtClean="0"/>
              <a:t>それはだめですね。なので、ここで</a:t>
            </a:r>
            <a:r>
              <a:rPr kumimoji="1" lang="en-US" altLang="ja-JP" dirty="0" smtClean="0"/>
              <a:t>2</a:t>
            </a:r>
            <a:r>
              <a:rPr kumimoji="1" lang="ja-JP" altLang="en-US" dirty="0" smtClean="0"/>
              <a:t>分岐です。厳密にいうと多分岐なのですが、簡単にいうと</a:t>
            </a:r>
            <a:r>
              <a:rPr kumimoji="1" lang="en-US" altLang="ja-JP" dirty="0" smtClean="0"/>
              <a:t>2</a:t>
            </a:r>
            <a:r>
              <a:rPr kumimoji="1" lang="ja-JP" altLang="en-US" dirty="0" smtClean="0"/>
              <a:t>分岐になるので</a:t>
            </a:r>
            <a:r>
              <a:rPr kumimoji="1" lang="en-US" altLang="ja-JP" dirty="0" smtClean="0"/>
              <a:t>2</a:t>
            </a:r>
            <a:r>
              <a:rPr kumimoji="1" lang="ja-JP" altLang="en-US" dirty="0" smtClean="0"/>
              <a:t>分岐で説明します。</a:t>
            </a:r>
            <a:endParaRPr kumimoji="1" lang="en-US" altLang="ja-JP" dirty="0" smtClean="0"/>
          </a:p>
          <a:p>
            <a:r>
              <a:rPr kumimoji="1" lang="ja-JP" altLang="en-US" dirty="0" smtClean="0"/>
              <a:t>分岐するには条件が必要です。ここで必要な条件はゲームが終了されたかです。</a:t>
            </a:r>
            <a:endParaRPr kumimoji="1" lang="en-US" altLang="ja-JP" dirty="0" smtClean="0"/>
          </a:p>
          <a:p>
            <a:r>
              <a:rPr kumimoji="1" lang="ja-JP" altLang="en-US" dirty="0" smtClean="0"/>
              <a:t>終了なら解放の処理をする。</a:t>
            </a:r>
            <a:endParaRPr kumimoji="1" lang="en-US" altLang="ja-JP" dirty="0" smtClean="0"/>
          </a:p>
          <a:p>
            <a:r>
              <a:rPr kumimoji="1" lang="ja-JP" altLang="en-US" dirty="0" smtClean="0"/>
              <a:t>終了していないなら更新に戻る。</a:t>
            </a:r>
            <a:endParaRPr kumimoji="1" lang="en-US" altLang="ja-JP" dirty="0" smtClean="0"/>
          </a:p>
          <a:p>
            <a:r>
              <a:rPr kumimoji="1" lang="ja-JP" altLang="en-US" dirty="0" smtClean="0"/>
              <a:t>戻る。実はこの、戻るは順次処理に反するんです。これじゃゲームはプログラムのルールにのっとってないじゃ</a:t>
            </a:r>
            <a:r>
              <a:rPr kumimoji="1" lang="ja-JP" altLang="en-US" dirty="0" err="1" smtClean="0"/>
              <a:t>ん</a:t>
            </a:r>
            <a:r>
              <a:rPr kumimoji="1" lang="ja-JP" altLang="en-US" dirty="0" smtClean="0"/>
              <a:t>！と思うでしょう。</a:t>
            </a:r>
            <a:endParaRPr kumimoji="1" lang="en-US" altLang="ja-JP" dirty="0" smtClean="0"/>
          </a:p>
          <a:p>
            <a:r>
              <a:rPr kumimoji="1" lang="ja-JP" altLang="en-US" dirty="0" smtClean="0"/>
              <a:t>戻るという風に書けば反することになります。そこで繰り返しを使います。終了されるまで更新と描画を繰り返すのです。</a:t>
            </a:r>
            <a:endParaRPr kumimoji="1" lang="en-US" altLang="ja-JP" dirty="0" smtClean="0"/>
          </a:p>
          <a:p>
            <a:r>
              <a:rPr kumimoji="1" lang="ja-JP" altLang="en-US" dirty="0" smtClean="0"/>
              <a:t>これでルールにのっとって書くことができます。</a:t>
            </a:r>
            <a:endParaRPr kumimoji="1" lang="en-US" altLang="ja-JP" dirty="0" smtClean="0"/>
          </a:p>
          <a:p>
            <a:r>
              <a:rPr kumimoji="1" lang="ja-JP" altLang="en-US" dirty="0" smtClean="0"/>
              <a:t>で最後に、終了された場合、解放という処理を通ります。</a:t>
            </a:r>
            <a:endParaRPr kumimoji="1" lang="en-US" altLang="ja-JP" dirty="0" smtClean="0"/>
          </a:p>
          <a:p>
            <a:r>
              <a:rPr kumimoji="1" lang="ja-JP" altLang="en-US" dirty="0" smtClean="0"/>
              <a:t>これをしっかり書いていないと</a:t>
            </a:r>
            <a:r>
              <a:rPr kumimoji="1" lang="en-US" altLang="ja-JP" dirty="0" smtClean="0"/>
              <a:t>PC</a:t>
            </a:r>
            <a:r>
              <a:rPr kumimoji="1" lang="ja-JP" altLang="en-US" dirty="0" smtClean="0"/>
              <a:t>爆発します。冗談抜きで。物理的に爆発するのではなく</a:t>
            </a:r>
            <a:r>
              <a:rPr kumimoji="1" lang="en-US" altLang="ja-JP" dirty="0" smtClean="0"/>
              <a:t>PC</a:t>
            </a:r>
            <a:r>
              <a:rPr kumimoji="1" lang="ja-JP" altLang="en-US" dirty="0" smtClean="0"/>
              <a:t>がどんどん重くなっていきます。</a:t>
            </a:r>
            <a:endParaRPr kumimoji="1" lang="en-US" altLang="ja-JP" dirty="0" smtClean="0"/>
          </a:p>
          <a:p>
            <a:r>
              <a:rPr kumimoji="1" lang="ja-JP" altLang="en-US" dirty="0" smtClean="0"/>
              <a:t>なので、今回ここは完璧に書かせていただいております。万が一その恐れがある場合メッセージを出すように中で命令させているので安心してください。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13</a:t>
            </a:fld>
            <a:endParaRPr lang="en-US"/>
          </a:p>
        </p:txBody>
      </p:sp>
    </p:spTree>
    <p:extLst>
      <p:ext uri="{BB962C8B-B14F-4D97-AF65-F5344CB8AC3E}">
        <p14:creationId xmlns:p14="http://schemas.microsoft.com/office/powerpoint/2010/main" val="3782318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次は、やっとゲームプログラムです！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14</a:t>
            </a:fld>
            <a:endParaRPr lang="en-US"/>
          </a:p>
        </p:txBody>
      </p:sp>
    </p:spTree>
    <p:extLst>
      <p:ext uri="{BB962C8B-B14F-4D97-AF65-F5344CB8AC3E}">
        <p14:creationId xmlns:p14="http://schemas.microsoft.com/office/powerpoint/2010/main" val="158205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いやはや大変お待たせいたしました。</a:t>
            </a:r>
            <a:endParaRPr kumimoji="1" lang="en-US" altLang="ja-JP" dirty="0" smtClean="0"/>
          </a:p>
          <a:p>
            <a:r>
              <a:rPr kumimoji="1" lang="ja-JP" altLang="en-US" dirty="0" smtClean="0"/>
              <a:t>メインですよ。ゲーム作っていきましょう。と言いたいのですが、ゲームの紹介します。</a:t>
            </a:r>
            <a:endParaRPr kumimoji="1" lang="en-US" altLang="ja-JP" dirty="0" smtClean="0"/>
          </a:p>
          <a:p>
            <a:r>
              <a:rPr kumimoji="1" lang="ja-JP" altLang="en-US" dirty="0" smtClean="0"/>
              <a:t>タイトルがこれで操作方法がこれで製作期間が</a:t>
            </a:r>
            <a:r>
              <a:rPr kumimoji="1" lang="en-US" altLang="ja-JP" dirty="0" smtClean="0"/>
              <a:t>10</a:t>
            </a:r>
            <a:r>
              <a:rPr kumimoji="1" lang="ja-JP" altLang="en-US" dirty="0" smtClean="0"/>
              <a:t>日ほどです。</a:t>
            </a:r>
            <a:endParaRPr kumimoji="1" lang="en-US" altLang="ja-JP" dirty="0" smtClean="0"/>
          </a:p>
          <a:p>
            <a:r>
              <a:rPr kumimoji="1" lang="ja-JP" altLang="en-US" dirty="0" smtClean="0"/>
              <a:t>完成形を見たほうが早いのでお見せします。</a:t>
            </a:r>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15</a:t>
            </a:fld>
            <a:endParaRPr lang="en-US"/>
          </a:p>
        </p:txBody>
      </p:sp>
    </p:spTree>
    <p:extLst>
      <p:ext uri="{BB962C8B-B14F-4D97-AF65-F5344CB8AC3E}">
        <p14:creationId xmlns:p14="http://schemas.microsoft.com/office/powerpoint/2010/main" val="362365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それでは皆さんにも触ってもらいましょう。</a:t>
            </a:r>
            <a:endParaRPr kumimoji="1" lang="en-US" altLang="ja-JP" dirty="0" smtClean="0"/>
          </a:p>
          <a:p>
            <a:r>
              <a:rPr kumimoji="1" lang="ja-JP" altLang="en-US" dirty="0" smtClean="0"/>
              <a:t>まず画面下のこのアイコンをクリックしてください。</a:t>
            </a:r>
            <a:endParaRPr kumimoji="1" lang="en-US" altLang="ja-JP" dirty="0" smtClean="0"/>
          </a:p>
          <a:p>
            <a:r>
              <a:rPr kumimoji="1" lang="ja-JP" altLang="en-US" dirty="0" smtClean="0"/>
              <a:t>画面開いたら上にある三角の実行ボタンを押してください。</a:t>
            </a:r>
            <a:endParaRPr kumimoji="1" lang="en-US" altLang="ja-JP" dirty="0" smtClean="0"/>
          </a:p>
          <a:p>
            <a:r>
              <a:rPr kumimoji="1" lang="ja-JP" altLang="en-US" dirty="0" smtClean="0"/>
              <a:t>ゲームが起動したら矢印キーでカーソルを動かしてエンターキーで決定して動作を確認してください。</a:t>
            </a:r>
            <a:endParaRPr kumimoji="1" lang="en-US" altLang="ja-JP" dirty="0" smtClean="0"/>
          </a:p>
          <a:p>
            <a:r>
              <a:rPr kumimoji="1" lang="ja-JP" altLang="en-US" dirty="0" smtClean="0"/>
              <a:t>閉じてしまった場合はもう一度再生ボタンを押して起動すればいいです。</a:t>
            </a:r>
            <a:endParaRPr kumimoji="1" lang="en-US" altLang="ja-JP" dirty="0" smtClean="0"/>
          </a:p>
          <a:p>
            <a:r>
              <a:rPr kumimoji="1" lang="ja-JP" altLang="en-US" dirty="0" smtClean="0"/>
              <a:t>どうでしょう。確認できましたか？</a:t>
            </a:r>
            <a:endParaRPr kumimoji="1" lang="en-US" altLang="ja-JP" dirty="0" smtClean="0"/>
          </a:p>
          <a:p>
            <a:r>
              <a:rPr kumimoji="1" lang="ja-JP" altLang="en-US" dirty="0" smtClean="0"/>
              <a:t>おかしい部分がたくさんあったと思います。</a:t>
            </a:r>
            <a:endParaRPr kumimoji="1" lang="en-US" altLang="ja-JP" dirty="0" smtClean="0"/>
          </a:p>
          <a:p>
            <a:r>
              <a:rPr kumimoji="1" lang="ja-JP" altLang="en-US" dirty="0" smtClean="0"/>
              <a:t>今回の体験ではこのおかしい部分の処理を一緒に直していきたいと思います。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16</a:t>
            </a:fld>
            <a:endParaRPr lang="en-US"/>
          </a:p>
        </p:txBody>
      </p:sp>
    </p:spTree>
    <p:extLst>
      <p:ext uri="{BB962C8B-B14F-4D97-AF65-F5344CB8AC3E}">
        <p14:creationId xmlns:p14="http://schemas.microsoft.com/office/powerpoint/2010/main" val="619837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Player Status</a:t>
            </a:r>
            <a:r>
              <a:rPr kumimoji="1" lang="ja-JP" altLang="en-US" dirty="0" smtClean="0"/>
              <a:t>の書き方</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17</a:t>
            </a:fld>
            <a:endParaRPr lang="en-US"/>
          </a:p>
        </p:txBody>
      </p:sp>
    </p:spTree>
    <p:extLst>
      <p:ext uri="{BB962C8B-B14F-4D97-AF65-F5344CB8AC3E}">
        <p14:creationId xmlns:p14="http://schemas.microsoft.com/office/powerpoint/2010/main" val="29122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最後にまとめをお話しさせてもらいます。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18</a:t>
            </a:fld>
            <a:endParaRPr lang="en-US"/>
          </a:p>
        </p:txBody>
      </p:sp>
    </p:spTree>
    <p:extLst>
      <p:ext uri="{BB962C8B-B14F-4D97-AF65-F5344CB8AC3E}">
        <p14:creationId xmlns:p14="http://schemas.microsoft.com/office/powerpoint/2010/main" val="1890012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ここに書いてある通りです。</a:t>
            </a:r>
            <a:endParaRPr kumimoji="1" lang="en-US" altLang="ja-JP" dirty="0" smtClean="0"/>
          </a:p>
          <a:p>
            <a:r>
              <a:rPr kumimoji="1" lang="ja-JP" altLang="en-US" dirty="0" smtClean="0"/>
              <a:t>プログラミングめちゃ難しいです。</a:t>
            </a:r>
            <a:endParaRPr kumimoji="1" lang="en-US" altLang="ja-JP" dirty="0" smtClean="0"/>
          </a:p>
          <a:p>
            <a:r>
              <a:rPr kumimoji="1" lang="ja-JP" altLang="en-US" dirty="0" smtClean="0"/>
              <a:t>授業だけじゃついていけません。通常の体験でも先生が言っていることですがゲーム作りやってみたいけど絵かけないし音楽できないしプログラムなら行けんじゃねって半端な気持ちでくると学校辞めることになります。</a:t>
            </a:r>
            <a:endParaRPr kumimoji="1" lang="en-US" altLang="ja-JP" dirty="0" smtClean="0"/>
          </a:p>
          <a:p>
            <a:r>
              <a:rPr kumimoji="1" lang="ja-JP" altLang="en-US" dirty="0" smtClean="0"/>
              <a:t>あれだけ授業数少ないって文句言いましたけど、難しいので正直言ってついていけている子のほうが少ないと感じてます。</a:t>
            </a:r>
            <a:endParaRPr kumimoji="1" lang="en-US" altLang="ja-JP" dirty="0" smtClean="0"/>
          </a:p>
          <a:p>
            <a:r>
              <a:rPr kumimoji="1" lang="ja-JP" altLang="en-US" dirty="0" smtClean="0"/>
              <a:t>一回でも遅れたら終わりですよ。先生は待ってくれても技術の進化は待ってくれません。自分から追いかけてください。</a:t>
            </a:r>
            <a:endParaRPr kumimoji="1" lang="en-US" altLang="ja-JP" dirty="0" smtClean="0"/>
          </a:p>
          <a:p>
            <a:r>
              <a:rPr kumimoji="1" lang="ja-JP" altLang="en-US" dirty="0" smtClean="0"/>
              <a:t>でもそういうことが得意じゃない子もいると思います。そういう子はできる子探して捕まえればいい。友達にして付きまとえばいい。</a:t>
            </a:r>
            <a:endParaRPr kumimoji="1" lang="en-US" altLang="ja-JP" dirty="0" smtClean="0"/>
          </a:p>
          <a:p>
            <a:r>
              <a:rPr kumimoji="1" lang="ja-JP" altLang="en-US" dirty="0" smtClean="0"/>
              <a:t>今のうちにプログラムするのもありやけど、コミュ力も上げといたほうがいいですよ。学校入ってもコミュ力とか教えてくれませんからね。</a:t>
            </a:r>
            <a:endParaRPr kumimoji="1" lang="en-US" altLang="ja-JP" dirty="0" smtClean="0"/>
          </a:p>
          <a:p>
            <a:r>
              <a:rPr kumimoji="1" lang="ja-JP" altLang="en-US" dirty="0" smtClean="0"/>
              <a:t>プログラマはプログラムしかしなくていいって考えも甘いですよ。デザインの知識がないと表現できませんし、ゲームや他分野に知識がないと面白さを表現することもできません。</a:t>
            </a:r>
            <a:endParaRPr kumimoji="1" lang="en-US" altLang="ja-JP" dirty="0" smtClean="0"/>
          </a:p>
          <a:p>
            <a:r>
              <a:rPr kumimoji="1" lang="ja-JP" altLang="en-US" dirty="0" smtClean="0"/>
              <a:t>でもね。一個作ってしまえば流れはわかるし、達成感半端じゃないです。一種の麻薬ですね。苦労を超えた先の絶景ね。僕は今年見れませんでしたが。</a:t>
            </a:r>
            <a:endParaRPr kumimoji="1" lang="en-US" altLang="ja-JP" dirty="0" smtClean="0"/>
          </a:p>
          <a:p>
            <a:r>
              <a:rPr kumimoji="1" lang="ja-JP" altLang="en-US" dirty="0" smtClean="0"/>
              <a:t>ということで、最後、いつ始めるかとか関係ないんで早ければ早いほどいいです。今から作りましょう。</a:t>
            </a:r>
            <a:endParaRPr kumimoji="1" lang="en-US" altLang="ja-JP" dirty="0" smtClean="0"/>
          </a:p>
          <a:p>
            <a:r>
              <a:rPr kumimoji="1" lang="ja-JP" altLang="en-US" dirty="0" smtClean="0"/>
              <a:t>今回のこのプログラム配布します。それから僕の個人のメールアドレス公開しています。質問あれば答えれる範囲で答えます。アドバイスもします。</a:t>
            </a:r>
            <a:endParaRPr kumimoji="1" lang="en-US" altLang="ja-JP" dirty="0" smtClean="0"/>
          </a:p>
          <a:p>
            <a:r>
              <a:rPr kumimoji="1" lang="ja-JP" altLang="en-US" dirty="0" smtClean="0"/>
              <a:t>この学校に来なくても全然頼ってください。教室出る前に僕に声かけてくれれば</a:t>
            </a:r>
            <a:r>
              <a:rPr kumimoji="1" lang="en-US" altLang="ja-JP" dirty="0" smtClean="0"/>
              <a:t>A4</a:t>
            </a:r>
            <a:r>
              <a:rPr kumimoji="1" lang="ja-JP" altLang="en-US" dirty="0" smtClean="0"/>
              <a:t>の資料</a:t>
            </a:r>
            <a:r>
              <a:rPr kumimoji="1" lang="en-US" altLang="ja-JP" dirty="0" smtClean="0"/>
              <a:t>1</a:t>
            </a:r>
            <a:r>
              <a:rPr kumimoji="1" lang="ja-JP" altLang="en-US" dirty="0" smtClean="0"/>
              <a:t>枚渡します。それでは今日の体験はこれで終わりたいと思います。皆さんお疲れさまです。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19</a:t>
            </a:fld>
            <a:endParaRPr lang="en-US"/>
          </a:p>
        </p:txBody>
      </p:sp>
    </p:spTree>
    <p:extLst>
      <p:ext uri="{BB962C8B-B14F-4D97-AF65-F5344CB8AC3E}">
        <p14:creationId xmlns:p14="http://schemas.microsoft.com/office/powerpoint/2010/main" val="271568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まずは自己紹介からします。</a:t>
            </a:r>
            <a:endParaRPr kumimoji="1" lang="en-US" altLang="ja-JP" dirty="0" smtClean="0"/>
          </a:p>
          <a:p>
            <a:r>
              <a:rPr kumimoji="1" lang="ja-JP" altLang="en-US" dirty="0" smtClean="0"/>
              <a:t>名前はイノウエサツキといいます。</a:t>
            </a:r>
            <a:endParaRPr kumimoji="1" lang="en-US" altLang="ja-JP" dirty="0" smtClean="0"/>
          </a:p>
          <a:p>
            <a:r>
              <a:rPr kumimoji="1" lang="ja-JP" altLang="en-US" dirty="0" smtClean="0"/>
              <a:t>ゲームプログラマ専攻の現在</a:t>
            </a:r>
            <a:r>
              <a:rPr kumimoji="1" lang="en-US" altLang="ja-JP" dirty="0" smtClean="0"/>
              <a:t>2</a:t>
            </a:r>
            <a:r>
              <a:rPr kumimoji="1" lang="ja-JP" altLang="en-US" dirty="0" smtClean="0"/>
              <a:t>年生です。</a:t>
            </a:r>
            <a:endParaRPr kumimoji="1" lang="en-US" altLang="ja-JP" dirty="0" smtClean="0"/>
          </a:p>
          <a:p>
            <a:r>
              <a:rPr kumimoji="1" lang="ja-JP" altLang="en-US" dirty="0" smtClean="0"/>
              <a:t>出身校は泉大津高校という平凡な学校を卒業しました。毎年校長先生が変わる不思議な学校でしたね。</a:t>
            </a:r>
            <a:endParaRPr kumimoji="1" lang="en-US" altLang="ja-JP" dirty="0" smtClean="0"/>
          </a:p>
          <a:p>
            <a:r>
              <a:rPr kumimoji="1" lang="ja-JP" altLang="en-US" dirty="0" smtClean="0"/>
              <a:t>好きなゲームはポケモンと刀剣乱舞です。</a:t>
            </a:r>
            <a:endParaRPr kumimoji="1" lang="en-US" altLang="ja-JP" dirty="0" smtClean="0"/>
          </a:p>
          <a:p>
            <a:r>
              <a:rPr kumimoji="1" lang="ja-JP" altLang="en-US" dirty="0" smtClean="0"/>
              <a:t>趣味はプログラムで、放課後や休みの日はほとんどプログラムか関連した勉強してます。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2</a:t>
            </a:fld>
            <a:endParaRPr lang="en-US"/>
          </a:p>
        </p:txBody>
      </p:sp>
    </p:spTree>
    <p:extLst>
      <p:ext uri="{BB962C8B-B14F-4D97-AF65-F5344CB8AC3E}">
        <p14:creationId xmlns:p14="http://schemas.microsoft.com/office/powerpoint/2010/main" val="214460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次に体験内容を説明したいと思います。</a:t>
            </a:r>
            <a:endParaRPr kumimoji="1" lang="en-US" altLang="ja-JP" dirty="0" smtClean="0"/>
          </a:p>
          <a:p>
            <a:r>
              <a:rPr kumimoji="1" lang="ja-JP" altLang="en-US" dirty="0" smtClean="0"/>
              <a:t>まず、今回のステップアップフェスタのこのコースのサブタイトルは「今日からできるゲームプログラミング」です。</a:t>
            </a:r>
            <a:endParaRPr kumimoji="1" lang="en-US" altLang="ja-JP" dirty="0" smtClean="0"/>
          </a:p>
          <a:p>
            <a:r>
              <a:rPr kumimoji="1" lang="ja-JP" altLang="en-US" dirty="0" smtClean="0"/>
              <a:t>今日からできると書いてある通り、</a:t>
            </a:r>
            <a:r>
              <a:rPr kumimoji="1" lang="ja-JP" altLang="en-US" dirty="0" smtClean="0"/>
              <a:t>家にパソコン</a:t>
            </a:r>
            <a:r>
              <a:rPr kumimoji="1" lang="en-US" altLang="ja-JP" dirty="0" smtClean="0"/>
              <a:t>(Windows</a:t>
            </a:r>
            <a:r>
              <a:rPr kumimoji="1" lang="ja-JP" altLang="en-US" dirty="0" smtClean="0"/>
              <a:t>搭載</a:t>
            </a:r>
            <a:r>
              <a:rPr kumimoji="1" lang="en-US" altLang="ja-JP" dirty="0" smtClean="0"/>
              <a:t>)</a:t>
            </a:r>
            <a:r>
              <a:rPr kumimoji="1" lang="ja-JP" altLang="en-US" dirty="0" smtClean="0"/>
              <a:t>とネットにつながる環境があれば帰ってすぐゲームプログラムできます。</a:t>
            </a:r>
            <a:r>
              <a:rPr kumimoji="1" lang="en-US" altLang="ja-JP" dirty="0" smtClean="0"/>
              <a:t>(</a:t>
            </a:r>
            <a:r>
              <a:rPr kumimoji="1" lang="ja-JP" altLang="en-US" dirty="0" smtClean="0"/>
              <a:t>拍手</a:t>
            </a:r>
            <a:r>
              <a:rPr kumimoji="1" lang="en-US" altLang="ja-JP" dirty="0" smtClean="0"/>
              <a:t>)</a:t>
            </a:r>
          </a:p>
          <a:p>
            <a:r>
              <a:rPr kumimoji="1" lang="ja-JP" altLang="en-US" dirty="0" smtClean="0"/>
              <a:t>では体験の流れを説明します。</a:t>
            </a:r>
            <a:endParaRPr kumimoji="1" lang="en-US" altLang="ja-JP" dirty="0" smtClean="0"/>
          </a:p>
          <a:p>
            <a:r>
              <a:rPr kumimoji="1" lang="ja-JP" altLang="en-US" dirty="0" smtClean="0"/>
              <a:t>まず前半はわたくしの視点からこの学校で学べる事の紹介とゲームを作る前に知ってほしいことをお話しします。</a:t>
            </a:r>
            <a:endParaRPr kumimoji="1" lang="en-US" altLang="ja-JP" dirty="0" smtClean="0"/>
          </a:p>
          <a:p>
            <a:r>
              <a:rPr kumimoji="1" lang="ja-JP" altLang="en-US" dirty="0" smtClean="0"/>
              <a:t>それから、プログラマーってなにするのという話をしてからゲームプログラムの流れ</a:t>
            </a:r>
            <a:r>
              <a:rPr kumimoji="1" lang="en-US" altLang="ja-JP" dirty="0" smtClean="0"/>
              <a:t>(</a:t>
            </a:r>
            <a:r>
              <a:rPr kumimoji="1" lang="ja-JP" altLang="en-US" dirty="0" smtClean="0"/>
              <a:t>ゲームの作り方</a:t>
            </a:r>
            <a:r>
              <a:rPr kumimoji="1" lang="en-US" altLang="ja-JP" dirty="0" smtClean="0"/>
              <a:t>)</a:t>
            </a:r>
            <a:r>
              <a:rPr kumimoji="1" lang="ja-JP" altLang="en-US" dirty="0" smtClean="0"/>
              <a:t>を説明します。</a:t>
            </a:r>
            <a:endParaRPr kumimoji="1" lang="en-US" altLang="ja-JP" dirty="0" smtClean="0"/>
          </a:p>
          <a:p>
            <a:r>
              <a:rPr kumimoji="1" lang="ja-JP" altLang="en-US" dirty="0" smtClean="0"/>
              <a:t>説明が終われば待ちに待ったゲームプログラミングをします。</a:t>
            </a:r>
            <a:endParaRPr kumimoji="1" lang="en-US" altLang="ja-JP" dirty="0" smtClean="0"/>
          </a:p>
          <a:p>
            <a:r>
              <a:rPr kumimoji="1" lang="ja-JP" altLang="en-US" dirty="0" smtClean="0"/>
              <a:t>最後に今回の体験のまとめを少しお話させてもらいます。</a:t>
            </a:r>
            <a:endParaRPr kumimoji="1" lang="en-US" altLang="ja-JP" dirty="0" smtClean="0"/>
          </a:p>
          <a:p>
            <a:r>
              <a:rPr kumimoji="1" lang="ja-JP" altLang="en-US" dirty="0" smtClean="0"/>
              <a:t>という流れでいきます。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3</a:t>
            </a:fld>
            <a:endParaRPr lang="en-US"/>
          </a:p>
        </p:txBody>
      </p:sp>
    </p:spTree>
    <p:extLst>
      <p:ext uri="{BB962C8B-B14F-4D97-AF65-F5344CB8AC3E}">
        <p14:creationId xmlns:p14="http://schemas.microsoft.com/office/powerpoint/2010/main" val="414401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まず、僕の視点からこの学校で学べる事（ゲームコース）をお話しさせてもらいます。</a:t>
            </a:r>
            <a:endParaRPr kumimoji="1" lang="en-US" altLang="ja-JP" dirty="0" smtClean="0"/>
          </a:p>
          <a:p>
            <a:r>
              <a:rPr kumimoji="1" lang="ja-JP" altLang="en-US" dirty="0" smtClean="0"/>
              <a:t>入学して</a:t>
            </a:r>
            <a:r>
              <a:rPr kumimoji="1" lang="en-US" altLang="ja-JP" dirty="0" smtClean="0"/>
              <a:t>1</a:t>
            </a:r>
            <a:r>
              <a:rPr kumimoji="1" lang="ja-JP" altLang="en-US" dirty="0" smtClean="0"/>
              <a:t>年目はゲームコースに入ったにもかかわらず、前期は資格勉強です。</a:t>
            </a:r>
            <a:endParaRPr kumimoji="1" lang="en-US" altLang="ja-JP" dirty="0" smtClean="0"/>
          </a:p>
          <a:p>
            <a:r>
              <a:rPr kumimoji="1" lang="ja-JP" altLang="en-US" dirty="0" smtClean="0"/>
              <a:t>後期になるとやっとゲームプログラム！と思いきや言語基礎やゲームプログラムで必要な知識の勉強。ゲームプログラムもあるけど週１限</a:t>
            </a:r>
            <a:endParaRPr kumimoji="1" lang="en-US" altLang="ja-JP" dirty="0" smtClean="0"/>
          </a:p>
          <a:p>
            <a:r>
              <a:rPr kumimoji="1" lang="en-US" altLang="ja-JP" dirty="0" smtClean="0"/>
              <a:t>2</a:t>
            </a:r>
            <a:r>
              <a:rPr kumimoji="1" lang="ja-JP" altLang="en-US" dirty="0" smtClean="0"/>
              <a:t>年目は前期に２</a:t>
            </a:r>
            <a:r>
              <a:rPr kumimoji="1" lang="en-US" altLang="ja-JP" dirty="0" smtClean="0"/>
              <a:t>D</a:t>
            </a:r>
            <a:r>
              <a:rPr kumimoji="1" lang="ja-JP" altLang="en-US" dirty="0" smtClean="0"/>
              <a:t>のプログラムを本格的にします。やったね！</a:t>
            </a:r>
            <a:r>
              <a:rPr kumimoji="1" lang="en-US" altLang="ja-JP" dirty="0" smtClean="0"/>
              <a:t>(</a:t>
            </a:r>
            <a:r>
              <a:rPr kumimoji="1" lang="ja-JP" altLang="en-US" dirty="0" smtClean="0"/>
              <a:t>それでも週２限</a:t>
            </a:r>
            <a:r>
              <a:rPr kumimoji="1" lang="en-US" altLang="ja-JP" dirty="0" smtClean="0"/>
              <a:t>)</a:t>
            </a:r>
          </a:p>
          <a:p>
            <a:r>
              <a:rPr kumimoji="1" lang="ja-JP" altLang="en-US" dirty="0" smtClean="0"/>
              <a:t>後期になるとチーム開発が週に</a:t>
            </a:r>
            <a:r>
              <a:rPr kumimoji="1" lang="en-US" altLang="ja-JP" dirty="0" smtClean="0"/>
              <a:t>6</a:t>
            </a:r>
            <a:r>
              <a:rPr kumimoji="1" lang="ja-JP" altLang="en-US" dirty="0" smtClean="0"/>
              <a:t>限分あります。突然湧き出てきます。だいたいのチームは壊滅します。保証します。</a:t>
            </a:r>
            <a:endParaRPr kumimoji="1" lang="en-US" altLang="ja-JP" dirty="0" smtClean="0"/>
          </a:p>
          <a:p>
            <a:r>
              <a:rPr kumimoji="1" lang="ja-JP" altLang="en-US" dirty="0" smtClean="0"/>
              <a:t>ここから先は僕もまだ受けていないので聞いた話にはなりますが、</a:t>
            </a:r>
            <a:endParaRPr kumimoji="1" lang="en-US" altLang="ja-JP" dirty="0" smtClean="0"/>
          </a:p>
          <a:p>
            <a:r>
              <a:rPr kumimoji="1" lang="en-US" altLang="ja-JP" dirty="0" smtClean="0"/>
              <a:t>3</a:t>
            </a:r>
            <a:r>
              <a:rPr kumimoji="1" lang="ja-JP" altLang="en-US" dirty="0" smtClean="0"/>
              <a:t>年目は</a:t>
            </a:r>
            <a:r>
              <a:rPr kumimoji="1" lang="en-US" altLang="ja-JP" dirty="0" smtClean="0"/>
              <a:t>3D</a:t>
            </a:r>
            <a:r>
              <a:rPr kumimoji="1" lang="ja-JP" altLang="en-US" dirty="0" smtClean="0"/>
              <a:t>ゲームの基礎を前期にやって、後期はまたチーム開発が入ってくると聞いております。</a:t>
            </a:r>
            <a:endParaRPr kumimoji="1" lang="en-US" altLang="ja-JP" dirty="0" smtClean="0"/>
          </a:p>
          <a:p>
            <a:r>
              <a:rPr kumimoji="1" lang="en-US" altLang="ja-JP" dirty="0" smtClean="0"/>
              <a:t>4</a:t>
            </a:r>
            <a:r>
              <a:rPr kumimoji="1" lang="ja-JP" altLang="en-US" dirty="0" smtClean="0"/>
              <a:t>年目は卒業研究とか技術特化の勉強をしながら卒業制作と聞いております。</a:t>
            </a:r>
            <a:endParaRPr kumimoji="1" lang="en-US" altLang="ja-JP" dirty="0" smtClean="0"/>
          </a:p>
          <a:p>
            <a:r>
              <a:rPr kumimoji="1" lang="ja-JP" altLang="en-US" dirty="0" smtClean="0"/>
              <a:t>これはあくまで僕の視点からみたこの学校のカリキュラムの印象です。</a:t>
            </a:r>
            <a:endParaRPr kumimoji="1" lang="en-US" altLang="ja-JP" dirty="0" smtClean="0"/>
          </a:p>
          <a:p>
            <a:r>
              <a:rPr kumimoji="1" lang="ja-JP" altLang="en-US" dirty="0" smtClean="0"/>
              <a:t>後輩の授業のサポートに入ったことがあるのですが、カリキュラムが改善されている点も見られたので入学してくるころには改善されていることが多いかもしれないですね。</a:t>
            </a:r>
            <a:r>
              <a:rPr kumimoji="1" lang="en-US" altLang="ja-JP" dirty="0" smtClean="0"/>
              <a:t>(</a:t>
            </a:r>
            <a:r>
              <a:rPr kumimoji="1" lang="ja-JP" altLang="en-US" dirty="0" smtClean="0"/>
              <a:t>そうあってほしい</a:t>
            </a:r>
            <a:r>
              <a:rPr kumimoji="1" lang="en-US" altLang="ja-JP" dirty="0" smtClean="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4</a:t>
            </a:fld>
            <a:endParaRPr lang="en-US"/>
          </a:p>
        </p:txBody>
      </p:sp>
    </p:spTree>
    <p:extLst>
      <p:ext uri="{BB962C8B-B14F-4D97-AF65-F5344CB8AC3E}">
        <p14:creationId xmlns:p14="http://schemas.microsoft.com/office/powerpoint/2010/main" val="119138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次は、ゲームを作る前に是非知っておいてほしいことをお話しします。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5</a:t>
            </a:fld>
            <a:endParaRPr lang="en-US"/>
          </a:p>
        </p:txBody>
      </p:sp>
    </p:spTree>
    <p:extLst>
      <p:ext uri="{BB962C8B-B14F-4D97-AF65-F5344CB8AC3E}">
        <p14:creationId xmlns:p14="http://schemas.microsoft.com/office/powerpoint/2010/main" val="415896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これはこの学校の考えとかぼくの意見とかではなく実際のゲーム企業の方からお話をいただいた部分をお話しさせていただきます。</a:t>
            </a:r>
            <a:endParaRPr kumimoji="1" lang="en-US" altLang="ja-JP" dirty="0" smtClean="0"/>
          </a:p>
          <a:p>
            <a:r>
              <a:rPr kumimoji="1" lang="ja-JP" altLang="en-US" dirty="0" smtClean="0"/>
              <a:t>現在技術は進化し続けています。</a:t>
            </a:r>
            <a:endParaRPr kumimoji="1" lang="en-US" altLang="ja-JP" dirty="0" smtClean="0"/>
          </a:p>
          <a:p>
            <a:r>
              <a:rPr kumimoji="1" lang="ja-JP" altLang="en-US" dirty="0" smtClean="0"/>
              <a:t>そこでゲーム分野にもゲームエンジンといわれるものが普及しております。</a:t>
            </a:r>
            <a:endParaRPr kumimoji="1" lang="en-US" altLang="ja-JP" dirty="0" smtClean="0"/>
          </a:p>
          <a:p>
            <a:r>
              <a:rPr kumimoji="1" lang="ja-JP" altLang="en-US" dirty="0" smtClean="0"/>
              <a:t>代表的なゲームエンジンとして</a:t>
            </a:r>
            <a:r>
              <a:rPr kumimoji="1" lang="en-US" altLang="ja-JP" dirty="0" smtClean="0"/>
              <a:t>Unity</a:t>
            </a:r>
            <a:r>
              <a:rPr kumimoji="1" lang="ja-JP" altLang="en-US" dirty="0" smtClean="0"/>
              <a:t>や</a:t>
            </a:r>
            <a:r>
              <a:rPr kumimoji="1" lang="en-US" altLang="ja-JP" dirty="0" smtClean="0"/>
              <a:t>Unreal Engine</a:t>
            </a:r>
            <a:r>
              <a:rPr kumimoji="1" lang="ja-JP" altLang="en-US" dirty="0" smtClean="0"/>
              <a:t>があります。皆さんもこの業界を目指すなら聞いたことくらいはあってほしいですね。</a:t>
            </a:r>
            <a:endParaRPr kumimoji="1" lang="en-US" altLang="ja-JP" dirty="0" smtClean="0"/>
          </a:p>
          <a:p>
            <a:r>
              <a:rPr kumimoji="1" lang="ja-JP" altLang="en-US" dirty="0" smtClean="0"/>
              <a:t>その特性は書いてある通りなのですが、共通して言えることは簡単にゲームを作ることができるということです。本屋に行けば参考書があり</a:t>
            </a:r>
            <a:r>
              <a:rPr kumimoji="1" lang="en-US" altLang="ja-JP" dirty="0" smtClean="0"/>
              <a:t>3</a:t>
            </a:r>
            <a:r>
              <a:rPr kumimoji="1" lang="ja-JP" altLang="en-US" dirty="0" smtClean="0"/>
              <a:t>日も勉強すればゲーム作れちゃいます。</a:t>
            </a:r>
            <a:endParaRPr kumimoji="1" lang="en-US" altLang="ja-JP" dirty="0" smtClean="0"/>
          </a:p>
          <a:p>
            <a:r>
              <a:rPr kumimoji="1" lang="ja-JP" altLang="en-US" dirty="0" smtClean="0"/>
              <a:t>その特性上スマホアプリの</a:t>
            </a:r>
            <a:r>
              <a:rPr kumimoji="1" lang="en-US" altLang="ja-JP" dirty="0" smtClean="0"/>
              <a:t>50</a:t>
            </a:r>
            <a:r>
              <a:rPr kumimoji="1" lang="ja-JP" altLang="en-US" dirty="0" smtClean="0"/>
              <a:t>％以上は</a:t>
            </a:r>
            <a:r>
              <a:rPr kumimoji="1" lang="en-US" altLang="ja-JP" dirty="0" smtClean="0"/>
              <a:t>Unity</a:t>
            </a:r>
            <a:r>
              <a:rPr kumimoji="1" lang="ja-JP" altLang="en-US" dirty="0" smtClean="0"/>
              <a:t>を使って開発されたもので、さらに</a:t>
            </a:r>
            <a:r>
              <a:rPr kumimoji="1" lang="en-US" altLang="ja-JP" dirty="0" smtClean="0"/>
              <a:t>Unreal Engine</a:t>
            </a:r>
            <a:r>
              <a:rPr kumimoji="1" lang="ja-JP" altLang="en-US" dirty="0" smtClean="0"/>
              <a:t>で作成された代表作にはドラクエ</a:t>
            </a:r>
            <a:r>
              <a:rPr kumimoji="1" lang="en-US" altLang="ja-JP" dirty="0" smtClean="0"/>
              <a:t>11</a:t>
            </a:r>
            <a:r>
              <a:rPr kumimoji="1" lang="ja-JP" altLang="en-US" dirty="0" smtClean="0"/>
              <a:t>・</a:t>
            </a:r>
            <a:r>
              <a:rPr kumimoji="1" lang="en-US" altLang="ja-JP" dirty="0" smtClean="0"/>
              <a:t>FF7</a:t>
            </a:r>
            <a:r>
              <a:rPr kumimoji="1" lang="ja-JP" altLang="en-US" dirty="0" smtClean="0"/>
              <a:t>リメイク・キングダムハーツ</a:t>
            </a:r>
            <a:r>
              <a:rPr kumimoji="1" lang="en-US" altLang="ja-JP" dirty="0" smtClean="0"/>
              <a:t>3</a:t>
            </a:r>
            <a:r>
              <a:rPr kumimoji="1" lang="ja-JP" altLang="en-US" dirty="0" smtClean="0"/>
              <a:t>・</a:t>
            </a:r>
            <a:r>
              <a:rPr kumimoji="1" lang="en-US" altLang="ja-JP" dirty="0" smtClean="0"/>
              <a:t>SF5</a:t>
            </a:r>
            <a:r>
              <a:rPr kumimoji="1" lang="ja-JP" altLang="en-US" dirty="0" smtClean="0"/>
              <a:t>などがあります。</a:t>
            </a:r>
            <a:endParaRPr kumimoji="1" lang="en-US" altLang="ja-JP" dirty="0" smtClean="0"/>
          </a:p>
          <a:p>
            <a:r>
              <a:rPr kumimoji="1" lang="ja-JP" altLang="en-US" dirty="0" smtClean="0"/>
              <a:t>じゃあいまからこいつらの勉強すればいいんじゃ</a:t>
            </a:r>
            <a:r>
              <a:rPr kumimoji="1" lang="ja-JP" altLang="en-US" dirty="0" err="1" smtClean="0"/>
              <a:t>ね</a:t>
            </a:r>
            <a:r>
              <a:rPr kumimoji="1" lang="ja-JP" altLang="en-US" dirty="0" smtClean="0"/>
              <a:t>？とおもうでしょう。もちろんこいつらを勉強するのは必要です。が、</a:t>
            </a:r>
            <a:endParaRPr kumimoji="1" lang="ja-JP" altLang="en-US" dirty="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6</a:t>
            </a:fld>
            <a:endParaRPr lang="en-US"/>
          </a:p>
        </p:txBody>
      </p:sp>
    </p:spTree>
    <p:extLst>
      <p:ext uri="{BB962C8B-B14F-4D97-AF65-F5344CB8AC3E}">
        <p14:creationId xmlns:p14="http://schemas.microsoft.com/office/powerpoint/2010/main" val="115406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こいつらね、業界に就職するとき、自分のスキルとして評価されづらいんですよ。</a:t>
            </a:r>
            <a:endParaRPr kumimoji="1" lang="en-US" altLang="ja-JP" dirty="0" smtClean="0"/>
          </a:p>
          <a:p>
            <a:r>
              <a:rPr kumimoji="1" lang="ja-JP" altLang="en-US" dirty="0" smtClean="0"/>
              <a:t>なぜか。さっきも言った通り、</a:t>
            </a:r>
            <a:r>
              <a:rPr kumimoji="1" lang="en-US" altLang="ja-JP" dirty="0" smtClean="0"/>
              <a:t>3</a:t>
            </a:r>
            <a:r>
              <a:rPr kumimoji="1" lang="ja-JP" altLang="en-US" dirty="0" smtClean="0"/>
              <a:t>日あればゲーム作れるようになります。</a:t>
            </a:r>
            <a:endParaRPr kumimoji="1" lang="en-US" altLang="ja-JP" dirty="0" smtClean="0"/>
          </a:p>
          <a:p>
            <a:r>
              <a:rPr kumimoji="1" lang="ja-JP" altLang="en-US" dirty="0" smtClean="0"/>
              <a:t>私エンジンを触れるしゲーム作品あります。とアピールされても、</a:t>
            </a:r>
            <a:r>
              <a:rPr kumimoji="1" lang="en-US" altLang="ja-JP" dirty="0" smtClean="0"/>
              <a:t>3</a:t>
            </a:r>
            <a:r>
              <a:rPr kumimoji="1" lang="ja-JP" altLang="en-US" dirty="0" smtClean="0"/>
              <a:t>日あれば触れるし、エンジンしか触ってこなかったならデザイナとかに覚えさせたほうがデザインできるしエンジンを触れるし間に合ってるよね。</a:t>
            </a:r>
            <a:endParaRPr kumimoji="1" lang="en-US" altLang="ja-JP" dirty="0" smtClean="0"/>
          </a:p>
          <a:p>
            <a:r>
              <a:rPr kumimoji="1" lang="ja-JP" altLang="en-US" dirty="0" smtClean="0"/>
              <a:t>という具合ですね。</a:t>
            </a:r>
            <a:endParaRPr kumimoji="1" lang="en-US" altLang="ja-JP" dirty="0" smtClean="0"/>
          </a:p>
          <a:p>
            <a:r>
              <a:rPr kumimoji="1" lang="ja-JP" altLang="en-US" dirty="0" smtClean="0"/>
              <a:t>エンジンを使っている企業でもエンジンを自社内で改造しているとこが多くて結局勉強するんです。</a:t>
            </a:r>
            <a:endParaRPr kumimoji="1" lang="en-US" altLang="ja-JP" dirty="0" smtClean="0"/>
          </a:p>
          <a:p>
            <a:r>
              <a:rPr kumimoji="1" lang="ja-JP" altLang="en-US" dirty="0" smtClean="0"/>
              <a:t>なので、エンジンを触ったことあるということは強みになりますが、エンジンしか触っていないとなると誰でもできることしかやってないんだ。と評価されてしまうんですね。</a:t>
            </a:r>
            <a:endParaRPr kumimoji="1" lang="en-US" altLang="ja-JP" dirty="0" smtClean="0"/>
          </a:p>
          <a:p>
            <a:r>
              <a:rPr kumimoji="1" lang="ja-JP" altLang="en-US" dirty="0" smtClean="0"/>
              <a:t>エンジンを使った作品でもアピールできるところはあります。</a:t>
            </a:r>
            <a:r>
              <a:rPr kumimoji="1" lang="en-US" altLang="ja-JP" dirty="0" smtClean="0"/>
              <a:t>Unity</a:t>
            </a:r>
            <a:r>
              <a:rPr kumimoji="1" lang="ja-JP" altLang="en-US" dirty="0" smtClean="0"/>
              <a:t>なら当たり判定の部分の仕組みや親子関係の処理の仕方を勉強するために使った。とかですね。</a:t>
            </a:r>
            <a:endParaRPr kumimoji="1" lang="en-US" altLang="ja-JP" dirty="0" smtClean="0"/>
          </a:p>
          <a:p>
            <a:r>
              <a:rPr kumimoji="1" lang="ja-JP" altLang="en-US" dirty="0" smtClean="0"/>
              <a:t>そこで、じゃあエンジン使わないならゲーム開発どうすればいいのって話ですよ。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7</a:t>
            </a:fld>
            <a:endParaRPr lang="en-US"/>
          </a:p>
        </p:txBody>
      </p:sp>
    </p:spTree>
    <p:extLst>
      <p:ext uri="{BB962C8B-B14F-4D97-AF65-F5344CB8AC3E}">
        <p14:creationId xmlns:p14="http://schemas.microsoft.com/office/powerpoint/2010/main" val="28963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単純です。エンジンに頼らなければいいんです。</a:t>
            </a:r>
            <a:endParaRPr kumimoji="1" lang="en-US" altLang="ja-JP" dirty="0" smtClean="0"/>
          </a:p>
          <a:p>
            <a:r>
              <a:rPr kumimoji="1" lang="ja-JP" altLang="en-US" dirty="0" smtClean="0"/>
              <a:t>エンジンに頼らない部分を作ることでゲーム制作に必要なオブジェクト指向プログラミングというものを理解して作成することができるんです。</a:t>
            </a:r>
            <a:endParaRPr kumimoji="1" lang="en-US" altLang="ja-JP" dirty="0" smtClean="0"/>
          </a:p>
          <a:p>
            <a:r>
              <a:rPr kumimoji="1" lang="ja-JP" altLang="en-US" dirty="0" smtClean="0"/>
              <a:t>具体的に言うと、</a:t>
            </a:r>
            <a:r>
              <a:rPr kumimoji="1" lang="en-US" altLang="ja-JP" dirty="0" smtClean="0"/>
              <a:t>Microsoft</a:t>
            </a:r>
            <a:r>
              <a:rPr kumimoji="1" lang="ja-JP" altLang="en-US" dirty="0" smtClean="0"/>
              <a:t>が、提供してくれている</a:t>
            </a:r>
            <a:r>
              <a:rPr kumimoji="1" lang="en-US" altLang="ja-JP" dirty="0" smtClean="0"/>
              <a:t>DirectX</a:t>
            </a:r>
            <a:r>
              <a:rPr kumimoji="1" lang="ja-JP" altLang="en-US" dirty="0" smtClean="0"/>
              <a:t>やクロノス・グループが策定した</a:t>
            </a:r>
            <a:r>
              <a:rPr kumimoji="1" lang="en-US" altLang="ja-JP" dirty="0" smtClean="0"/>
              <a:t>OpenGL</a:t>
            </a:r>
            <a:r>
              <a:rPr kumimoji="1" lang="ja-JP" altLang="en-US" dirty="0" smtClean="0"/>
              <a:t>というのがあります。</a:t>
            </a:r>
            <a:endParaRPr kumimoji="1" lang="en-US" altLang="ja-JP" dirty="0" smtClean="0"/>
          </a:p>
          <a:p>
            <a:r>
              <a:rPr kumimoji="1" lang="ja-JP" altLang="en-US" dirty="0" smtClean="0"/>
              <a:t>この二つのどっちか勉強してると強くなれます。というかここの学生より確実に強くなれます。</a:t>
            </a:r>
            <a:endParaRPr kumimoji="1" lang="en-US" altLang="ja-JP" dirty="0" smtClean="0"/>
          </a:p>
          <a:p>
            <a:r>
              <a:rPr kumimoji="1" lang="ja-JP" altLang="en-US" dirty="0" smtClean="0"/>
              <a:t>その分この二つは難しいんですね。参考サイトや参考プロジェクトはほとんどが英語だし、数もそこまで多くないんです。</a:t>
            </a:r>
            <a:endParaRPr kumimoji="1" lang="en-US" altLang="ja-JP" dirty="0" smtClean="0"/>
          </a:p>
          <a:p>
            <a:r>
              <a:rPr kumimoji="1" lang="ja-JP" altLang="en-US" dirty="0" smtClean="0"/>
              <a:t>俺は誰よりも強くなりたいという意欲の塊の人はぜひ挑戦してください。一応日本語の参考書も売ってあります。</a:t>
            </a:r>
            <a:endParaRPr kumimoji="1" lang="en-US" altLang="ja-JP" dirty="0" smtClean="0"/>
          </a:p>
          <a:p>
            <a:r>
              <a:rPr kumimoji="1" lang="ja-JP" altLang="en-US" dirty="0" smtClean="0"/>
              <a:t>さすがに僕は</a:t>
            </a:r>
            <a:r>
              <a:rPr kumimoji="1" lang="en-US" altLang="ja-JP" dirty="0" smtClean="0"/>
              <a:t>DirectX</a:t>
            </a:r>
            <a:r>
              <a:rPr kumimoji="1" lang="ja-JP" altLang="en-US" dirty="0" smtClean="0"/>
              <a:t>を触ろうとして挫折しているので僕がおすすめするのは</a:t>
            </a:r>
            <a:r>
              <a:rPr kumimoji="1" lang="en-US" altLang="ja-JP" dirty="0" smtClean="0"/>
              <a:t>3</a:t>
            </a:r>
            <a:r>
              <a:rPr kumimoji="1" lang="ja-JP" altLang="en-US" dirty="0" smtClean="0"/>
              <a:t>つ目と</a:t>
            </a:r>
            <a:r>
              <a:rPr kumimoji="1" lang="en-US" altLang="ja-JP" dirty="0" smtClean="0"/>
              <a:t>4</a:t>
            </a:r>
            <a:r>
              <a:rPr kumimoji="1" lang="ja-JP" altLang="en-US" dirty="0" smtClean="0"/>
              <a:t>つ目のライブラリです。</a:t>
            </a:r>
            <a:endParaRPr kumimoji="1" lang="en-US" altLang="ja-JP" dirty="0" smtClean="0"/>
          </a:p>
          <a:p>
            <a:r>
              <a:rPr kumimoji="1" lang="en-US" altLang="ja-JP" dirty="0" smtClean="0"/>
              <a:t>DxLib</a:t>
            </a:r>
            <a:r>
              <a:rPr kumimoji="1" lang="ja-JP" altLang="en-US" dirty="0" smtClean="0"/>
              <a:t>は参考サイトが多く、サンプルも数多くあります。日本人が作成したものになっているのでリファレンスも見やすいです。今回の体験もこいつを使っています。</a:t>
            </a:r>
            <a:endParaRPr kumimoji="1" lang="en-US" altLang="ja-JP" dirty="0" smtClean="0"/>
          </a:p>
          <a:p>
            <a:r>
              <a:rPr kumimoji="1" lang="en-US" altLang="ja-JP" dirty="0" smtClean="0"/>
              <a:t>OpenSiv3D</a:t>
            </a:r>
            <a:r>
              <a:rPr kumimoji="1" lang="ja-JP" altLang="en-US" dirty="0" smtClean="0"/>
              <a:t>は</a:t>
            </a:r>
            <a:r>
              <a:rPr kumimoji="1" lang="en-US" altLang="ja-JP" dirty="0" smtClean="0"/>
              <a:t>DxLib</a:t>
            </a:r>
            <a:r>
              <a:rPr kumimoji="1" lang="ja-JP" altLang="en-US" dirty="0" smtClean="0"/>
              <a:t>より簡単に書けるライブラリになっています。公式サイトが日本語対応でとても親切です。こいつはおすすめです。</a:t>
            </a:r>
            <a:endParaRPr kumimoji="1" lang="en-US" altLang="ja-JP" dirty="0" smtClean="0"/>
          </a:p>
          <a:p>
            <a:r>
              <a:rPr kumimoji="1" lang="ja-JP" altLang="en-US" dirty="0" smtClean="0"/>
              <a:t>そのほかにもゲームライブラリと呼ばれるものはたくさん存在します。専門学校や大学に行く前に是非この辺りを使った作品を作ってみてください。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8</a:t>
            </a:fld>
            <a:endParaRPr lang="en-US"/>
          </a:p>
        </p:txBody>
      </p:sp>
    </p:spTree>
    <p:extLst>
      <p:ext uri="{BB962C8B-B14F-4D97-AF65-F5344CB8AC3E}">
        <p14:creationId xmlns:p14="http://schemas.microsoft.com/office/powerpoint/2010/main" val="2577326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次は、プログラマーの役割をお話しします。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0D57A68-B95A-498B-8FA1-D6E958C41C58}" type="slidenum">
              <a:rPr lang="en-US" smtClean="0"/>
              <a:t>9</a:t>
            </a:fld>
            <a:endParaRPr lang="en-US"/>
          </a:p>
        </p:txBody>
      </p:sp>
    </p:spTree>
    <p:extLst>
      <p:ext uri="{BB962C8B-B14F-4D97-AF65-F5344CB8AC3E}">
        <p14:creationId xmlns:p14="http://schemas.microsoft.com/office/powerpoint/2010/main" val="142218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Diapositive de titre">
    <p:spTree>
      <p:nvGrpSpPr>
        <p:cNvPr id="1" name=""/>
        <p:cNvGrpSpPr/>
        <p:nvPr/>
      </p:nvGrpSpPr>
      <p:grpSpPr>
        <a:xfrm>
          <a:off x="0" y="0"/>
          <a:ext cx="0" cy="0"/>
          <a:chOff x="0" y="0"/>
          <a:chExt cx="0" cy="0"/>
        </a:xfrm>
      </p:grpSpPr>
      <p:sp>
        <p:nvSpPr>
          <p:cNvPr id="1664" name="Rectangle 1663"/>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5" name="Rectangle 1664"/>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6" name="Rectangle 1665"/>
          <p:cNvSpPr/>
          <p:nvPr userDrawn="1"/>
        </p:nvSpPr>
        <p:spPr>
          <a:xfrm>
            <a:off x="42527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7" name="Rectangle 1666"/>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8" name="Rectangle 1667"/>
          <p:cNvSpPr/>
          <p:nvPr userDrawn="1"/>
        </p:nvSpPr>
        <p:spPr>
          <a:xfrm>
            <a:off x="85054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9" name="Rectangle 1668"/>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0" name="Rectangle 166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1" name="Rectangle 167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2" name="Rectangle 1671"/>
          <p:cNvSpPr/>
          <p:nvPr userDrawn="1"/>
        </p:nvSpPr>
        <p:spPr>
          <a:xfrm>
            <a:off x="42527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3" name="Rectangle 1672"/>
          <p:cNvSpPr/>
          <p:nvPr userDrawn="1"/>
        </p:nvSpPr>
        <p:spPr>
          <a:xfrm>
            <a:off x="63791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4" name="Rectangle 1673"/>
          <p:cNvSpPr/>
          <p:nvPr userDrawn="1"/>
        </p:nvSpPr>
        <p:spPr>
          <a:xfrm>
            <a:off x="85054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5" name="Rectangle 1674"/>
          <p:cNvSpPr/>
          <p:nvPr userDrawn="1"/>
        </p:nvSpPr>
        <p:spPr>
          <a:xfrm>
            <a:off x="106318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6" name="Rectangle 1675"/>
          <p:cNvSpPr/>
          <p:nvPr userDrawn="1"/>
        </p:nvSpPr>
        <p:spPr>
          <a:xfrm>
            <a:off x="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7" name="Rectangle 1676"/>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8" name="Rectangle 1677"/>
          <p:cNvSpPr/>
          <p:nvPr userDrawn="1"/>
        </p:nvSpPr>
        <p:spPr>
          <a:xfrm>
            <a:off x="42527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9" name="Rectangle 1678"/>
          <p:cNvSpPr/>
          <p:nvPr userDrawn="1"/>
        </p:nvSpPr>
        <p:spPr>
          <a:xfrm>
            <a:off x="63791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0" name="Rectangle 1679"/>
          <p:cNvSpPr/>
          <p:nvPr userDrawn="1"/>
        </p:nvSpPr>
        <p:spPr>
          <a:xfrm>
            <a:off x="85054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1" name="Rectangle 1680"/>
          <p:cNvSpPr/>
          <p:nvPr userDrawn="1"/>
        </p:nvSpPr>
        <p:spPr>
          <a:xfrm>
            <a:off x="106318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2" name="Rectangle 1681"/>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3" name="Rectangle 1682"/>
          <p:cNvSpPr/>
          <p:nvPr userDrawn="1"/>
        </p:nvSpPr>
        <p:spPr>
          <a:xfrm>
            <a:off x="21263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4" name="Rectangle 1683"/>
          <p:cNvSpPr/>
          <p:nvPr userDrawn="1"/>
        </p:nvSpPr>
        <p:spPr>
          <a:xfrm>
            <a:off x="42527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5" name="Rectangle 1684"/>
          <p:cNvSpPr/>
          <p:nvPr userDrawn="1"/>
        </p:nvSpPr>
        <p:spPr>
          <a:xfrm>
            <a:off x="63791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6" name="Rectangle 1685"/>
          <p:cNvSpPr/>
          <p:nvPr userDrawn="1"/>
        </p:nvSpPr>
        <p:spPr>
          <a:xfrm>
            <a:off x="85054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7" name="Rectangle 1686"/>
          <p:cNvSpPr/>
          <p:nvPr userDrawn="1"/>
        </p:nvSpPr>
        <p:spPr>
          <a:xfrm>
            <a:off x="106318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8" name="Rectangle 1687"/>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9" name="Rectangle 1688"/>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0" name="Rectangle 1689"/>
          <p:cNvSpPr/>
          <p:nvPr userDrawn="1"/>
        </p:nvSpPr>
        <p:spPr>
          <a:xfrm>
            <a:off x="42527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1" name="Rectangle 1690"/>
          <p:cNvSpPr/>
          <p:nvPr userDrawn="1"/>
        </p:nvSpPr>
        <p:spPr>
          <a:xfrm>
            <a:off x="63791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2" name="Rectangle 1691"/>
          <p:cNvSpPr/>
          <p:nvPr userDrawn="1"/>
        </p:nvSpPr>
        <p:spPr>
          <a:xfrm>
            <a:off x="85054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3" name="Rectangle 1692"/>
          <p:cNvSpPr/>
          <p:nvPr userDrawn="1"/>
        </p:nvSpPr>
        <p:spPr>
          <a:xfrm>
            <a:off x="106318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4" name="Rectangle 1693"/>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5" name="Rectangle 1694"/>
          <p:cNvSpPr/>
          <p:nvPr userDrawn="1"/>
        </p:nvSpPr>
        <p:spPr>
          <a:xfrm>
            <a:off x="21263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6" name="Rectangle 1695"/>
          <p:cNvSpPr/>
          <p:nvPr userDrawn="1"/>
        </p:nvSpPr>
        <p:spPr>
          <a:xfrm>
            <a:off x="42527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7" name="Rectangle 1696"/>
          <p:cNvSpPr/>
          <p:nvPr userDrawn="1"/>
        </p:nvSpPr>
        <p:spPr>
          <a:xfrm>
            <a:off x="63791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8" name="Rectangle 1697"/>
          <p:cNvSpPr/>
          <p:nvPr userDrawn="1"/>
        </p:nvSpPr>
        <p:spPr>
          <a:xfrm>
            <a:off x="85054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9" name="Rectangle 1698"/>
          <p:cNvSpPr/>
          <p:nvPr userDrawn="1"/>
        </p:nvSpPr>
        <p:spPr>
          <a:xfrm>
            <a:off x="106318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0" name="Rectangle 169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1" name="Rectangle 1700"/>
          <p:cNvSpPr/>
          <p:nvPr userDrawn="1"/>
        </p:nvSpPr>
        <p:spPr>
          <a:xfrm>
            <a:off x="21263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2" name="Rectangle 1701"/>
          <p:cNvSpPr/>
          <p:nvPr userDrawn="1"/>
        </p:nvSpPr>
        <p:spPr>
          <a:xfrm>
            <a:off x="42527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3" name="Rectangle 1702"/>
          <p:cNvSpPr/>
          <p:nvPr userDrawn="1"/>
        </p:nvSpPr>
        <p:spPr>
          <a:xfrm>
            <a:off x="63791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4" name="Rectangle 1703"/>
          <p:cNvSpPr/>
          <p:nvPr userDrawn="1"/>
        </p:nvSpPr>
        <p:spPr>
          <a:xfrm>
            <a:off x="85054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5" name="Rectangle 1704"/>
          <p:cNvSpPr/>
          <p:nvPr userDrawn="1"/>
        </p:nvSpPr>
        <p:spPr>
          <a:xfrm>
            <a:off x="106318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6" name="Rectangle 1705"/>
          <p:cNvSpPr/>
          <p:nvPr userDrawn="1"/>
        </p:nvSpPr>
        <p:spPr>
          <a:xfrm>
            <a:off x="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7" name="Rectangle 1706"/>
          <p:cNvSpPr/>
          <p:nvPr userDrawn="1"/>
        </p:nvSpPr>
        <p:spPr>
          <a:xfrm>
            <a:off x="21263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8" name="Rectangle 1707"/>
          <p:cNvSpPr/>
          <p:nvPr userDrawn="1"/>
        </p:nvSpPr>
        <p:spPr>
          <a:xfrm>
            <a:off x="42527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9" name="Rectangle 1708"/>
          <p:cNvSpPr/>
          <p:nvPr userDrawn="1"/>
        </p:nvSpPr>
        <p:spPr>
          <a:xfrm>
            <a:off x="63791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0" name="Rectangle 1709"/>
          <p:cNvSpPr/>
          <p:nvPr userDrawn="1"/>
        </p:nvSpPr>
        <p:spPr>
          <a:xfrm>
            <a:off x="85054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1" name="Rectangle 1710"/>
          <p:cNvSpPr/>
          <p:nvPr userDrawn="1"/>
        </p:nvSpPr>
        <p:spPr>
          <a:xfrm>
            <a:off x="106318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2" name="Rectangle 1711"/>
          <p:cNvSpPr/>
          <p:nvPr userDrawn="1"/>
        </p:nvSpPr>
        <p:spPr>
          <a:xfrm>
            <a:off x="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3" name="Rectangle 1712"/>
          <p:cNvSpPr/>
          <p:nvPr userDrawn="1"/>
        </p:nvSpPr>
        <p:spPr>
          <a:xfrm>
            <a:off x="21263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4" name="Rectangle 1713"/>
          <p:cNvSpPr/>
          <p:nvPr userDrawn="1"/>
        </p:nvSpPr>
        <p:spPr>
          <a:xfrm>
            <a:off x="42527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5" name="Rectangle 1714"/>
          <p:cNvSpPr/>
          <p:nvPr userDrawn="1"/>
        </p:nvSpPr>
        <p:spPr>
          <a:xfrm>
            <a:off x="63791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6" name="Rectangle 1715"/>
          <p:cNvSpPr/>
          <p:nvPr userDrawn="1"/>
        </p:nvSpPr>
        <p:spPr>
          <a:xfrm>
            <a:off x="85054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7" name="Rectangle 1716"/>
          <p:cNvSpPr/>
          <p:nvPr userDrawn="1"/>
        </p:nvSpPr>
        <p:spPr>
          <a:xfrm>
            <a:off x="106318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8" name="Rectangle 1717"/>
          <p:cNvSpPr/>
          <p:nvPr userDrawn="1"/>
        </p:nvSpPr>
        <p:spPr>
          <a:xfrm>
            <a:off x="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9" name="Rectangle 1718"/>
          <p:cNvSpPr/>
          <p:nvPr userDrawn="1"/>
        </p:nvSpPr>
        <p:spPr>
          <a:xfrm>
            <a:off x="21263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0" name="Rectangle 1719"/>
          <p:cNvSpPr/>
          <p:nvPr userDrawn="1"/>
        </p:nvSpPr>
        <p:spPr>
          <a:xfrm>
            <a:off x="425274"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1" name="Rectangle 1720"/>
          <p:cNvSpPr/>
          <p:nvPr userDrawn="1"/>
        </p:nvSpPr>
        <p:spPr>
          <a:xfrm>
            <a:off x="63791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2" name="Rectangle 1721"/>
          <p:cNvSpPr/>
          <p:nvPr userDrawn="1"/>
        </p:nvSpPr>
        <p:spPr>
          <a:xfrm>
            <a:off x="850548"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3" name="Rectangle 1722"/>
          <p:cNvSpPr/>
          <p:nvPr userDrawn="1"/>
        </p:nvSpPr>
        <p:spPr>
          <a:xfrm>
            <a:off x="106318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4" name="Rectangle 1723"/>
          <p:cNvSpPr/>
          <p:nvPr userDrawn="1"/>
        </p:nvSpPr>
        <p:spPr>
          <a:xfrm>
            <a:off x="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5" name="Rectangle 1724"/>
          <p:cNvSpPr/>
          <p:nvPr userDrawn="1"/>
        </p:nvSpPr>
        <p:spPr>
          <a:xfrm>
            <a:off x="21263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6" name="Rectangle 1725"/>
          <p:cNvSpPr/>
          <p:nvPr userDrawn="1"/>
        </p:nvSpPr>
        <p:spPr>
          <a:xfrm>
            <a:off x="42527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7" name="Rectangle 1726"/>
          <p:cNvSpPr/>
          <p:nvPr userDrawn="1"/>
        </p:nvSpPr>
        <p:spPr>
          <a:xfrm>
            <a:off x="63791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8" name="Rectangle 1727"/>
          <p:cNvSpPr/>
          <p:nvPr userDrawn="1"/>
        </p:nvSpPr>
        <p:spPr>
          <a:xfrm>
            <a:off x="85054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9" name="Rectangle 1728"/>
          <p:cNvSpPr/>
          <p:nvPr userDrawn="1"/>
        </p:nvSpPr>
        <p:spPr>
          <a:xfrm>
            <a:off x="106318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0" name="Rectangle 1759"/>
          <p:cNvSpPr/>
          <p:nvPr userDrawn="1"/>
        </p:nvSpPr>
        <p:spPr>
          <a:xfrm>
            <a:off x="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1" name="Rectangle 1760"/>
          <p:cNvSpPr/>
          <p:nvPr userDrawn="1"/>
        </p:nvSpPr>
        <p:spPr>
          <a:xfrm>
            <a:off x="21263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2" name="Rectangle 1761"/>
          <p:cNvSpPr/>
          <p:nvPr userDrawn="1"/>
        </p:nvSpPr>
        <p:spPr>
          <a:xfrm>
            <a:off x="425274"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3" name="Rectangle 1762"/>
          <p:cNvSpPr/>
          <p:nvPr userDrawn="1"/>
        </p:nvSpPr>
        <p:spPr>
          <a:xfrm>
            <a:off x="63791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4" name="Rectangle 1763"/>
          <p:cNvSpPr/>
          <p:nvPr userDrawn="1"/>
        </p:nvSpPr>
        <p:spPr>
          <a:xfrm>
            <a:off x="85054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5" name="Rectangle 1764"/>
          <p:cNvSpPr/>
          <p:nvPr userDrawn="1"/>
        </p:nvSpPr>
        <p:spPr>
          <a:xfrm>
            <a:off x="1063185"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6" name="Rectangle 1765"/>
          <p:cNvSpPr/>
          <p:nvPr userDrawn="1"/>
        </p:nvSpPr>
        <p:spPr>
          <a:xfrm>
            <a:off x="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7" name="Rectangle 1766"/>
          <p:cNvSpPr/>
          <p:nvPr userDrawn="1"/>
        </p:nvSpPr>
        <p:spPr>
          <a:xfrm>
            <a:off x="21263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8" name="Rectangle 1767"/>
          <p:cNvSpPr/>
          <p:nvPr userDrawn="1"/>
        </p:nvSpPr>
        <p:spPr>
          <a:xfrm>
            <a:off x="42527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9" name="Rectangle 1768"/>
          <p:cNvSpPr/>
          <p:nvPr userDrawn="1"/>
        </p:nvSpPr>
        <p:spPr>
          <a:xfrm>
            <a:off x="637911"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0" name="Rectangle 1769"/>
          <p:cNvSpPr/>
          <p:nvPr userDrawn="1"/>
        </p:nvSpPr>
        <p:spPr>
          <a:xfrm>
            <a:off x="850548"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1" name="Rectangle 1770"/>
          <p:cNvSpPr/>
          <p:nvPr userDrawn="1"/>
        </p:nvSpPr>
        <p:spPr>
          <a:xfrm>
            <a:off x="1063185"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2" name="Rectangle 1771"/>
          <p:cNvSpPr/>
          <p:nvPr userDrawn="1"/>
        </p:nvSpPr>
        <p:spPr>
          <a:xfrm>
            <a:off x="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3" name="Rectangle 1772"/>
          <p:cNvSpPr/>
          <p:nvPr userDrawn="1"/>
        </p:nvSpPr>
        <p:spPr>
          <a:xfrm>
            <a:off x="21263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4" name="Rectangle 1773"/>
          <p:cNvSpPr/>
          <p:nvPr userDrawn="1"/>
        </p:nvSpPr>
        <p:spPr>
          <a:xfrm>
            <a:off x="425274"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5" name="Rectangle 1774"/>
          <p:cNvSpPr/>
          <p:nvPr userDrawn="1"/>
        </p:nvSpPr>
        <p:spPr>
          <a:xfrm>
            <a:off x="63791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6" name="Rectangle 1775"/>
          <p:cNvSpPr/>
          <p:nvPr userDrawn="1"/>
        </p:nvSpPr>
        <p:spPr>
          <a:xfrm>
            <a:off x="850548"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7" name="Rectangle 1776"/>
          <p:cNvSpPr/>
          <p:nvPr userDrawn="1"/>
        </p:nvSpPr>
        <p:spPr>
          <a:xfrm>
            <a:off x="106318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8" name="Rectangle 1777"/>
          <p:cNvSpPr/>
          <p:nvPr userDrawn="1"/>
        </p:nvSpPr>
        <p:spPr>
          <a:xfrm>
            <a:off x="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9" name="Rectangle 1778"/>
          <p:cNvSpPr/>
          <p:nvPr userDrawn="1"/>
        </p:nvSpPr>
        <p:spPr>
          <a:xfrm>
            <a:off x="21263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0" name="Rectangle 1779"/>
          <p:cNvSpPr/>
          <p:nvPr userDrawn="1"/>
        </p:nvSpPr>
        <p:spPr>
          <a:xfrm>
            <a:off x="42527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1" name="Rectangle 1780"/>
          <p:cNvSpPr/>
          <p:nvPr userDrawn="1"/>
        </p:nvSpPr>
        <p:spPr>
          <a:xfrm>
            <a:off x="637911"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2" name="Rectangle 1781"/>
          <p:cNvSpPr/>
          <p:nvPr userDrawn="1"/>
        </p:nvSpPr>
        <p:spPr>
          <a:xfrm>
            <a:off x="85054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3" name="Rectangle 1782"/>
          <p:cNvSpPr/>
          <p:nvPr userDrawn="1"/>
        </p:nvSpPr>
        <p:spPr>
          <a:xfrm>
            <a:off x="106318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4" name="Rectangle 1783"/>
          <p:cNvSpPr/>
          <p:nvPr userDrawn="1"/>
        </p:nvSpPr>
        <p:spPr>
          <a:xfrm>
            <a:off x="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5" name="Rectangle 1784"/>
          <p:cNvSpPr/>
          <p:nvPr userDrawn="1"/>
        </p:nvSpPr>
        <p:spPr>
          <a:xfrm>
            <a:off x="21263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6" name="Rectangle 1785"/>
          <p:cNvSpPr/>
          <p:nvPr userDrawn="1"/>
        </p:nvSpPr>
        <p:spPr>
          <a:xfrm>
            <a:off x="425274"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7" name="Rectangle 1786"/>
          <p:cNvSpPr/>
          <p:nvPr userDrawn="1"/>
        </p:nvSpPr>
        <p:spPr>
          <a:xfrm>
            <a:off x="63791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8" name="Rectangle 1787"/>
          <p:cNvSpPr/>
          <p:nvPr userDrawn="1"/>
        </p:nvSpPr>
        <p:spPr>
          <a:xfrm>
            <a:off x="850548"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9" name="Rectangle 1788"/>
          <p:cNvSpPr/>
          <p:nvPr userDrawn="1"/>
        </p:nvSpPr>
        <p:spPr>
          <a:xfrm>
            <a:off x="106318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0" name="Rectangle 1789"/>
          <p:cNvSpPr/>
          <p:nvPr userDrawn="1"/>
        </p:nvSpPr>
        <p:spPr>
          <a:xfrm>
            <a:off x="0"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1" name="Rectangle 1790"/>
          <p:cNvSpPr/>
          <p:nvPr userDrawn="1"/>
        </p:nvSpPr>
        <p:spPr>
          <a:xfrm>
            <a:off x="212637"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2" name="Rectangle 1791"/>
          <p:cNvSpPr/>
          <p:nvPr userDrawn="1"/>
        </p:nvSpPr>
        <p:spPr>
          <a:xfrm>
            <a:off x="425274"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3" name="Rectangle 1792"/>
          <p:cNvSpPr/>
          <p:nvPr userDrawn="1"/>
        </p:nvSpPr>
        <p:spPr>
          <a:xfrm>
            <a:off x="637911"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4" name="Rectangle 1793"/>
          <p:cNvSpPr/>
          <p:nvPr userDrawn="1"/>
        </p:nvSpPr>
        <p:spPr>
          <a:xfrm>
            <a:off x="850548"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6" name="Rectangle 1795"/>
          <p:cNvSpPr/>
          <p:nvPr userDrawn="1"/>
        </p:nvSpPr>
        <p:spPr>
          <a:xfrm>
            <a:off x="0"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7" name="Rectangle 1796"/>
          <p:cNvSpPr/>
          <p:nvPr userDrawn="1"/>
        </p:nvSpPr>
        <p:spPr>
          <a:xfrm>
            <a:off x="212637"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8" name="Rectangle 1797"/>
          <p:cNvSpPr/>
          <p:nvPr userDrawn="1"/>
        </p:nvSpPr>
        <p:spPr>
          <a:xfrm>
            <a:off x="425274"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9" name="Rectangle 1798"/>
          <p:cNvSpPr/>
          <p:nvPr userDrawn="1"/>
        </p:nvSpPr>
        <p:spPr>
          <a:xfrm>
            <a:off x="637911"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0" name="Rectangle 1799"/>
          <p:cNvSpPr/>
          <p:nvPr userDrawn="1"/>
        </p:nvSpPr>
        <p:spPr>
          <a:xfrm>
            <a:off x="850548"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2" name="Rectangle 1801"/>
          <p:cNvSpPr/>
          <p:nvPr userDrawn="1"/>
        </p:nvSpPr>
        <p:spPr>
          <a:xfrm>
            <a:off x="0"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3" name="Rectangle 1802"/>
          <p:cNvSpPr/>
          <p:nvPr userDrawn="1"/>
        </p:nvSpPr>
        <p:spPr>
          <a:xfrm>
            <a:off x="212637"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4" name="Rectangle 1803"/>
          <p:cNvSpPr/>
          <p:nvPr userDrawn="1"/>
        </p:nvSpPr>
        <p:spPr>
          <a:xfrm>
            <a:off x="425274"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5" name="Rectangle 1804"/>
          <p:cNvSpPr/>
          <p:nvPr userDrawn="1"/>
        </p:nvSpPr>
        <p:spPr>
          <a:xfrm>
            <a:off x="637911"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6" name="Rectangle 1805"/>
          <p:cNvSpPr/>
          <p:nvPr userDrawn="1"/>
        </p:nvSpPr>
        <p:spPr>
          <a:xfrm>
            <a:off x="850548"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8" name="Rectangle 1807"/>
          <p:cNvSpPr/>
          <p:nvPr userDrawn="1"/>
        </p:nvSpPr>
        <p:spPr>
          <a:xfrm>
            <a:off x="0"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9" name="Rectangle 1808"/>
          <p:cNvSpPr/>
          <p:nvPr userDrawn="1"/>
        </p:nvSpPr>
        <p:spPr>
          <a:xfrm>
            <a:off x="212637"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0" name="Rectangle 1809"/>
          <p:cNvSpPr/>
          <p:nvPr userDrawn="1"/>
        </p:nvSpPr>
        <p:spPr>
          <a:xfrm>
            <a:off x="425274"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1" name="Rectangle 1810"/>
          <p:cNvSpPr/>
          <p:nvPr userDrawn="1"/>
        </p:nvSpPr>
        <p:spPr>
          <a:xfrm>
            <a:off x="637911"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2" name="Rectangle 1811"/>
          <p:cNvSpPr/>
          <p:nvPr userDrawn="1"/>
        </p:nvSpPr>
        <p:spPr>
          <a:xfrm>
            <a:off x="850548"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4" name="Rectangle 1813"/>
          <p:cNvSpPr/>
          <p:nvPr userDrawn="1"/>
        </p:nvSpPr>
        <p:spPr>
          <a:xfrm>
            <a:off x="0"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5" name="Rectangle 1814"/>
          <p:cNvSpPr/>
          <p:nvPr userDrawn="1"/>
        </p:nvSpPr>
        <p:spPr>
          <a:xfrm>
            <a:off x="212637"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6" name="Rectangle 1815"/>
          <p:cNvSpPr/>
          <p:nvPr userDrawn="1"/>
        </p:nvSpPr>
        <p:spPr>
          <a:xfrm>
            <a:off x="425274" y="53581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7" name="Rectangle 1816"/>
          <p:cNvSpPr/>
          <p:nvPr userDrawn="1"/>
        </p:nvSpPr>
        <p:spPr>
          <a:xfrm>
            <a:off x="637911"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8" name="Rectangle 1817"/>
          <p:cNvSpPr/>
          <p:nvPr userDrawn="1"/>
        </p:nvSpPr>
        <p:spPr>
          <a:xfrm>
            <a:off x="850548"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0" name="Rectangle 1819"/>
          <p:cNvSpPr/>
          <p:nvPr userDrawn="1"/>
        </p:nvSpPr>
        <p:spPr>
          <a:xfrm>
            <a:off x="0"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1" name="Rectangle 1820"/>
          <p:cNvSpPr/>
          <p:nvPr userDrawn="1"/>
        </p:nvSpPr>
        <p:spPr>
          <a:xfrm>
            <a:off x="21263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2" name="Rectangle 1821"/>
          <p:cNvSpPr/>
          <p:nvPr userDrawn="1"/>
        </p:nvSpPr>
        <p:spPr>
          <a:xfrm>
            <a:off x="425274"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3" name="Rectangle 1822"/>
          <p:cNvSpPr/>
          <p:nvPr userDrawn="1"/>
        </p:nvSpPr>
        <p:spPr>
          <a:xfrm>
            <a:off x="637911"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4" name="Rectangle 1823"/>
          <p:cNvSpPr/>
          <p:nvPr userDrawn="1"/>
        </p:nvSpPr>
        <p:spPr>
          <a:xfrm>
            <a:off x="85054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5" name="Rectangle 1824"/>
          <p:cNvSpPr/>
          <p:nvPr userDrawn="1"/>
        </p:nvSpPr>
        <p:spPr>
          <a:xfrm>
            <a:off x="1063185"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6" name="Rectangle 1825"/>
          <p:cNvSpPr/>
          <p:nvPr userDrawn="1"/>
        </p:nvSpPr>
        <p:spPr>
          <a:xfrm>
            <a:off x="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7" name="Rectangle 1826"/>
          <p:cNvSpPr/>
          <p:nvPr userDrawn="1"/>
        </p:nvSpPr>
        <p:spPr>
          <a:xfrm>
            <a:off x="21263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8" name="Rectangle 1827"/>
          <p:cNvSpPr/>
          <p:nvPr userDrawn="1"/>
        </p:nvSpPr>
        <p:spPr>
          <a:xfrm>
            <a:off x="425274"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9" name="Rectangle 1828"/>
          <p:cNvSpPr/>
          <p:nvPr userDrawn="1"/>
        </p:nvSpPr>
        <p:spPr>
          <a:xfrm>
            <a:off x="63791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0" name="Rectangle 1829"/>
          <p:cNvSpPr/>
          <p:nvPr userDrawn="1"/>
        </p:nvSpPr>
        <p:spPr>
          <a:xfrm>
            <a:off x="850548"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1" name="Rectangle 1830"/>
          <p:cNvSpPr/>
          <p:nvPr userDrawn="1"/>
        </p:nvSpPr>
        <p:spPr>
          <a:xfrm>
            <a:off x="1063185"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2" name="Rectangle 1831"/>
          <p:cNvSpPr/>
          <p:nvPr userDrawn="1"/>
        </p:nvSpPr>
        <p:spPr>
          <a:xfrm>
            <a:off x="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3" name="Rectangle 1832"/>
          <p:cNvSpPr/>
          <p:nvPr userDrawn="1"/>
        </p:nvSpPr>
        <p:spPr>
          <a:xfrm>
            <a:off x="21263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4" name="Rectangle 1833"/>
          <p:cNvSpPr/>
          <p:nvPr userDrawn="1"/>
        </p:nvSpPr>
        <p:spPr>
          <a:xfrm>
            <a:off x="425274"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5" name="Rectangle 1834"/>
          <p:cNvSpPr/>
          <p:nvPr userDrawn="1"/>
        </p:nvSpPr>
        <p:spPr>
          <a:xfrm>
            <a:off x="637911"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6" name="Rectangle 1835"/>
          <p:cNvSpPr/>
          <p:nvPr userDrawn="1"/>
        </p:nvSpPr>
        <p:spPr>
          <a:xfrm>
            <a:off x="850548"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7" name="Rectangle 1836"/>
          <p:cNvSpPr/>
          <p:nvPr userDrawn="1"/>
        </p:nvSpPr>
        <p:spPr>
          <a:xfrm>
            <a:off x="106318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8" name="Rectangle 1837"/>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9" name="Rectangle 1838"/>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0" name="Rectangle 1839"/>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1" name="Rectangle 1840"/>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2" name="Rectangle 1841"/>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3" name="Rectangle 1842"/>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4" name="Rectangle 1843"/>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5" name="Rectangle 1844"/>
          <p:cNvSpPr/>
          <p:nvPr userDrawn="1"/>
        </p:nvSpPr>
        <p:spPr>
          <a:xfrm>
            <a:off x="21263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6" name="Rectangle 1845"/>
          <p:cNvSpPr/>
          <p:nvPr userDrawn="1"/>
        </p:nvSpPr>
        <p:spPr>
          <a:xfrm>
            <a:off x="42527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7" name="Rectangle 1846"/>
          <p:cNvSpPr/>
          <p:nvPr userDrawn="1"/>
        </p:nvSpPr>
        <p:spPr>
          <a:xfrm>
            <a:off x="637911"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8" name="Rectangle 1847"/>
          <p:cNvSpPr/>
          <p:nvPr userDrawn="1"/>
        </p:nvSpPr>
        <p:spPr>
          <a:xfrm>
            <a:off x="850548"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9" name="Rectangle 1848"/>
          <p:cNvSpPr/>
          <p:nvPr userDrawn="1"/>
        </p:nvSpPr>
        <p:spPr>
          <a:xfrm>
            <a:off x="106318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0" name="Rectangle 1849"/>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1" name="Rectangle 1850"/>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2" name="Rectangle 1851"/>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3" name="Rectangle 1852"/>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4" name="Rectangle 1853"/>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5" name="Rectangle 1854"/>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6" name="Rectangle 18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7" name="Rectangle 185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8" name="Rectangle 1857"/>
          <p:cNvSpPr/>
          <p:nvPr userDrawn="1"/>
        </p:nvSpPr>
        <p:spPr>
          <a:xfrm>
            <a:off x="170109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9" name="Rectangle 1858"/>
          <p:cNvSpPr/>
          <p:nvPr userDrawn="1"/>
        </p:nvSpPr>
        <p:spPr>
          <a:xfrm>
            <a:off x="191373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0" name="Rectangle 1859"/>
          <p:cNvSpPr/>
          <p:nvPr userDrawn="1"/>
        </p:nvSpPr>
        <p:spPr>
          <a:xfrm>
            <a:off x="212637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1" name="Rectangle 1860"/>
          <p:cNvSpPr/>
          <p:nvPr userDrawn="1"/>
        </p:nvSpPr>
        <p:spPr>
          <a:xfrm>
            <a:off x="233900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2" name="Rectangle 1861"/>
          <p:cNvSpPr/>
          <p:nvPr userDrawn="1"/>
        </p:nvSpPr>
        <p:spPr>
          <a:xfrm>
            <a:off x="127582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3" name="Rectangle 1862"/>
          <p:cNvSpPr/>
          <p:nvPr userDrawn="1"/>
        </p:nvSpPr>
        <p:spPr>
          <a:xfrm>
            <a:off x="148845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4" name="Rectangle 1863"/>
          <p:cNvSpPr/>
          <p:nvPr userDrawn="1"/>
        </p:nvSpPr>
        <p:spPr>
          <a:xfrm>
            <a:off x="170109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5" name="Rectangle 1864"/>
          <p:cNvSpPr/>
          <p:nvPr userDrawn="1"/>
        </p:nvSpPr>
        <p:spPr>
          <a:xfrm>
            <a:off x="191373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6" name="Rectangle 1865"/>
          <p:cNvSpPr/>
          <p:nvPr userDrawn="1"/>
        </p:nvSpPr>
        <p:spPr>
          <a:xfrm>
            <a:off x="212637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7" name="Rectangle 1866"/>
          <p:cNvSpPr/>
          <p:nvPr userDrawn="1"/>
        </p:nvSpPr>
        <p:spPr>
          <a:xfrm>
            <a:off x="233900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8" name="Rectangle 1867"/>
          <p:cNvSpPr/>
          <p:nvPr userDrawn="1"/>
        </p:nvSpPr>
        <p:spPr>
          <a:xfrm>
            <a:off x="127582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9" name="Rectangle 1868"/>
          <p:cNvSpPr/>
          <p:nvPr userDrawn="1"/>
        </p:nvSpPr>
        <p:spPr>
          <a:xfrm>
            <a:off x="148845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0" name="Rectangle 1869"/>
          <p:cNvSpPr/>
          <p:nvPr userDrawn="1"/>
        </p:nvSpPr>
        <p:spPr>
          <a:xfrm>
            <a:off x="170109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1" name="Rectangle 1870"/>
          <p:cNvSpPr/>
          <p:nvPr userDrawn="1"/>
        </p:nvSpPr>
        <p:spPr>
          <a:xfrm>
            <a:off x="191373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2" name="Rectangle 1871"/>
          <p:cNvSpPr/>
          <p:nvPr userDrawn="1"/>
        </p:nvSpPr>
        <p:spPr>
          <a:xfrm>
            <a:off x="212637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3" name="Rectangle 1872"/>
          <p:cNvSpPr/>
          <p:nvPr userDrawn="1"/>
        </p:nvSpPr>
        <p:spPr>
          <a:xfrm>
            <a:off x="233900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4" name="Rectangle 1873"/>
          <p:cNvSpPr/>
          <p:nvPr userDrawn="1"/>
        </p:nvSpPr>
        <p:spPr>
          <a:xfrm>
            <a:off x="127582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5" name="Rectangle 1874"/>
          <p:cNvSpPr/>
          <p:nvPr userDrawn="1"/>
        </p:nvSpPr>
        <p:spPr>
          <a:xfrm>
            <a:off x="148845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6" name="Rectangle 1875"/>
          <p:cNvSpPr/>
          <p:nvPr userDrawn="1"/>
        </p:nvSpPr>
        <p:spPr>
          <a:xfrm>
            <a:off x="170109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7" name="Rectangle 1876"/>
          <p:cNvSpPr/>
          <p:nvPr userDrawn="1"/>
        </p:nvSpPr>
        <p:spPr>
          <a:xfrm>
            <a:off x="191373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8" name="Rectangle 1877"/>
          <p:cNvSpPr/>
          <p:nvPr userDrawn="1"/>
        </p:nvSpPr>
        <p:spPr>
          <a:xfrm>
            <a:off x="212637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9" name="Rectangle 1878"/>
          <p:cNvSpPr/>
          <p:nvPr userDrawn="1"/>
        </p:nvSpPr>
        <p:spPr>
          <a:xfrm>
            <a:off x="233900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0" name="Rectangle 1879"/>
          <p:cNvSpPr/>
          <p:nvPr userDrawn="1"/>
        </p:nvSpPr>
        <p:spPr>
          <a:xfrm>
            <a:off x="127582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1" name="Rectangle 1880"/>
          <p:cNvSpPr/>
          <p:nvPr userDrawn="1"/>
        </p:nvSpPr>
        <p:spPr>
          <a:xfrm>
            <a:off x="148845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2" name="Rectangle 1881"/>
          <p:cNvSpPr/>
          <p:nvPr userDrawn="1"/>
        </p:nvSpPr>
        <p:spPr>
          <a:xfrm>
            <a:off x="1701096"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3" name="Rectangle 1882"/>
          <p:cNvSpPr/>
          <p:nvPr userDrawn="1"/>
        </p:nvSpPr>
        <p:spPr>
          <a:xfrm>
            <a:off x="191373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4" name="Rectangle 1883"/>
          <p:cNvSpPr/>
          <p:nvPr userDrawn="1"/>
        </p:nvSpPr>
        <p:spPr>
          <a:xfrm>
            <a:off x="212637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5" name="Rectangle 1884"/>
          <p:cNvSpPr/>
          <p:nvPr userDrawn="1"/>
        </p:nvSpPr>
        <p:spPr>
          <a:xfrm>
            <a:off x="233900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6" name="Rectangle 1885"/>
          <p:cNvSpPr/>
          <p:nvPr userDrawn="1"/>
        </p:nvSpPr>
        <p:spPr>
          <a:xfrm>
            <a:off x="127582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7" name="Rectangle 1886"/>
          <p:cNvSpPr/>
          <p:nvPr userDrawn="1"/>
        </p:nvSpPr>
        <p:spPr>
          <a:xfrm>
            <a:off x="148845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8" name="Rectangle 1887"/>
          <p:cNvSpPr/>
          <p:nvPr userDrawn="1"/>
        </p:nvSpPr>
        <p:spPr>
          <a:xfrm>
            <a:off x="170109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9" name="Rectangle 1888"/>
          <p:cNvSpPr/>
          <p:nvPr userDrawn="1"/>
        </p:nvSpPr>
        <p:spPr>
          <a:xfrm>
            <a:off x="191373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0" name="Rectangle 1889"/>
          <p:cNvSpPr/>
          <p:nvPr userDrawn="1"/>
        </p:nvSpPr>
        <p:spPr>
          <a:xfrm>
            <a:off x="212637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1" name="Rectangle 1890"/>
          <p:cNvSpPr/>
          <p:nvPr userDrawn="1"/>
        </p:nvSpPr>
        <p:spPr>
          <a:xfrm>
            <a:off x="233900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2" name="Rectangle 1891"/>
          <p:cNvSpPr/>
          <p:nvPr userDrawn="1"/>
        </p:nvSpPr>
        <p:spPr>
          <a:xfrm>
            <a:off x="127582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3" name="Rectangle 1892"/>
          <p:cNvSpPr/>
          <p:nvPr userDrawn="1"/>
        </p:nvSpPr>
        <p:spPr>
          <a:xfrm>
            <a:off x="148845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4" name="Rectangle 1893"/>
          <p:cNvSpPr/>
          <p:nvPr userDrawn="1"/>
        </p:nvSpPr>
        <p:spPr>
          <a:xfrm>
            <a:off x="170109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5" name="Rectangle 1894"/>
          <p:cNvSpPr/>
          <p:nvPr userDrawn="1"/>
        </p:nvSpPr>
        <p:spPr>
          <a:xfrm>
            <a:off x="191373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6" name="Rectangle 1895"/>
          <p:cNvSpPr/>
          <p:nvPr userDrawn="1"/>
        </p:nvSpPr>
        <p:spPr>
          <a:xfrm>
            <a:off x="212637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7" name="Rectangle 1896"/>
          <p:cNvSpPr/>
          <p:nvPr userDrawn="1"/>
        </p:nvSpPr>
        <p:spPr>
          <a:xfrm>
            <a:off x="233900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8" name="Rectangle 1897"/>
          <p:cNvSpPr/>
          <p:nvPr userDrawn="1"/>
        </p:nvSpPr>
        <p:spPr>
          <a:xfrm>
            <a:off x="127582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9" name="Rectangle 1898"/>
          <p:cNvSpPr/>
          <p:nvPr userDrawn="1"/>
        </p:nvSpPr>
        <p:spPr>
          <a:xfrm>
            <a:off x="148845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0" name="Rectangle 1899"/>
          <p:cNvSpPr/>
          <p:nvPr userDrawn="1"/>
        </p:nvSpPr>
        <p:spPr>
          <a:xfrm>
            <a:off x="170109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1" name="Rectangle 1900"/>
          <p:cNvSpPr/>
          <p:nvPr userDrawn="1"/>
        </p:nvSpPr>
        <p:spPr>
          <a:xfrm>
            <a:off x="191373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2" name="Rectangle 1901"/>
          <p:cNvSpPr/>
          <p:nvPr userDrawn="1"/>
        </p:nvSpPr>
        <p:spPr>
          <a:xfrm>
            <a:off x="212637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3" name="Rectangle 1902"/>
          <p:cNvSpPr/>
          <p:nvPr userDrawn="1"/>
        </p:nvSpPr>
        <p:spPr>
          <a:xfrm>
            <a:off x="233900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4" name="Rectangle 1903"/>
          <p:cNvSpPr/>
          <p:nvPr userDrawn="1"/>
        </p:nvSpPr>
        <p:spPr>
          <a:xfrm>
            <a:off x="127582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5" name="Rectangle 1904"/>
          <p:cNvSpPr/>
          <p:nvPr userDrawn="1"/>
        </p:nvSpPr>
        <p:spPr>
          <a:xfrm>
            <a:off x="148845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6" name="Rectangle 1905"/>
          <p:cNvSpPr/>
          <p:nvPr userDrawn="1"/>
        </p:nvSpPr>
        <p:spPr>
          <a:xfrm>
            <a:off x="170109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7" name="Rectangle 1906"/>
          <p:cNvSpPr/>
          <p:nvPr userDrawn="1"/>
        </p:nvSpPr>
        <p:spPr>
          <a:xfrm>
            <a:off x="191373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8" name="Rectangle 1907"/>
          <p:cNvSpPr/>
          <p:nvPr userDrawn="1"/>
        </p:nvSpPr>
        <p:spPr>
          <a:xfrm>
            <a:off x="212637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9" name="Rectangle 1908"/>
          <p:cNvSpPr/>
          <p:nvPr userDrawn="1"/>
        </p:nvSpPr>
        <p:spPr>
          <a:xfrm>
            <a:off x="233900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0" name="Rectangle 1909"/>
          <p:cNvSpPr/>
          <p:nvPr userDrawn="1"/>
        </p:nvSpPr>
        <p:spPr>
          <a:xfrm>
            <a:off x="127582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1" name="Rectangle 1910"/>
          <p:cNvSpPr/>
          <p:nvPr userDrawn="1"/>
        </p:nvSpPr>
        <p:spPr>
          <a:xfrm>
            <a:off x="148845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2" name="Rectangle 1911"/>
          <p:cNvSpPr/>
          <p:nvPr userDrawn="1"/>
        </p:nvSpPr>
        <p:spPr>
          <a:xfrm>
            <a:off x="1701096"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3" name="Rectangle 1912"/>
          <p:cNvSpPr/>
          <p:nvPr userDrawn="1"/>
        </p:nvSpPr>
        <p:spPr>
          <a:xfrm>
            <a:off x="1913733"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4" name="Rectangle 1913"/>
          <p:cNvSpPr/>
          <p:nvPr userDrawn="1"/>
        </p:nvSpPr>
        <p:spPr>
          <a:xfrm>
            <a:off x="212637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5" name="Rectangle 1914"/>
          <p:cNvSpPr/>
          <p:nvPr userDrawn="1"/>
        </p:nvSpPr>
        <p:spPr>
          <a:xfrm>
            <a:off x="233900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6" name="Rectangle 1915"/>
          <p:cNvSpPr/>
          <p:nvPr userDrawn="1"/>
        </p:nvSpPr>
        <p:spPr>
          <a:xfrm>
            <a:off x="127582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7" name="Rectangle 1916"/>
          <p:cNvSpPr/>
          <p:nvPr userDrawn="1"/>
        </p:nvSpPr>
        <p:spPr>
          <a:xfrm>
            <a:off x="148845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8" name="Rectangle 1917"/>
          <p:cNvSpPr/>
          <p:nvPr userDrawn="1"/>
        </p:nvSpPr>
        <p:spPr>
          <a:xfrm>
            <a:off x="1701096"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9" name="Rectangle 1918"/>
          <p:cNvSpPr/>
          <p:nvPr userDrawn="1"/>
        </p:nvSpPr>
        <p:spPr>
          <a:xfrm>
            <a:off x="191373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0" name="Rectangle 1919"/>
          <p:cNvSpPr/>
          <p:nvPr userDrawn="1"/>
        </p:nvSpPr>
        <p:spPr>
          <a:xfrm>
            <a:off x="212637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1" name="Rectangle 1920"/>
          <p:cNvSpPr/>
          <p:nvPr userDrawn="1"/>
        </p:nvSpPr>
        <p:spPr>
          <a:xfrm>
            <a:off x="233900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2" name="Rectangle 1951"/>
          <p:cNvSpPr/>
          <p:nvPr userDrawn="1"/>
        </p:nvSpPr>
        <p:spPr>
          <a:xfrm>
            <a:off x="127582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3" name="Rectangle 1952"/>
          <p:cNvSpPr/>
          <p:nvPr userDrawn="1"/>
        </p:nvSpPr>
        <p:spPr>
          <a:xfrm>
            <a:off x="1488459"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4" name="Rectangle 1953"/>
          <p:cNvSpPr/>
          <p:nvPr userDrawn="1"/>
        </p:nvSpPr>
        <p:spPr>
          <a:xfrm>
            <a:off x="1701096"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5" name="Rectangle 1954"/>
          <p:cNvSpPr/>
          <p:nvPr userDrawn="1"/>
        </p:nvSpPr>
        <p:spPr>
          <a:xfrm>
            <a:off x="191373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6" name="Rectangle 1955"/>
          <p:cNvSpPr/>
          <p:nvPr userDrawn="1"/>
        </p:nvSpPr>
        <p:spPr>
          <a:xfrm>
            <a:off x="212637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7" name="Rectangle 1956"/>
          <p:cNvSpPr/>
          <p:nvPr userDrawn="1"/>
        </p:nvSpPr>
        <p:spPr>
          <a:xfrm>
            <a:off x="233900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8" name="Rectangle 1957"/>
          <p:cNvSpPr/>
          <p:nvPr userDrawn="1"/>
        </p:nvSpPr>
        <p:spPr>
          <a:xfrm>
            <a:off x="127582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9" name="Rectangle 1958"/>
          <p:cNvSpPr/>
          <p:nvPr userDrawn="1"/>
        </p:nvSpPr>
        <p:spPr>
          <a:xfrm>
            <a:off x="1488459"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0" name="Rectangle 1959"/>
          <p:cNvSpPr/>
          <p:nvPr userDrawn="1"/>
        </p:nvSpPr>
        <p:spPr>
          <a:xfrm>
            <a:off x="1701096"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1" name="Rectangle 1960"/>
          <p:cNvSpPr/>
          <p:nvPr userDrawn="1"/>
        </p:nvSpPr>
        <p:spPr>
          <a:xfrm>
            <a:off x="1913733"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2" name="Rectangle 1961"/>
          <p:cNvSpPr/>
          <p:nvPr userDrawn="1"/>
        </p:nvSpPr>
        <p:spPr>
          <a:xfrm>
            <a:off x="212637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3" name="Rectangle 1962"/>
          <p:cNvSpPr/>
          <p:nvPr userDrawn="1"/>
        </p:nvSpPr>
        <p:spPr>
          <a:xfrm>
            <a:off x="233900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4" name="Rectangle 1963"/>
          <p:cNvSpPr/>
          <p:nvPr userDrawn="1"/>
        </p:nvSpPr>
        <p:spPr>
          <a:xfrm>
            <a:off x="1275822"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5" name="Rectangle 1964"/>
          <p:cNvSpPr/>
          <p:nvPr userDrawn="1"/>
        </p:nvSpPr>
        <p:spPr>
          <a:xfrm>
            <a:off x="148845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6" name="Rectangle 1965"/>
          <p:cNvSpPr/>
          <p:nvPr userDrawn="1"/>
        </p:nvSpPr>
        <p:spPr>
          <a:xfrm>
            <a:off x="170109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7" name="Rectangle 1966"/>
          <p:cNvSpPr/>
          <p:nvPr userDrawn="1"/>
        </p:nvSpPr>
        <p:spPr>
          <a:xfrm>
            <a:off x="1913733"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8" name="Rectangle 1967"/>
          <p:cNvSpPr/>
          <p:nvPr userDrawn="1"/>
        </p:nvSpPr>
        <p:spPr>
          <a:xfrm>
            <a:off x="212637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9" name="Rectangle 1968"/>
          <p:cNvSpPr/>
          <p:nvPr userDrawn="1"/>
        </p:nvSpPr>
        <p:spPr>
          <a:xfrm>
            <a:off x="233900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0" name="Rectangle 1969"/>
          <p:cNvSpPr/>
          <p:nvPr userDrawn="1"/>
        </p:nvSpPr>
        <p:spPr>
          <a:xfrm>
            <a:off x="127582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1" name="Rectangle 1970"/>
          <p:cNvSpPr/>
          <p:nvPr userDrawn="1"/>
        </p:nvSpPr>
        <p:spPr>
          <a:xfrm>
            <a:off x="1488459"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2" name="Rectangle 1971"/>
          <p:cNvSpPr/>
          <p:nvPr userDrawn="1"/>
        </p:nvSpPr>
        <p:spPr>
          <a:xfrm>
            <a:off x="1701096"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3" name="Rectangle 1972"/>
          <p:cNvSpPr/>
          <p:nvPr userDrawn="1"/>
        </p:nvSpPr>
        <p:spPr>
          <a:xfrm>
            <a:off x="1913733"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4" name="Rectangle 1973"/>
          <p:cNvSpPr/>
          <p:nvPr userDrawn="1"/>
        </p:nvSpPr>
        <p:spPr>
          <a:xfrm>
            <a:off x="212637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5" name="Rectangle 1974"/>
          <p:cNvSpPr/>
          <p:nvPr userDrawn="1"/>
        </p:nvSpPr>
        <p:spPr>
          <a:xfrm>
            <a:off x="233900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6" name="Rectangle 1975"/>
          <p:cNvSpPr/>
          <p:nvPr userDrawn="1"/>
        </p:nvSpPr>
        <p:spPr>
          <a:xfrm>
            <a:off x="1275822"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7" name="Rectangle 1976"/>
          <p:cNvSpPr/>
          <p:nvPr userDrawn="1"/>
        </p:nvSpPr>
        <p:spPr>
          <a:xfrm>
            <a:off x="1488459"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8" name="Rectangle 1977"/>
          <p:cNvSpPr/>
          <p:nvPr userDrawn="1"/>
        </p:nvSpPr>
        <p:spPr>
          <a:xfrm>
            <a:off x="1701096"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9" name="Rectangle 1978"/>
          <p:cNvSpPr/>
          <p:nvPr userDrawn="1"/>
        </p:nvSpPr>
        <p:spPr>
          <a:xfrm>
            <a:off x="1913733"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0" name="Rectangle 1979"/>
          <p:cNvSpPr/>
          <p:nvPr userDrawn="1"/>
        </p:nvSpPr>
        <p:spPr>
          <a:xfrm>
            <a:off x="2126370"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1" name="Rectangle 1980"/>
          <p:cNvSpPr/>
          <p:nvPr userDrawn="1"/>
        </p:nvSpPr>
        <p:spPr>
          <a:xfrm>
            <a:off x="233900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2" name="Rectangle 2011"/>
          <p:cNvSpPr/>
          <p:nvPr userDrawn="1"/>
        </p:nvSpPr>
        <p:spPr>
          <a:xfrm>
            <a:off x="1275822"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3" name="Rectangle 2012"/>
          <p:cNvSpPr/>
          <p:nvPr userDrawn="1"/>
        </p:nvSpPr>
        <p:spPr>
          <a:xfrm>
            <a:off x="148845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4" name="Rectangle 2013"/>
          <p:cNvSpPr/>
          <p:nvPr userDrawn="1"/>
        </p:nvSpPr>
        <p:spPr>
          <a:xfrm>
            <a:off x="170109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5" name="Rectangle 2014"/>
          <p:cNvSpPr/>
          <p:nvPr userDrawn="1"/>
        </p:nvSpPr>
        <p:spPr>
          <a:xfrm>
            <a:off x="1913733"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6" name="Rectangle 2015"/>
          <p:cNvSpPr/>
          <p:nvPr userDrawn="1"/>
        </p:nvSpPr>
        <p:spPr>
          <a:xfrm>
            <a:off x="2126370"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7" name="Rectangle 2016"/>
          <p:cNvSpPr/>
          <p:nvPr userDrawn="1"/>
        </p:nvSpPr>
        <p:spPr>
          <a:xfrm>
            <a:off x="233900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8" name="Rectangle 2017"/>
          <p:cNvSpPr/>
          <p:nvPr userDrawn="1"/>
        </p:nvSpPr>
        <p:spPr>
          <a:xfrm>
            <a:off x="1275822"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19" name="Rectangle 2018"/>
          <p:cNvSpPr/>
          <p:nvPr userDrawn="1"/>
        </p:nvSpPr>
        <p:spPr>
          <a:xfrm>
            <a:off x="1488459"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0" name="Rectangle 2019"/>
          <p:cNvSpPr/>
          <p:nvPr userDrawn="1"/>
        </p:nvSpPr>
        <p:spPr>
          <a:xfrm>
            <a:off x="1701096"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1" name="Rectangle 2020"/>
          <p:cNvSpPr/>
          <p:nvPr userDrawn="1"/>
        </p:nvSpPr>
        <p:spPr>
          <a:xfrm>
            <a:off x="191373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2" name="Rectangle 2021"/>
          <p:cNvSpPr/>
          <p:nvPr userDrawn="1"/>
        </p:nvSpPr>
        <p:spPr>
          <a:xfrm>
            <a:off x="212637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3" name="Rectangle 2022"/>
          <p:cNvSpPr/>
          <p:nvPr userDrawn="1"/>
        </p:nvSpPr>
        <p:spPr>
          <a:xfrm>
            <a:off x="233900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4" name="Rectangle 2023"/>
          <p:cNvSpPr/>
          <p:nvPr userDrawn="1"/>
        </p:nvSpPr>
        <p:spPr>
          <a:xfrm>
            <a:off x="1275822"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5" name="Rectangle 2024"/>
          <p:cNvSpPr/>
          <p:nvPr userDrawn="1"/>
        </p:nvSpPr>
        <p:spPr>
          <a:xfrm>
            <a:off x="1488459"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6" name="Rectangle 2025"/>
          <p:cNvSpPr/>
          <p:nvPr userDrawn="1"/>
        </p:nvSpPr>
        <p:spPr>
          <a:xfrm>
            <a:off x="1701096"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7" name="Rectangle 2026"/>
          <p:cNvSpPr/>
          <p:nvPr userDrawn="1"/>
        </p:nvSpPr>
        <p:spPr>
          <a:xfrm>
            <a:off x="1913733"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8" name="Rectangle 2027"/>
          <p:cNvSpPr/>
          <p:nvPr userDrawn="1"/>
        </p:nvSpPr>
        <p:spPr>
          <a:xfrm>
            <a:off x="212637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29" name="Rectangle 2028"/>
          <p:cNvSpPr/>
          <p:nvPr userDrawn="1"/>
        </p:nvSpPr>
        <p:spPr>
          <a:xfrm>
            <a:off x="233900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0" name="Rectangle 2029"/>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1" name="Rectangle 2030"/>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2" name="Rectangle 2031"/>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3" name="Rectangle 2032"/>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4" name="Rectangle 2033"/>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5" name="Rectangle 2034"/>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6" name="Rectangle 2035"/>
          <p:cNvSpPr/>
          <p:nvPr userDrawn="1"/>
        </p:nvSpPr>
        <p:spPr>
          <a:xfrm>
            <a:off x="1275822"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7" name="Rectangle 2036"/>
          <p:cNvSpPr/>
          <p:nvPr userDrawn="1"/>
        </p:nvSpPr>
        <p:spPr>
          <a:xfrm>
            <a:off x="1488459"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8" name="Rectangle 2037"/>
          <p:cNvSpPr/>
          <p:nvPr userDrawn="1"/>
        </p:nvSpPr>
        <p:spPr>
          <a:xfrm>
            <a:off x="1701096"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39" name="Rectangle 2038"/>
          <p:cNvSpPr/>
          <p:nvPr userDrawn="1"/>
        </p:nvSpPr>
        <p:spPr>
          <a:xfrm>
            <a:off x="1913733"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0" name="Rectangle 2039"/>
          <p:cNvSpPr/>
          <p:nvPr userDrawn="1"/>
        </p:nvSpPr>
        <p:spPr>
          <a:xfrm>
            <a:off x="212637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1" name="Rectangle 2040"/>
          <p:cNvSpPr/>
          <p:nvPr userDrawn="1"/>
        </p:nvSpPr>
        <p:spPr>
          <a:xfrm>
            <a:off x="233900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2" name="Rectangle 2041"/>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3" name="Rectangle 2042"/>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4" name="Rectangle 2043"/>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5" name="Rectangle 2044"/>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6" name="Rectangle 2045"/>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7" name="Rectangle 2046"/>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8" name="Rectangle 2047"/>
          <p:cNvSpPr/>
          <p:nvPr userDrawn="1"/>
        </p:nvSpPr>
        <p:spPr>
          <a:xfrm>
            <a:off x="255164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49" name="Rectangle 2048"/>
          <p:cNvSpPr/>
          <p:nvPr userDrawn="1"/>
        </p:nvSpPr>
        <p:spPr>
          <a:xfrm>
            <a:off x="276428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0" name="Rectangle 2049"/>
          <p:cNvSpPr/>
          <p:nvPr userDrawn="1"/>
        </p:nvSpPr>
        <p:spPr>
          <a:xfrm>
            <a:off x="297691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1" name="Rectangle 2050"/>
          <p:cNvSpPr/>
          <p:nvPr userDrawn="1"/>
        </p:nvSpPr>
        <p:spPr>
          <a:xfrm>
            <a:off x="318955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2" name="Rectangle 2051"/>
          <p:cNvSpPr/>
          <p:nvPr userDrawn="1"/>
        </p:nvSpPr>
        <p:spPr>
          <a:xfrm>
            <a:off x="340219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3" name="Rectangle 2052"/>
          <p:cNvSpPr/>
          <p:nvPr userDrawn="1"/>
        </p:nvSpPr>
        <p:spPr>
          <a:xfrm>
            <a:off x="361482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4" name="Rectangle 2053"/>
          <p:cNvSpPr/>
          <p:nvPr userDrawn="1"/>
        </p:nvSpPr>
        <p:spPr>
          <a:xfrm>
            <a:off x="255164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5" name="Rectangle 2054"/>
          <p:cNvSpPr/>
          <p:nvPr userDrawn="1"/>
        </p:nvSpPr>
        <p:spPr>
          <a:xfrm>
            <a:off x="2764281"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6" name="Rectangle 2055"/>
          <p:cNvSpPr/>
          <p:nvPr userDrawn="1"/>
        </p:nvSpPr>
        <p:spPr>
          <a:xfrm>
            <a:off x="297691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7" name="Rectangle 2056"/>
          <p:cNvSpPr/>
          <p:nvPr userDrawn="1"/>
        </p:nvSpPr>
        <p:spPr>
          <a:xfrm>
            <a:off x="318955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8" name="Rectangle 2057"/>
          <p:cNvSpPr/>
          <p:nvPr userDrawn="1"/>
        </p:nvSpPr>
        <p:spPr>
          <a:xfrm>
            <a:off x="340219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59" name="Rectangle 2058"/>
          <p:cNvSpPr/>
          <p:nvPr userDrawn="1"/>
        </p:nvSpPr>
        <p:spPr>
          <a:xfrm>
            <a:off x="361482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0" name="Rectangle 2059"/>
          <p:cNvSpPr/>
          <p:nvPr userDrawn="1"/>
        </p:nvSpPr>
        <p:spPr>
          <a:xfrm>
            <a:off x="255164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1" name="Rectangle 2060"/>
          <p:cNvSpPr/>
          <p:nvPr userDrawn="1"/>
        </p:nvSpPr>
        <p:spPr>
          <a:xfrm>
            <a:off x="276428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2" name="Rectangle 2061"/>
          <p:cNvSpPr/>
          <p:nvPr userDrawn="1"/>
        </p:nvSpPr>
        <p:spPr>
          <a:xfrm>
            <a:off x="297691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3" name="Rectangle 2062"/>
          <p:cNvSpPr/>
          <p:nvPr userDrawn="1"/>
        </p:nvSpPr>
        <p:spPr>
          <a:xfrm>
            <a:off x="318955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4" name="Rectangle 2063"/>
          <p:cNvSpPr/>
          <p:nvPr userDrawn="1"/>
        </p:nvSpPr>
        <p:spPr>
          <a:xfrm>
            <a:off x="340219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5" name="Rectangle 2064"/>
          <p:cNvSpPr/>
          <p:nvPr userDrawn="1"/>
        </p:nvSpPr>
        <p:spPr>
          <a:xfrm>
            <a:off x="361482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6" name="Rectangle 2065"/>
          <p:cNvSpPr/>
          <p:nvPr userDrawn="1"/>
        </p:nvSpPr>
        <p:spPr>
          <a:xfrm>
            <a:off x="255164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7" name="Rectangle 2066"/>
          <p:cNvSpPr/>
          <p:nvPr userDrawn="1"/>
        </p:nvSpPr>
        <p:spPr>
          <a:xfrm>
            <a:off x="276428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8" name="Rectangle 2067"/>
          <p:cNvSpPr/>
          <p:nvPr userDrawn="1"/>
        </p:nvSpPr>
        <p:spPr>
          <a:xfrm>
            <a:off x="297691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69" name="Rectangle 2068"/>
          <p:cNvSpPr/>
          <p:nvPr userDrawn="1"/>
        </p:nvSpPr>
        <p:spPr>
          <a:xfrm>
            <a:off x="318955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0" name="Rectangle 2069"/>
          <p:cNvSpPr/>
          <p:nvPr userDrawn="1"/>
        </p:nvSpPr>
        <p:spPr>
          <a:xfrm>
            <a:off x="340219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1" name="Rectangle 2070"/>
          <p:cNvSpPr/>
          <p:nvPr userDrawn="1"/>
        </p:nvSpPr>
        <p:spPr>
          <a:xfrm>
            <a:off x="361482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2" name="Rectangle 2071"/>
          <p:cNvSpPr/>
          <p:nvPr userDrawn="1"/>
        </p:nvSpPr>
        <p:spPr>
          <a:xfrm>
            <a:off x="255164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3" name="Rectangle 2072"/>
          <p:cNvSpPr/>
          <p:nvPr userDrawn="1"/>
        </p:nvSpPr>
        <p:spPr>
          <a:xfrm>
            <a:off x="276428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4" name="Rectangle 2073"/>
          <p:cNvSpPr/>
          <p:nvPr userDrawn="1"/>
        </p:nvSpPr>
        <p:spPr>
          <a:xfrm>
            <a:off x="297691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5" name="Rectangle 2074"/>
          <p:cNvSpPr/>
          <p:nvPr userDrawn="1"/>
        </p:nvSpPr>
        <p:spPr>
          <a:xfrm>
            <a:off x="318955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6" name="Rectangle 2075"/>
          <p:cNvSpPr/>
          <p:nvPr userDrawn="1"/>
        </p:nvSpPr>
        <p:spPr>
          <a:xfrm>
            <a:off x="340219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7" name="Rectangle 2076"/>
          <p:cNvSpPr/>
          <p:nvPr userDrawn="1"/>
        </p:nvSpPr>
        <p:spPr>
          <a:xfrm>
            <a:off x="361482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8" name="Rectangle 2077"/>
          <p:cNvSpPr/>
          <p:nvPr userDrawn="1"/>
        </p:nvSpPr>
        <p:spPr>
          <a:xfrm>
            <a:off x="255164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79" name="Rectangle 2078"/>
          <p:cNvSpPr/>
          <p:nvPr userDrawn="1"/>
        </p:nvSpPr>
        <p:spPr>
          <a:xfrm>
            <a:off x="276428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0" name="Rectangle 2079"/>
          <p:cNvSpPr/>
          <p:nvPr userDrawn="1"/>
        </p:nvSpPr>
        <p:spPr>
          <a:xfrm>
            <a:off x="297691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1" name="Rectangle 2080"/>
          <p:cNvSpPr/>
          <p:nvPr userDrawn="1"/>
        </p:nvSpPr>
        <p:spPr>
          <a:xfrm>
            <a:off x="3189555"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2" name="Rectangle 2081"/>
          <p:cNvSpPr/>
          <p:nvPr userDrawn="1"/>
        </p:nvSpPr>
        <p:spPr>
          <a:xfrm>
            <a:off x="340219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3" name="Rectangle 2082"/>
          <p:cNvSpPr/>
          <p:nvPr userDrawn="1"/>
        </p:nvSpPr>
        <p:spPr>
          <a:xfrm>
            <a:off x="361482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4" name="Rectangle 2083"/>
          <p:cNvSpPr/>
          <p:nvPr userDrawn="1"/>
        </p:nvSpPr>
        <p:spPr>
          <a:xfrm>
            <a:off x="255164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5" name="Rectangle 2084"/>
          <p:cNvSpPr/>
          <p:nvPr userDrawn="1"/>
        </p:nvSpPr>
        <p:spPr>
          <a:xfrm>
            <a:off x="276428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6" name="Rectangle 2085"/>
          <p:cNvSpPr/>
          <p:nvPr userDrawn="1"/>
        </p:nvSpPr>
        <p:spPr>
          <a:xfrm>
            <a:off x="297691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7" name="Rectangle 2086"/>
          <p:cNvSpPr/>
          <p:nvPr userDrawn="1"/>
        </p:nvSpPr>
        <p:spPr>
          <a:xfrm>
            <a:off x="318955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8" name="Rectangle 2087"/>
          <p:cNvSpPr/>
          <p:nvPr userDrawn="1"/>
        </p:nvSpPr>
        <p:spPr>
          <a:xfrm>
            <a:off x="340219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89" name="Rectangle 2088"/>
          <p:cNvSpPr/>
          <p:nvPr userDrawn="1"/>
        </p:nvSpPr>
        <p:spPr>
          <a:xfrm>
            <a:off x="3614829"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0" name="Rectangle 2089"/>
          <p:cNvSpPr/>
          <p:nvPr userDrawn="1"/>
        </p:nvSpPr>
        <p:spPr>
          <a:xfrm>
            <a:off x="255164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1" name="Rectangle 2090"/>
          <p:cNvSpPr/>
          <p:nvPr userDrawn="1"/>
        </p:nvSpPr>
        <p:spPr>
          <a:xfrm>
            <a:off x="276428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2" name="Rectangle 2091"/>
          <p:cNvSpPr/>
          <p:nvPr userDrawn="1"/>
        </p:nvSpPr>
        <p:spPr>
          <a:xfrm>
            <a:off x="297691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3" name="Rectangle 2092"/>
          <p:cNvSpPr/>
          <p:nvPr userDrawn="1"/>
        </p:nvSpPr>
        <p:spPr>
          <a:xfrm>
            <a:off x="318955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4" name="Rectangle 2093"/>
          <p:cNvSpPr/>
          <p:nvPr userDrawn="1"/>
        </p:nvSpPr>
        <p:spPr>
          <a:xfrm>
            <a:off x="340219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5" name="Rectangle 2094"/>
          <p:cNvSpPr/>
          <p:nvPr userDrawn="1"/>
        </p:nvSpPr>
        <p:spPr>
          <a:xfrm>
            <a:off x="361482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6" name="Rectangle 2095"/>
          <p:cNvSpPr/>
          <p:nvPr userDrawn="1"/>
        </p:nvSpPr>
        <p:spPr>
          <a:xfrm>
            <a:off x="255164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7" name="Rectangle 2096"/>
          <p:cNvSpPr/>
          <p:nvPr userDrawn="1"/>
        </p:nvSpPr>
        <p:spPr>
          <a:xfrm>
            <a:off x="276428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8" name="Rectangle 2097"/>
          <p:cNvSpPr/>
          <p:nvPr userDrawn="1"/>
        </p:nvSpPr>
        <p:spPr>
          <a:xfrm>
            <a:off x="297691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99" name="Rectangle 2098"/>
          <p:cNvSpPr/>
          <p:nvPr userDrawn="1"/>
        </p:nvSpPr>
        <p:spPr>
          <a:xfrm>
            <a:off x="318955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0" name="Rectangle 2099"/>
          <p:cNvSpPr/>
          <p:nvPr userDrawn="1"/>
        </p:nvSpPr>
        <p:spPr>
          <a:xfrm>
            <a:off x="340219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1" name="Rectangle 2100"/>
          <p:cNvSpPr/>
          <p:nvPr userDrawn="1"/>
        </p:nvSpPr>
        <p:spPr>
          <a:xfrm>
            <a:off x="361482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2" name="Rectangle 2101"/>
          <p:cNvSpPr/>
          <p:nvPr userDrawn="1"/>
        </p:nvSpPr>
        <p:spPr>
          <a:xfrm>
            <a:off x="2551644"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3" name="Rectangle 2102"/>
          <p:cNvSpPr/>
          <p:nvPr userDrawn="1"/>
        </p:nvSpPr>
        <p:spPr>
          <a:xfrm>
            <a:off x="276428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4" name="Rectangle 2103"/>
          <p:cNvSpPr/>
          <p:nvPr userDrawn="1"/>
        </p:nvSpPr>
        <p:spPr>
          <a:xfrm>
            <a:off x="2976918"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5" name="Rectangle 2104"/>
          <p:cNvSpPr/>
          <p:nvPr userDrawn="1"/>
        </p:nvSpPr>
        <p:spPr>
          <a:xfrm>
            <a:off x="318955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6" name="Rectangle 2105"/>
          <p:cNvSpPr/>
          <p:nvPr userDrawn="1"/>
        </p:nvSpPr>
        <p:spPr>
          <a:xfrm>
            <a:off x="340219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7" name="Rectangle 2106"/>
          <p:cNvSpPr/>
          <p:nvPr userDrawn="1"/>
        </p:nvSpPr>
        <p:spPr>
          <a:xfrm>
            <a:off x="361482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8" name="Rectangle 2107"/>
          <p:cNvSpPr/>
          <p:nvPr userDrawn="1"/>
        </p:nvSpPr>
        <p:spPr>
          <a:xfrm>
            <a:off x="255164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09" name="Rectangle 2108"/>
          <p:cNvSpPr/>
          <p:nvPr userDrawn="1"/>
        </p:nvSpPr>
        <p:spPr>
          <a:xfrm>
            <a:off x="276428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0" name="Rectangle 2109"/>
          <p:cNvSpPr/>
          <p:nvPr userDrawn="1"/>
        </p:nvSpPr>
        <p:spPr>
          <a:xfrm>
            <a:off x="297691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1" name="Rectangle 2110"/>
          <p:cNvSpPr/>
          <p:nvPr userDrawn="1"/>
        </p:nvSpPr>
        <p:spPr>
          <a:xfrm>
            <a:off x="318955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2" name="Rectangle 2111"/>
          <p:cNvSpPr/>
          <p:nvPr userDrawn="1"/>
        </p:nvSpPr>
        <p:spPr>
          <a:xfrm>
            <a:off x="340219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13" name="Rectangle 2112"/>
          <p:cNvSpPr/>
          <p:nvPr userDrawn="1"/>
        </p:nvSpPr>
        <p:spPr>
          <a:xfrm>
            <a:off x="361482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4" name="Rectangle 2143"/>
          <p:cNvSpPr/>
          <p:nvPr userDrawn="1"/>
        </p:nvSpPr>
        <p:spPr>
          <a:xfrm>
            <a:off x="2551644" y="34290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5" name="Rectangle 2144"/>
          <p:cNvSpPr/>
          <p:nvPr userDrawn="1"/>
        </p:nvSpPr>
        <p:spPr>
          <a:xfrm>
            <a:off x="276428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6" name="Rectangle 2145"/>
          <p:cNvSpPr/>
          <p:nvPr userDrawn="1"/>
        </p:nvSpPr>
        <p:spPr>
          <a:xfrm>
            <a:off x="297691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7" name="Rectangle 2146"/>
          <p:cNvSpPr/>
          <p:nvPr userDrawn="1"/>
        </p:nvSpPr>
        <p:spPr>
          <a:xfrm>
            <a:off x="3189555"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8" name="Rectangle 2147"/>
          <p:cNvSpPr/>
          <p:nvPr userDrawn="1"/>
        </p:nvSpPr>
        <p:spPr>
          <a:xfrm>
            <a:off x="340219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49" name="Rectangle 2148"/>
          <p:cNvSpPr/>
          <p:nvPr userDrawn="1"/>
        </p:nvSpPr>
        <p:spPr>
          <a:xfrm>
            <a:off x="3614829"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0" name="Rectangle 2149"/>
          <p:cNvSpPr/>
          <p:nvPr userDrawn="1"/>
        </p:nvSpPr>
        <p:spPr>
          <a:xfrm>
            <a:off x="255164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1" name="Rectangle 2150"/>
          <p:cNvSpPr/>
          <p:nvPr userDrawn="1"/>
        </p:nvSpPr>
        <p:spPr>
          <a:xfrm>
            <a:off x="2764281"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2" name="Rectangle 2151"/>
          <p:cNvSpPr/>
          <p:nvPr userDrawn="1"/>
        </p:nvSpPr>
        <p:spPr>
          <a:xfrm>
            <a:off x="2976918"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3" name="Rectangle 2152"/>
          <p:cNvSpPr/>
          <p:nvPr userDrawn="1"/>
        </p:nvSpPr>
        <p:spPr>
          <a:xfrm>
            <a:off x="3189555"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4" name="Rectangle 2153"/>
          <p:cNvSpPr/>
          <p:nvPr userDrawn="1"/>
        </p:nvSpPr>
        <p:spPr>
          <a:xfrm>
            <a:off x="340219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5" name="Rectangle 2154"/>
          <p:cNvSpPr/>
          <p:nvPr userDrawn="1"/>
        </p:nvSpPr>
        <p:spPr>
          <a:xfrm>
            <a:off x="3614829"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6" name="Rectangle 2155"/>
          <p:cNvSpPr/>
          <p:nvPr userDrawn="1"/>
        </p:nvSpPr>
        <p:spPr>
          <a:xfrm>
            <a:off x="2551644"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7" name="Rectangle 2156"/>
          <p:cNvSpPr/>
          <p:nvPr userDrawn="1"/>
        </p:nvSpPr>
        <p:spPr>
          <a:xfrm>
            <a:off x="276428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8" name="Rectangle 2157"/>
          <p:cNvSpPr/>
          <p:nvPr userDrawn="1"/>
        </p:nvSpPr>
        <p:spPr>
          <a:xfrm>
            <a:off x="2976918"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59" name="Rectangle 2158"/>
          <p:cNvSpPr/>
          <p:nvPr userDrawn="1"/>
        </p:nvSpPr>
        <p:spPr>
          <a:xfrm>
            <a:off x="318955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0" name="Rectangle 2159"/>
          <p:cNvSpPr/>
          <p:nvPr userDrawn="1"/>
        </p:nvSpPr>
        <p:spPr>
          <a:xfrm>
            <a:off x="3402192"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1" name="Rectangle 2160"/>
          <p:cNvSpPr/>
          <p:nvPr userDrawn="1"/>
        </p:nvSpPr>
        <p:spPr>
          <a:xfrm>
            <a:off x="361482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2" name="Rectangle 2161"/>
          <p:cNvSpPr/>
          <p:nvPr userDrawn="1"/>
        </p:nvSpPr>
        <p:spPr>
          <a:xfrm>
            <a:off x="255164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3" name="Rectangle 2162"/>
          <p:cNvSpPr/>
          <p:nvPr userDrawn="1"/>
        </p:nvSpPr>
        <p:spPr>
          <a:xfrm>
            <a:off x="2764281"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4" name="Rectangle 2163"/>
          <p:cNvSpPr/>
          <p:nvPr userDrawn="1"/>
        </p:nvSpPr>
        <p:spPr>
          <a:xfrm>
            <a:off x="297691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5" name="Rectangle 2164"/>
          <p:cNvSpPr/>
          <p:nvPr userDrawn="1"/>
        </p:nvSpPr>
        <p:spPr>
          <a:xfrm>
            <a:off x="318955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6" name="Rectangle 2165"/>
          <p:cNvSpPr/>
          <p:nvPr userDrawn="1"/>
        </p:nvSpPr>
        <p:spPr>
          <a:xfrm>
            <a:off x="340219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7" name="Rectangle 2166"/>
          <p:cNvSpPr/>
          <p:nvPr userDrawn="1"/>
        </p:nvSpPr>
        <p:spPr>
          <a:xfrm>
            <a:off x="3614829"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8" name="Rectangle 2167"/>
          <p:cNvSpPr/>
          <p:nvPr userDrawn="1"/>
        </p:nvSpPr>
        <p:spPr>
          <a:xfrm>
            <a:off x="2551644"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69" name="Rectangle 2168"/>
          <p:cNvSpPr/>
          <p:nvPr userDrawn="1"/>
        </p:nvSpPr>
        <p:spPr>
          <a:xfrm>
            <a:off x="276428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0" name="Rectangle 2169"/>
          <p:cNvSpPr/>
          <p:nvPr userDrawn="1"/>
        </p:nvSpPr>
        <p:spPr>
          <a:xfrm>
            <a:off x="2976918"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1" name="Rectangle 2170"/>
          <p:cNvSpPr/>
          <p:nvPr userDrawn="1"/>
        </p:nvSpPr>
        <p:spPr>
          <a:xfrm>
            <a:off x="318955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2" name="Rectangle 2171"/>
          <p:cNvSpPr/>
          <p:nvPr userDrawn="1"/>
        </p:nvSpPr>
        <p:spPr>
          <a:xfrm>
            <a:off x="3402192"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73" name="Rectangle 2172"/>
          <p:cNvSpPr/>
          <p:nvPr userDrawn="1"/>
        </p:nvSpPr>
        <p:spPr>
          <a:xfrm>
            <a:off x="3614829"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4" name="Rectangle 2203"/>
          <p:cNvSpPr/>
          <p:nvPr userDrawn="1"/>
        </p:nvSpPr>
        <p:spPr>
          <a:xfrm>
            <a:off x="2551644"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5" name="Rectangle 2204"/>
          <p:cNvSpPr/>
          <p:nvPr userDrawn="1"/>
        </p:nvSpPr>
        <p:spPr>
          <a:xfrm>
            <a:off x="2764281"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6" name="Rectangle 2205"/>
          <p:cNvSpPr/>
          <p:nvPr userDrawn="1"/>
        </p:nvSpPr>
        <p:spPr>
          <a:xfrm>
            <a:off x="297691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7" name="Rectangle 2206"/>
          <p:cNvSpPr/>
          <p:nvPr userDrawn="1"/>
        </p:nvSpPr>
        <p:spPr>
          <a:xfrm>
            <a:off x="3189555"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8" name="Rectangle 2207"/>
          <p:cNvSpPr/>
          <p:nvPr userDrawn="1"/>
        </p:nvSpPr>
        <p:spPr>
          <a:xfrm>
            <a:off x="340219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09" name="Rectangle 2208"/>
          <p:cNvSpPr/>
          <p:nvPr userDrawn="1"/>
        </p:nvSpPr>
        <p:spPr>
          <a:xfrm>
            <a:off x="361482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0" name="Rectangle 2209"/>
          <p:cNvSpPr/>
          <p:nvPr userDrawn="1"/>
        </p:nvSpPr>
        <p:spPr>
          <a:xfrm>
            <a:off x="2551644"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1" name="Rectangle 2210"/>
          <p:cNvSpPr/>
          <p:nvPr userDrawn="1"/>
        </p:nvSpPr>
        <p:spPr>
          <a:xfrm>
            <a:off x="276428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2" name="Rectangle 2211"/>
          <p:cNvSpPr/>
          <p:nvPr userDrawn="1"/>
        </p:nvSpPr>
        <p:spPr>
          <a:xfrm>
            <a:off x="2976918"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3" name="Rectangle 2212"/>
          <p:cNvSpPr/>
          <p:nvPr userDrawn="1"/>
        </p:nvSpPr>
        <p:spPr>
          <a:xfrm>
            <a:off x="3189555"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4" name="Rectangle 2213"/>
          <p:cNvSpPr/>
          <p:nvPr userDrawn="1"/>
        </p:nvSpPr>
        <p:spPr>
          <a:xfrm>
            <a:off x="3402192"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5" name="Rectangle 2214"/>
          <p:cNvSpPr/>
          <p:nvPr userDrawn="1"/>
        </p:nvSpPr>
        <p:spPr>
          <a:xfrm>
            <a:off x="3614829"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6" name="Rectangle 2215"/>
          <p:cNvSpPr/>
          <p:nvPr userDrawn="1"/>
        </p:nvSpPr>
        <p:spPr>
          <a:xfrm>
            <a:off x="255164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7" name="Rectangle 2216"/>
          <p:cNvSpPr/>
          <p:nvPr userDrawn="1"/>
        </p:nvSpPr>
        <p:spPr>
          <a:xfrm>
            <a:off x="2764281"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8" name="Rectangle 2217"/>
          <p:cNvSpPr/>
          <p:nvPr userDrawn="1"/>
        </p:nvSpPr>
        <p:spPr>
          <a:xfrm>
            <a:off x="297691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19" name="Rectangle 2218"/>
          <p:cNvSpPr/>
          <p:nvPr userDrawn="1"/>
        </p:nvSpPr>
        <p:spPr>
          <a:xfrm>
            <a:off x="3189555"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0" name="Rectangle 2219"/>
          <p:cNvSpPr/>
          <p:nvPr userDrawn="1"/>
        </p:nvSpPr>
        <p:spPr>
          <a:xfrm>
            <a:off x="3402192"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1" name="Rectangle 2220"/>
          <p:cNvSpPr/>
          <p:nvPr userDrawn="1"/>
        </p:nvSpPr>
        <p:spPr>
          <a:xfrm>
            <a:off x="3614829"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2" name="Rectangle 2221"/>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3" name="Rectangle 2222"/>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4" name="Rectangle 2223"/>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5" name="Rectangle 2224"/>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6" name="Rectangle 2225"/>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7" name="Rectangle 2226"/>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8" name="Rectangle 2227"/>
          <p:cNvSpPr/>
          <p:nvPr userDrawn="1"/>
        </p:nvSpPr>
        <p:spPr>
          <a:xfrm>
            <a:off x="255164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29" name="Rectangle 2228"/>
          <p:cNvSpPr/>
          <p:nvPr userDrawn="1"/>
        </p:nvSpPr>
        <p:spPr>
          <a:xfrm>
            <a:off x="2764281"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0" name="Rectangle 2229"/>
          <p:cNvSpPr/>
          <p:nvPr userDrawn="1"/>
        </p:nvSpPr>
        <p:spPr>
          <a:xfrm>
            <a:off x="297691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1" name="Rectangle 2230"/>
          <p:cNvSpPr/>
          <p:nvPr userDrawn="1"/>
        </p:nvSpPr>
        <p:spPr>
          <a:xfrm>
            <a:off x="318955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2" name="Rectangle 2231"/>
          <p:cNvSpPr/>
          <p:nvPr userDrawn="1"/>
        </p:nvSpPr>
        <p:spPr>
          <a:xfrm>
            <a:off x="3402192"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3" name="Rectangle 2232"/>
          <p:cNvSpPr/>
          <p:nvPr userDrawn="1"/>
        </p:nvSpPr>
        <p:spPr>
          <a:xfrm>
            <a:off x="361482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4" name="Rectangle 2233"/>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5" name="Rectangle 2234"/>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6" name="Rectangle 2235"/>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7" name="Rectangle 2236"/>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8" name="Rectangle 2237"/>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39" name="Rectangle 2238"/>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0" name="Rectangle 2239"/>
          <p:cNvSpPr/>
          <p:nvPr userDrawn="1"/>
        </p:nvSpPr>
        <p:spPr>
          <a:xfrm>
            <a:off x="382746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1" name="Rectangle 2240"/>
          <p:cNvSpPr/>
          <p:nvPr userDrawn="1"/>
        </p:nvSpPr>
        <p:spPr>
          <a:xfrm>
            <a:off x="404010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2" name="Rectangle 2241"/>
          <p:cNvSpPr/>
          <p:nvPr userDrawn="1"/>
        </p:nvSpPr>
        <p:spPr>
          <a:xfrm>
            <a:off x="425274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3" name="Rectangle 2242"/>
          <p:cNvSpPr/>
          <p:nvPr userDrawn="1"/>
        </p:nvSpPr>
        <p:spPr>
          <a:xfrm>
            <a:off x="446537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4" name="Rectangle 2243"/>
          <p:cNvSpPr/>
          <p:nvPr userDrawn="1"/>
        </p:nvSpPr>
        <p:spPr>
          <a:xfrm>
            <a:off x="467801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5" name="Rectangle 2244"/>
          <p:cNvSpPr/>
          <p:nvPr userDrawn="1"/>
        </p:nvSpPr>
        <p:spPr>
          <a:xfrm>
            <a:off x="489065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6" name="Rectangle 2245"/>
          <p:cNvSpPr/>
          <p:nvPr userDrawn="1"/>
        </p:nvSpPr>
        <p:spPr>
          <a:xfrm>
            <a:off x="382746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7" name="Rectangle 2246"/>
          <p:cNvSpPr/>
          <p:nvPr userDrawn="1"/>
        </p:nvSpPr>
        <p:spPr>
          <a:xfrm>
            <a:off x="404010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8" name="Rectangle 2247"/>
          <p:cNvSpPr/>
          <p:nvPr userDrawn="1"/>
        </p:nvSpPr>
        <p:spPr>
          <a:xfrm>
            <a:off x="425274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49" name="Rectangle 2248"/>
          <p:cNvSpPr/>
          <p:nvPr userDrawn="1"/>
        </p:nvSpPr>
        <p:spPr>
          <a:xfrm>
            <a:off x="446537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0" name="Rectangle 2249"/>
          <p:cNvSpPr/>
          <p:nvPr userDrawn="1"/>
        </p:nvSpPr>
        <p:spPr>
          <a:xfrm>
            <a:off x="467801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1" name="Rectangle 2250"/>
          <p:cNvSpPr/>
          <p:nvPr userDrawn="1"/>
        </p:nvSpPr>
        <p:spPr>
          <a:xfrm>
            <a:off x="489065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2" name="Rectangle 2251"/>
          <p:cNvSpPr/>
          <p:nvPr userDrawn="1"/>
        </p:nvSpPr>
        <p:spPr>
          <a:xfrm>
            <a:off x="382746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3" name="Rectangle 2252"/>
          <p:cNvSpPr/>
          <p:nvPr userDrawn="1"/>
        </p:nvSpPr>
        <p:spPr>
          <a:xfrm>
            <a:off x="404010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4" name="Rectangle 2253"/>
          <p:cNvSpPr/>
          <p:nvPr userDrawn="1"/>
        </p:nvSpPr>
        <p:spPr>
          <a:xfrm>
            <a:off x="425274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5" name="Rectangle 2254"/>
          <p:cNvSpPr/>
          <p:nvPr userDrawn="1"/>
        </p:nvSpPr>
        <p:spPr>
          <a:xfrm>
            <a:off x="446537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6" name="Rectangle 2255"/>
          <p:cNvSpPr/>
          <p:nvPr userDrawn="1"/>
        </p:nvSpPr>
        <p:spPr>
          <a:xfrm>
            <a:off x="4678014"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7" name="Rectangle 2256"/>
          <p:cNvSpPr/>
          <p:nvPr userDrawn="1"/>
        </p:nvSpPr>
        <p:spPr>
          <a:xfrm>
            <a:off x="489065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8" name="Rectangle 2257"/>
          <p:cNvSpPr/>
          <p:nvPr userDrawn="1"/>
        </p:nvSpPr>
        <p:spPr>
          <a:xfrm>
            <a:off x="382746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59" name="Rectangle 2258"/>
          <p:cNvSpPr/>
          <p:nvPr userDrawn="1"/>
        </p:nvSpPr>
        <p:spPr>
          <a:xfrm>
            <a:off x="404010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0" name="Rectangle 2259"/>
          <p:cNvSpPr/>
          <p:nvPr userDrawn="1"/>
        </p:nvSpPr>
        <p:spPr>
          <a:xfrm>
            <a:off x="425274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1" name="Rectangle 2260"/>
          <p:cNvSpPr/>
          <p:nvPr userDrawn="1"/>
        </p:nvSpPr>
        <p:spPr>
          <a:xfrm>
            <a:off x="446537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2" name="Rectangle 2261"/>
          <p:cNvSpPr/>
          <p:nvPr userDrawn="1"/>
        </p:nvSpPr>
        <p:spPr>
          <a:xfrm>
            <a:off x="467801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3" name="Rectangle 2262"/>
          <p:cNvSpPr/>
          <p:nvPr userDrawn="1"/>
        </p:nvSpPr>
        <p:spPr>
          <a:xfrm>
            <a:off x="489065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4" name="Rectangle 2263"/>
          <p:cNvSpPr/>
          <p:nvPr userDrawn="1"/>
        </p:nvSpPr>
        <p:spPr>
          <a:xfrm>
            <a:off x="3827466"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5" name="Rectangle 2264"/>
          <p:cNvSpPr/>
          <p:nvPr userDrawn="1"/>
        </p:nvSpPr>
        <p:spPr>
          <a:xfrm>
            <a:off x="404010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6" name="Rectangle 2265"/>
          <p:cNvSpPr/>
          <p:nvPr userDrawn="1"/>
        </p:nvSpPr>
        <p:spPr>
          <a:xfrm>
            <a:off x="425274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7" name="Rectangle 2266"/>
          <p:cNvSpPr/>
          <p:nvPr userDrawn="1"/>
        </p:nvSpPr>
        <p:spPr>
          <a:xfrm>
            <a:off x="446537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8" name="Rectangle 2267"/>
          <p:cNvSpPr/>
          <p:nvPr userDrawn="1"/>
        </p:nvSpPr>
        <p:spPr>
          <a:xfrm>
            <a:off x="467801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69" name="Rectangle 2268"/>
          <p:cNvSpPr/>
          <p:nvPr userDrawn="1"/>
        </p:nvSpPr>
        <p:spPr>
          <a:xfrm>
            <a:off x="489065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0" name="Rectangle 2269"/>
          <p:cNvSpPr/>
          <p:nvPr userDrawn="1"/>
        </p:nvSpPr>
        <p:spPr>
          <a:xfrm>
            <a:off x="382746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1" name="Rectangle 2270"/>
          <p:cNvSpPr/>
          <p:nvPr userDrawn="1"/>
        </p:nvSpPr>
        <p:spPr>
          <a:xfrm>
            <a:off x="404010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2" name="Rectangle 2271"/>
          <p:cNvSpPr/>
          <p:nvPr userDrawn="1"/>
        </p:nvSpPr>
        <p:spPr>
          <a:xfrm>
            <a:off x="4252740"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3" name="Rectangle 2272"/>
          <p:cNvSpPr/>
          <p:nvPr userDrawn="1"/>
        </p:nvSpPr>
        <p:spPr>
          <a:xfrm>
            <a:off x="446537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4" name="Rectangle 2273"/>
          <p:cNvSpPr/>
          <p:nvPr userDrawn="1"/>
        </p:nvSpPr>
        <p:spPr>
          <a:xfrm>
            <a:off x="467801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5" name="Rectangle 2274"/>
          <p:cNvSpPr/>
          <p:nvPr userDrawn="1"/>
        </p:nvSpPr>
        <p:spPr>
          <a:xfrm>
            <a:off x="489065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6" name="Rectangle 2275"/>
          <p:cNvSpPr/>
          <p:nvPr userDrawn="1"/>
        </p:nvSpPr>
        <p:spPr>
          <a:xfrm>
            <a:off x="382746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7" name="Rectangle 2276"/>
          <p:cNvSpPr/>
          <p:nvPr userDrawn="1"/>
        </p:nvSpPr>
        <p:spPr>
          <a:xfrm>
            <a:off x="404010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8" name="Rectangle 2277"/>
          <p:cNvSpPr/>
          <p:nvPr userDrawn="1"/>
        </p:nvSpPr>
        <p:spPr>
          <a:xfrm>
            <a:off x="425274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79" name="Rectangle 2278"/>
          <p:cNvSpPr/>
          <p:nvPr userDrawn="1"/>
        </p:nvSpPr>
        <p:spPr>
          <a:xfrm>
            <a:off x="446537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0" name="Rectangle 2279"/>
          <p:cNvSpPr/>
          <p:nvPr userDrawn="1"/>
        </p:nvSpPr>
        <p:spPr>
          <a:xfrm>
            <a:off x="467801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1" name="Rectangle 2280"/>
          <p:cNvSpPr/>
          <p:nvPr userDrawn="1"/>
        </p:nvSpPr>
        <p:spPr>
          <a:xfrm>
            <a:off x="4890651"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2" name="Rectangle 2281"/>
          <p:cNvSpPr/>
          <p:nvPr userDrawn="1"/>
        </p:nvSpPr>
        <p:spPr>
          <a:xfrm>
            <a:off x="382746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3" name="Rectangle 2282"/>
          <p:cNvSpPr/>
          <p:nvPr userDrawn="1"/>
        </p:nvSpPr>
        <p:spPr>
          <a:xfrm>
            <a:off x="404010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4" name="Rectangle 2283"/>
          <p:cNvSpPr/>
          <p:nvPr userDrawn="1"/>
        </p:nvSpPr>
        <p:spPr>
          <a:xfrm>
            <a:off x="425274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5" name="Rectangle 2284"/>
          <p:cNvSpPr/>
          <p:nvPr userDrawn="1"/>
        </p:nvSpPr>
        <p:spPr>
          <a:xfrm>
            <a:off x="446537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6" name="Rectangle 2285"/>
          <p:cNvSpPr/>
          <p:nvPr userDrawn="1"/>
        </p:nvSpPr>
        <p:spPr>
          <a:xfrm>
            <a:off x="467801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7" name="Rectangle 2286"/>
          <p:cNvSpPr/>
          <p:nvPr userDrawn="1"/>
        </p:nvSpPr>
        <p:spPr>
          <a:xfrm>
            <a:off x="489065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8" name="Rectangle 2287"/>
          <p:cNvSpPr/>
          <p:nvPr userDrawn="1"/>
        </p:nvSpPr>
        <p:spPr>
          <a:xfrm>
            <a:off x="382746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89" name="Rectangle 2288"/>
          <p:cNvSpPr/>
          <p:nvPr userDrawn="1"/>
        </p:nvSpPr>
        <p:spPr>
          <a:xfrm>
            <a:off x="404010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0" name="Rectangle 2289"/>
          <p:cNvSpPr/>
          <p:nvPr userDrawn="1"/>
        </p:nvSpPr>
        <p:spPr>
          <a:xfrm>
            <a:off x="425274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1" name="Rectangle 2290"/>
          <p:cNvSpPr/>
          <p:nvPr userDrawn="1"/>
        </p:nvSpPr>
        <p:spPr>
          <a:xfrm>
            <a:off x="446537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2" name="Rectangle 2291"/>
          <p:cNvSpPr/>
          <p:nvPr userDrawn="1"/>
        </p:nvSpPr>
        <p:spPr>
          <a:xfrm>
            <a:off x="4678014"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3" name="Rectangle 2292"/>
          <p:cNvSpPr/>
          <p:nvPr userDrawn="1"/>
        </p:nvSpPr>
        <p:spPr>
          <a:xfrm>
            <a:off x="489065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4" name="Rectangle 2293"/>
          <p:cNvSpPr/>
          <p:nvPr userDrawn="1"/>
        </p:nvSpPr>
        <p:spPr>
          <a:xfrm>
            <a:off x="3827466"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5" name="Rectangle 2294"/>
          <p:cNvSpPr/>
          <p:nvPr userDrawn="1"/>
        </p:nvSpPr>
        <p:spPr>
          <a:xfrm>
            <a:off x="4040103"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6" name="Rectangle 2295"/>
          <p:cNvSpPr/>
          <p:nvPr userDrawn="1"/>
        </p:nvSpPr>
        <p:spPr>
          <a:xfrm>
            <a:off x="425274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7" name="Rectangle 2296"/>
          <p:cNvSpPr/>
          <p:nvPr userDrawn="1"/>
        </p:nvSpPr>
        <p:spPr>
          <a:xfrm>
            <a:off x="446537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8" name="Rectangle 2297"/>
          <p:cNvSpPr/>
          <p:nvPr userDrawn="1"/>
        </p:nvSpPr>
        <p:spPr>
          <a:xfrm>
            <a:off x="4678014"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99" name="Rectangle 2298"/>
          <p:cNvSpPr/>
          <p:nvPr userDrawn="1"/>
        </p:nvSpPr>
        <p:spPr>
          <a:xfrm>
            <a:off x="489065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0" name="Rectangle 2299"/>
          <p:cNvSpPr/>
          <p:nvPr userDrawn="1"/>
        </p:nvSpPr>
        <p:spPr>
          <a:xfrm>
            <a:off x="3827466"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1" name="Rectangle 2300"/>
          <p:cNvSpPr/>
          <p:nvPr userDrawn="1"/>
        </p:nvSpPr>
        <p:spPr>
          <a:xfrm>
            <a:off x="404010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2" name="Rectangle 2301"/>
          <p:cNvSpPr/>
          <p:nvPr userDrawn="1"/>
        </p:nvSpPr>
        <p:spPr>
          <a:xfrm>
            <a:off x="425274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3" name="Rectangle 2302"/>
          <p:cNvSpPr/>
          <p:nvPr userDrawn="1"/>
        </p:nvSpPr>
        <p:spPr>
          <a:xfrm>
            <a:off x="446537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4" name="Rectangle 2303"/>
          <p:cNvSpPr/>
          <p:nvPr userDrawn="1"/>
        </p:nvSpPr>
        <p:spPr>
          <a:xfrm>
            <a:off x="4678014"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05" name="Rectangle 2304"/>
          <p:cNvSpPr/>
          <p:nvPr userDrawn="1"/>
        </p:nvSpPr>
        <p:spPr>
          <a:xfrm>
            <a:off x="489065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6" name="Rectangle 2335"/>
          <p:cNvSpPr/>
          <p:nvPr userDrawn="1"/>
        </p:nvSpPr>
        <p:spPr>
          <a:xfrm>
            <a:off x="3827466" y="34290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7" name="Rectangle 2336"/>
          <p:cNvSpPr/>
          <p:nvPr userDrawn="1"/>
        </p:nvSpPr>
        <p:spPr>
          <a:xfrm>
            <a:off x="404010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8" name="Rectangle 2337"/>
          <p:cNvSpPr/>
          <p:nvPr userDrawn="1"/>
        </p:nvSpPr>
        <p:spPr>
          <a:xfrm>
            <a:off x="425274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39" name="Rectangle 2338"/>
          <p:cNvSpPr/>
          <p:nvPr userDrawn="1"/>
        </p:nvSpPr>
        <p:spPr>
          <a:xfrm>
            <a:off x="446537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0" name="Rectangle 2339"/>
          <p:cNvSpPr/>
          <p:nvPr userDrawn="1"/>
        </p:nvSpPr>
        <p:spPr>
          <a:xfrm>
            <a:off x="4678014"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1" name="Rectangle 2340"/>
          <p:cNvSpPr/>
          <p:nvPr userDrawn="1"/>
        </p:nvSpPr>
        <p:spPr>
          <a:xfrm>
            <a:off x="4890651"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2" name="Rectangle 2341"/>
          <p:cNvSpPr/>
          <p:nvPr userDrawn="1"/>
        </p:nvSpPr>
        <p:spPr>
          <a:xfrm>
            <a:off x="3827466"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3" name="Rectangle 2342"/>
          <p:cNvSpPr/>
          <p:nvPr userDrawn="1"/>
        </p:nvSpPr>
        <p:spPr>
          <a:xfrm>
            <a:off x="4040103"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4" name="Rectangle 2343"/>
          <p:cNvSpPr/>
          <p:nvPr userDrawn="1"/>
        </p:nvSpPr>
        <p:spPr>
          <a:xfrm>
            <a:off x="425274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5" name="Rectangle 2344"/>
          <p:cNvSpPr/>
          <p:nvPr userDrawn="1"/>
        </p:nvSpPr>
        <p:spPr>
          <a:xfrm>
            <a:off x="446537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6" name="Rectangle 2345"/>
          <p:cNvSpPr/>
          <p:nvPr userDrawn="1"/>
        </p:nvSpPr>
        <p:spPr>
          <a:xfrm>
            <a:off x="467801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7" name="Rectangle 2346"/>
          <p:cNvSpPr/>
          <p:nvPr userDrawn="1"/>
        </p:nvSpPr>
        <p:spPr>
          <a:xfrm>
            <a:off x="4890651"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8" name="Rectangle 2347"/>
          <p:cNvSpPr/>
          <p:nvPr userDrawn="1"/>
        </p:nvSpPr>
        <p:spPr>
          <a:xfrm>
            <a:off x="382746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49" name="Rectangle 2348"/>
          <p:cNvSpPr/>
          <p:nvPr userDrawn="1"/>
        </p:nvSpPr>
        <p:spPr>
          <a:xfrm>
            <a:off x="4040103"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0" name="Rectangle 2349"/>
          <p:cNvSpPr/>
          <p:nvPr userDrawn="1"/>
        </p:nvSpPr>
        <p:spPr>
          <a:xfrm>
            <a:off x="425274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1" name="Rectangle 2350"/>
          <p:cNvSpPr/>
          <p:nvPr userDrawn="1"/>
        </p:nvSpPr>
        <p:spPr>
          <a:xfrm>
            <a:off x="446537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2" name="Rectangle 2351"/>
          <p:cNvSpPr/>
          <p:nvPr userDrawn="1"/>
        </p:nvSpPr>
        <p:spPr>
          <a:xfrm>
            <a:off x="4678014"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3" name="Rectangle 2352"/>
          <p:cNvSpPr/>
          <p:nvPr userDrawn="1"/>
        </p:nvSpPr>
        <p:spPr>
          <a:xfrm>
            <a:off x="4890651"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4" name="Rectangle 2353"/>
          <p:cNvSpPr/>
          <p:nvPr userDrawn="1"/>
        </p:nvSpPr>
        <p:spPr>
          <a:xfrm>
            <a:off x="3827466"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5" name="Rectangle 2354"/>
          <p:cNvSpPr/>
          <p:nvPr userDrawn="1"/>
        </p:nvSpPr>
        <p:spPr>
          <a:xfrm>
            <a:off x="404010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6" name="Rectangle 2355"/>
          <p:cNvSpPr/>
          <p:nvPr userDrawn="1"/>
        </p:nvSpPr>
        <p:spPr>
          <a:xfrm>
            <a:off x="4252740" y="4071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7" name="Rectangle 2356"/>
          <p:cNvSpPr/>
          <p:nvPr userDrawn="1"/>
        </p:nvSpPr>
        <p:spPr>
          <a:xfrm>
            <a:off x="446537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8" name="Rectangle 2357"/>
          <p:cNvSpPr/>
          <p:nvPr userDrawn="1"/>
        </p:nvSpPr>
        <p:spPr>
          <a:xfrm>
            <a:off x="467801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59" name="Rectangle 2358"/>
          <p:cNvSpPr/>
          <p:nvPr userDrawn="1"/>
        </p:nvSpPr>
        <p:spPr>
          <a:xfrm>
            <a:off x="4890651"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0" name="Rectangle 2359"/>
          <p:cNvSpPr/>
          <p:nvPr userDrawn="1"/>
        </p:nvSpPr>
        <p:spPr>
          <a:xfrm>
            <a:off x="3827466"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1" name="Rectangle 2360"/>
          <p:cNvSpPr/>
          <p:nvPr userDrawn="1"/>
        </p:nvSpPr>
        <p:spPr>
          <a:xfrm>
            <a:off x="4040103"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2" name="Rectangle 2361"/>
          <p:cNvSpPr/>
          <p:nvPr userDrawn="1"/>
        </p:nvSpPr>
        <p:spPr>
          <a:xfrm>
            <a:off x="425274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3" name="Rectangle 2362"/>
          <p:cNvSpPr/>
          <p:nvPr userDrawn="1"/>
        </p:nvSpPr>
        <p:spPr>
          <a:xfrm>
            <a:off x="446537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4" name="Rectangle 2363"/>
          <p:cNvSpPr/>
          <p:nvPr userDrawn="1"/>
        </p:nvSpPr>
        <p:spPr>
          <a:xfrm>
            <a:off x="4678014"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65" name="Rectangle 2364"/>
          <p:cNvSpPr/>
          <p:nvPr userDrawn="1"/>
        </p:nvSpPr>
        <p:spPr>
          <a:xfrm>
            <a:off x="4890651"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6" name="Rectangle 2395"/>
          <p:cNvSpPr/>
          <p:nvPr userDrawn="1"/>
        </p:nvSpPr>
        <p:spPr>
          <a:xfrm>
            <a:off x="382746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7" name="Rectangle 2396"/>
          <p:cNvSpPr/>
          <p:nvPr userDrawn="1"/>
        </p:nvSpPr>
        <p:spPr>
          <a:xfrm>
            <a:off x="4040103" y="5571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8" name="Rectangle 2397"/>
          <p:cNvSpPr/>
          <p:nvPr userDrawn="1"/>
        </p:nvSpPr>
        <p:spPr>
          <a:xfrm>
            <a:off x="425274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99" name="Rectangle 2398"/>
          <p:cNvSpPr/>
          <p:nvPr userDrawn="1"/>
        </p:nvSpPr>
        <p:spPr>
          <a:xfrm>
            <a:off x="446537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0" name="Rectangle 2399"/>
          <p:cNvSpPr/>
          <p:nvPr userDrawn="1"/>
        </p:nvSpPr>
        <p:spPr>
          <a:xfrm>
            <a:off x="4678014"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1" name="Rectangle 2400"/>
          <p:cNvSpPr/>
          <p:nvPr userDrawn="1"/>
        </p:nvSpPr>
        <p:spPr>
          <a:xfrm>
            <a:off x="4890651"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2" name="Rectangle 2401"/>
          <p:cNvSpPr/>
          <p:nvPr userDrawn="1"/>
        </p:nvSpPr>
        <p:spPr>
          <a:xfrm>
            <a:off x="3827466"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3" name="Rectangle 2402"/>
          <p:cNvSpPr/>
          <p:nvPr userDrawn="1"/>
        </p:nvSpPr>
        <p:spPr>
          <a:xfrm>
            <a:off x="404010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4" name="Rectangle 2403"/>
          <p:cNvSpPr/>
          <p:nvPr userDrawn="1"/>
        </p:nvSpPr>
        <p:spPr>
          <a:xfrm>
            <a:off x="425274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5" name="Rectangle 2404"/>
          <p:cNvSpPr/>
          <p:nvPr userDrawn="1"/>
        </p:nvSpPr>
        <p:spPr>
          <a:xfrm>
            <a:off x="4465377" y="57861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6" name="Rectangle 2405"/>
          <p:cNvSpPr/>
          <p:nvPr userDrawn="1"/>
        </p:nvSpPr>
        <p:spPr>
          <a:xfrm>
            <a:off x="4678014"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7" name="Rectangle 2406"/>
          <p:cNvSpPr/>
          <p:nvPr userDrawn="1"/>
        </p:nvSpPr>
        <p:spPr>
          <a:xfrm>
            <a:off x="4890651"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8" name="Rectangle 2407"/>
          <p:cNvSpPr/>
          <p:nvPr userDrawn="1"/>
        </p:nvSpPr>
        <p:spPr>
          <a:xfrm>
            <a:off x="382746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09" name="Rectangle 2408"/>
          <p:cNvSpPr/>
          <p:nvPr userDrawn="1"/>
        </p:nvSpPr>
        <p:spPr>
          <a:xfrm>
            <a:off x="404010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0" name="Rectangle 2409"/>
          <p:cNvSpPr/>
          <p:nvPr userDrawn="1"/>
        </p:nvSpPr>
        <p:spPr>
          <a:xfrm>
            <a:off x="425274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1" name="Rectangle 2410"/>
          <p:cNvSpPr/>
          <p:nvPr userDrawn="1"/>
        </p:nvSpPr>
        <p:spPr>
          <a:xfrm>
            <a:off x="446537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2" name="Rectangle 2411"/>
          <p:cNvSpPr/>
          <p:nvPr userDrawn="1"/>
        </p:nvSpPr>
        <p:spPr>
          <a:xfrm>
            <a:off x="467801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3" name="Rectangle 2412"/>
          <p:cNvSpPr/>
          <p:nvPr userDrawn="1"/>
        </p:nvSpPr>
        <p:spPr>
          <a:xfrm>
            <a:off x="4890651"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4" name="Rectangle 2413"/>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5" name="Rectangle 2414"/>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6" name="Rectangle 2415"/>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7" name="Rectangle 2416"/>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8" name="Rectangle 2417"/>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19" name="Rectangle 2418"/>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0" name="Rectangle 2419"/>
          <p:cNvSpPr/>
          <p:nvPr userDrawn="1"/>
        </p:nvSpPr>
        <p:spPr>
          <a:xfrm>
            <a:off x="3827466"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1" name="Rectangle 2420"/>
          <p:cNvSpPr/>
          <p:nvPr userDrawn="1"/>
        </p:nvSpPr>
        <p:spPr>
          <a:xfrm>
            <a:off x="404010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2" name="Rectangle 2421"/>
          <p:cNvSpPr/>
          <p:nvPr userDrawn="1"/>
        </p:nvSpPr>
        <p:spPr>
          <a:xfrm>
            <a:off x="425274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3" name="Rectangle 2422"/>
          <p:cNvSpPr/>
          <p:nvPr userDrawn="1"/>
        </p:nvSpPr>
        <p:spPr>
          <a:xfrm>
            <a:off x="446537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4" name="Rectangle 2423"/>
          <p:cNvSpPr/>
          <p:nvPr userDrawn="1"/>
        </p:nvSpPr>
        <p:spPr>
          <a:xfrm>
            <a:off x="467801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5" name="Rectangle 2424"/>
          <p:cNvSpPr/>
          <p:nvPr userDrawn="1"/>
        </p:nvSpPr>
        <p:spPr>
          <a:xfrm>
            <a:off x="489065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6" name="Rectangle 2425"/>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7" name="Rectangle 2426"/>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8" name="Rectangle 2427"/>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29" name="Rectangle 2428"/>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0" name="Rectangle 2429"/>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1" name="Rectangle 2430"/>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2" name="Rectangle 2431"/>
          <p:cNvSpPr/>
          <p:nvPr userDrawn="1"/>
        </p:nvSpPr>
        <p:spPr>
          <a:xfrm>
            <a:off x="510328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3" name="Rectangle 2432"/>
          <p:cNvSpPr/>
          <p:nvPr userDrawn="1"/>
        </p:nvSpPr>
        <p:spPr>
          <a:xfrm>
            <a:off x="531592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4" name="Rectangle 2433"/>
          <p:cNvSpPr/>
          <p:nvPr userDrawn="1"/>
        </p:nvSpPr>
        <p:spPr>
          <a:xfrm>
            <a:off x="552856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5" name="Rectangle 2434"/>
          <p:cNvSpPr/>
          <p:nvPr userDrawn="1"/>
        </p:nvSpPr>
        <p:spPr>
          <a:xfrm>
            <a:off x="574119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6" name="Rectangle 2435"/>
          <p:cNvSpPr/>
          <p:nvPr userDrawn="1"/>
        </p:nvSpPr>
        <p:spPr>
          <a:xfrm>
            <a:off x="595383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7" name="Rectangle 2436"/>
          <p:cNvSpPr/>
          <p:nvPr userDrawn="1"/>
        </p:nvSpPr>
        <p:spPr>
          <a:xfrm>
            <a:off x="616647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8" name="Rectangle 2437"/>
          <p:cNvSpPr/>
          <p:nvPr userDrawn="1"/>
        </p:nvSpPr>
        <p:spPr>
          <a:xfrm>
            <a:off x="510328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39" name="Rectangle 2438"/>
          <p:cNvSpPr/>
          <p:nvPr userDrawn="1"/>
        </p:nvSpPr>
        <p:spPr>
          <a:xfrm>
            <a:off x="531592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0" name="Rectangle 2439"/>
          <p:cNvSpPr/>
          <p:nvPr userDrawn="1"/>
        </p:nvSpPr>
        <p:spPr>
          <a:xfrm>
            <a:off x="552856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1" name="Rectangle 2440"/>
          <p:cNvSpPr/>
          <p:nvPr userDrawn="1"/>
        </p:nvSpPr>
        <p:spPr>
          <a:xfrm>
            <a:off x="574119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2" name="Rectangle 2441"/>
          <p:cNvSpPr/>
          <p:nvPr userDrawn="1"/>
        </p:nvSpPr>
        <p:spPr>
          <a:xfrm>
            <a:off x="595383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3" name="Rectangle 2442"/>
          <p:cNvSpPr/>
          <p:nvPr userDrawn="1"/>
        </p:nvSpPr>
        <p:spPr>
          <a:xfrm>
            <a:off x="616647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4" name="Rectangle 2443"/>
          <p:cNvSpPr/>
          <p:nvPr userDrawn="1"/>
        </p:nvSpPr>
        <p:spPr>
          <a:xfrm>
            <a:off x="510328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5" name="Rectangle 2444"/>
          <p:cNvSpPr/>
          <p:nvPr userDrawn="1"/>
        </p:nvSpPr>
        <p:spPr>
          <a:xfrm>
            <a:off x="531592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6" name="Rectangle 2445"/>
          <p:cNvSpPr/>
          <p:nvPr userDrawn="1"/>
        </p:nvSpPr>
        <p:spPr>
          <a:xfrm>
            <a:off x="552856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7" name="Rectangle 2446"/>
          <p:cNvSpPr/>
          <p:nvPr userDrawn="1"/>
        </p:nvSpPr>
        <p:spPr>
          <a:xfrm>
            <a:off x="5741199"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8" name="Rectangle 2447"/>
          <p:cNvSpPr/>
          <p:nvPr userDrawn="1"/>
        </p:nvSpPr>
        <p:spPr>
          <a:xfrm>
            <a:off x="595383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49" name="Rectangle 2448"/>
          <p:cNvSpPr/>
          <p:nvPr userDrawn="1"/>
        </p:nvSpPr>
        <p:spPr>
          <a:xfrm>
            <a:off x="616647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0" name="Rectangle 2449"/>
          <p:cNvSpPr/>
          <p:nvPr userDrawn="1"/>
        </p:nvSpPr>
        <p:spPr>
          <a:xfrm>
            <a:off x="510328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1" name="Rectangle 2450"/>
          <p:cNvSpPr/>
          <p:nvPr userDrawn="1"/>
        </p:nvSpPr>
        <p:spPr>
          <a:xfrm>
            <a:off x="531592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2" name="Rectangle 2451"/>
          <p:cNvSpPr/>
          <p:nvPr userDrawn="1"/>
        </p:nvSpPr>
        <p:spPr>
          <a:xfrm>
            <a:off x="552856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3" name="Rectangle 2452"/>
          <p:cNvSpPr/>
          <p:nvPr userDrawn="1"/>
        </p:nvSpPr>
        <p:spPr>
          <a:xfrm>
            <a:off x="574119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4" name="Rectangle 2453"/>
          <p:cNvSpPr/>
          <p:nvPr userDrawn="1"/>
        </p:nvSpPr>
        <p:spPr>
          <a:xfrm>
            <a:off x="5953836" y="642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5" name="Rectangle 2454"/>
          <p:cNvSpPr/>
          <p:nvPr userDrawn="1"/>
        </p:nvSpPr>
        <p:spPr>
          <a:xfrm>
            <a:off x="616647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6" name="Rectangle 2455"/>
          <p:cNvSpPr/>
          <p:nvPr userDrawn="1"/>
        </p:nvSpPr>
        <p:spPr>
          <a:xfrm>
            <a:off x="510328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7" name="Rectangle 2456"/>
          <p:cNvSpPr/>
          <p:nvPr userDrawn="1"/>
        </p:nvSpPr>
        <p:spPr>
          <a:xfrm>
            <a:off x="531592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8" name="Rectangle 2457"/>
          <p:cNvSpPr/>
          <p:nvPr userDrawn="1"/>
        </p:nvSpPr>
        <p:spPr>
          <a:xfrm>
            <a:off x="5528562"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59" name="Rectangle 2458"/>
          <p:cNvSpPr/>
          <p:nvPr userDrawn="1"/>
        </p:nvSpPr>
        <p:spPr>
          <a:xfrm>
            <a:off x="5741199"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0" name="Rectangle 2459"/>
          <p:cNvSpPr/>
          <p:nvPr userDrawn="1"/>
        </p:nvSpPr>
        <p:spPr>
          <a:xfrm>
            <a:off x="5953836"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1" name="Rectangle 2460"/>
          <p:cNvSpPr/>
          <p:nvPr userDrawn="1"/>
        </p:nvSpPr>
        <p:spPr>
          <a:xfrm>
            <a:off x="616647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2" name="Rectangle 2461"/>
          <p:cNvSpPr/>
          <p:nvPr userDrawn="1"/>
        </p:nvSpPr>
        <p:spPr>
          <a:xfrm>
            <a:off x="510328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3" name="Rectangle 2462"/>
          <p:cNvSpPr/>
          <p:nvPr userDrawn="1"/>
        </p:nvSpPr>
        <p:spPr>
          <a:xfrm>
            <a:off x="531592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4" name="Rectangle 2463"/>
          <p:cNvSpPr/>
          <p:nvPr userDrawn="1"/>
        </p:nvSpPr>
        <p:spPr>
          <a:xfrm>
            <a:off x="5528562"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5" name="Rectangle 2464"/>
          <p:cNvSpPr/>
          <p:nvPr userDrawn="1"/>
        </p:nvSpPr>
        <p:spPr>
          <a:xfrm>
            <a:off x="574119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6" name="Rectangle 2465"/>
          <p:cNvSpPr/>
          <p:nvPr userDrawn="1"/>
        </p:nvSpPr>
        <p:spPr>
          <a:xfrm>
            <a:off x="595383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7" name="Rectangle 2466"/>
          <p:cNvSpPr/>
          <p:nvPr userDrawn="1"/>
        </p:nvSpPr>
        <p:spPr>
          <a:xfrm>
            <a:off x="6166473"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8" name="Rectangle 2467"/>
          <p:cNvSpPr/>
          <p:nvPr userDrawn="1"/>
        </p:nvSpPr>
        <p:spPr>
          <a:xfrm>
            <a:off x="510328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69" name="Rectangle 2468"/>
          <p:cNvSpPr/>
          <p:nvPr userDrawn="1"/>
        </p:nvSpPr>
        <p:spPr>
          <a:xfrm>
            <a:off x="5315925"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0" name="Rectangle 2469"/>
          <p:cNvSpPr/>
          <p:nvPr userDrawn="1"/>
        </p:nvSpPr>
        <p:spPr>
          <a:xfrm>
            <a:off x="5528562"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1" name="Rectangle 2470"/>
          <p:cNvSpPr/>
          <p:nvPr userDrawn="1"/>
        </p:nvSpPr>
        <p:spPr>
          <a:xfrm>
            <a:off x="574119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2" name="Rectangle 2471"/>
          <p:cNvSpPr/>
          <p:nvPr userDrawn="1"/>
        </p:nvSpPr>
        <p:spPr>
          <a:xfrm>
            <a:off x="5953836"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3" name="Rectangle 2472"/>
          <p:cNvSpPr/>
          <p:nvPr userDrawn="1"/>
        </p:nvSpPr>
        <p:spPr>
          <a:xfrm>
            <a:off x="616647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4" name="Rectangle 2473"/>
          <p:cNvSpPr/>
          <p:nvPr userDrawn="1"/>
        </p:nvSpPr>
        <p:spPr>
          <a:xfrm>
            <a:off x="5103288"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5" name="Rectangle 2474"/>
          <p:cNvSpPr/>
          <p:nvPr userDrawn="1"/>
        </p:nvSpPr>
        <p:spPr>
          <a:xfrm>
            <a:off x="531592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6" name="Rectangle 2475"/>
          <p:cNvSpPr/>
          <p:nvPr userDrawn="1"/>
        </p:nvSpPr>
        <p:spPr>
          <a:xfrm>
            <a:off x="552856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7" name="Rectangle 2476"/>
          <p:cNvSpPr/>
          <p:nvPr userDrawn="1"/>
        </p:nvSpPr>
        <p:spPr>
          <a:xfrm>
            <a:off x="574119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8" name="Rectangle 2477"/>
          <p:cNvSpPr/>
          <p:nvPr userDrawn="1"/>
        </p:nvSpPr>
        <p:spPr>
          <a:xfrm>
            <a:off x="595383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79" name="Rectangle 2478"/>
          <p:cNvSpPr/>
          <p:nvPr userDrawn="1"/>
        </p:nvSpPr>
        <p:spPr>
          <a:xfrm>
            <a:off x="6166473"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0" name="Rectangle 2479"/>
          <p:cNvSpPr/>
          <p:nvPr userDrawn="1"/>
        </p:nvSpPr>
        <p:spPr>
          <a:xfrm>
            <a:off x="5103288"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1" name="Rectangle 2480"/>
          <p:cNvSpPr/>
          <p:nvPr userDrawn="1"/>
        </p:nvSpPr>
        <p:spPr>
          <a:xfrm>
            <a:off x="5315925"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2" name="Rectangle 2481"/>
          <p:cNvSpPr/>
          <p:nvPr userDrawn="1"/>
        </p:nvSpPr>
        <p:spPr>
          <a:xfrm>
            <a:off x="5528562"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3" name="Rectangle 2482"/>
          <p:cNvSpPr/>
          <p:nvPr userDrawn="1"/>
        </p:nvSpPr>
        <p:spPr>
          <a:xfrm>
            <a:off x="574119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4" name="Rectangle 2483"/>
          <p:cNvSpPr/>
          <p:nvPr userDrawn="1"/>
        </p:nvSpPr>
        <p:spPr>
          <a:xfrm>
            <a:off x="5953836"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5" name="Rectangle 2484"/>
          <p:cNvSpPr/>
          <p:nvPr userDrawn="1"/>
        </p:nvSpPr>
        <p:spPr>
          <a:xfrm>
            <a:off x="616647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6" name="Rectangle 2485"/>
          <p:cNvSpPr/>
          <p:nvPr userDrawn="1"/>
        </p:nvSpPr>
        <p:spPr>
          <a:xfrm>
            <a:off x="5103288"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7" name="Rectangle 2486"/>
          <p:cNvSpPr/>
          <p:nvPr userDrawn="1"/>
        </p:nvSpPr>
        <p:spPr>
          <a:xfrm>
            <a:off x="531592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8" name="Rectangle 2487"/>
          <p:cNvSpPr/>
          <p:nvPr userDrawn="1"/>
        </p:nvSpPr>
        <p:spPr>
          <a:xfrm>
            <a:off x="5528562"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89" name="Rectangle 2488"/>
          <p:cNvSpPr/>
          <p:nvPr userDrawn="1"/>
        </p:nvSpPr>
        <p:spPr>
          <a:xfrm>
            <a:off x="574119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0" name="Rectangle 2489"/>
          <p:cNvSpPr/>
          <p:nvPr userDrawn="1"/>
        </p:nvSpPr>
        <p:spPr>
          <a:xfrm>
            <a:off x="5953836"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1" name="Rectangle 2490"/>
          <p:cNvSpPr/>
          <p:nvPr userDrawn="1"/>
        </p:nvSpPr>
        <p:spPr>
          <a:xfrm>
            <a:off x="6166473"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2" name="Rectangle 2491"/>
          <p:cNvSpPr/>
          <p:nvPr userDrawn="1"/>
        </p:nvSpPr>
        <p:spPr>
          <a:xfrm>
            <a:off x="5103288"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3" name="Rectangle 2492"/>
          <p:cNvSpPr/>
          <p:nvPr userDrawn="1"/>
        </p:nvSpPr>
        <p:spPr>
          <a:xfrm>
            <a:off x="531592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4" name="Rectangle 2493"/>
          <p:cNvSpPr/>
          <p:nvPr userDrawn="1"/>
        </p:nvSpPr>
        <p:spPr>
          <a:xfrm>
            <a:off x="5528562"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5" name="Rectangle 2494"/>
          <p:cNvSpPr/>
          <p:nvPr userDrawn="1"/>
        </p:nvSpPr>
        <p:spPr>
          <a:xfrm>
            <a:off x="5741199"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6" name="Rectangle 2495"/>
          <p:cNvSpPr/>
          <p:nvPr userDrawn="1"/>
        </p:nvSpPr>
        <p:spPr>
          <a:xfrm>
            <a:off x="5953836"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97" name="Rectangle 2496"/>
          <p:cNvSpPr/>
          <p:nvPr userDrawn="1"/>
        </p:nvSpPr>
        <p:spPr>
          <a:xfrm>
            <a:off x="616647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8" name="Rectangle 2527"/>
          <p:cNvSpPr/>
          <p:nvPr userDrawn="1"/>
        </p:nvSpPr>
        <p:spPr>
          <a:xfrm>
            <a:off x="5103288"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29" name="Rectangle 2528"/>
          <p:cNvSpPr/>
          <p:nvPr userDrawn="1"/>
        </p:nvSpPr>
        <p:spPr>
          <a:xfrm>
            <a:off x="5315925"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0" name="Rectangle 2529"/>
          <p:cNvSpPr/>
          <p:nvPr userDrawn="1"/>
        </p:nvSpPr>
        <p:spPr>
          <a:xfrm>
            <a:off x="5528562"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1" name="Rectangle 2530"/>
          <p:cNvSpPr/>
          <p:nvPr userDrawn="1"/>
        </p:nvSpPr>
        <p:spPr>
          <a:xfrm>
            <a:off x="5741199"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2" name="Rectangle 2531"/>
          <p:cNvSpPr/>
          <p:nvPr userDrawn="1"/>
        </p:nvSpPr>
        <p:spPr>
          <a:xfrm>
            <a:off x="5953836"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3" name="Rectangle 2532"/>
          <p:cNvSpPr/>
          <p:nvPr userDrawn="1"/>
        </p:nvSpPr>
        <p:spPr>
          <a:xfrm>
            <a:off x="616647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4" name="Rectangle 2533"/>
          <p:cNvSpPr/>
          <p:nvPr userDrawn="1"/>
        </p:nvSpPr>
        <p:spPr>
          <a:xfrm>
            <a:off x="5103288"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5" name="Rectangle 2534"/>
          <p:cNvSpPr/>
          <p:nvPr userDrawn="1"/>
        </p:nvSpPr>
        <p:spPr>
          <a:xfrm>
            <a:off x="5315925" y="364364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6" name="Rectangle 2535"/>
          <p:cNvSpPr/>
          <p:nvPr userDrawn="1"/>
        </p:nvSpPr>
        <p:spPr>
          <a:xfrm>
            <a:off x="5528562"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7" name="Rectangle 2536"/>
          <p:cNvSpPr/>
          <p:nvPr userDrawn="1"/>
        </p:nvSpPr>
        <p:spPr>
          <a:xfrm>
            <a:off x="5741199"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8" name="Rectangle 2537"/>
          <p:cNvSpPr/>
          <p:nvPr userDrawn="1"/>
        </p:nvSpPr>
        <p:spPr>
          <a:xfrm>
            <a:off x="5953836"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39" name="Rectangle 2538"/>
          <p:cNvSpPr/>
          <p:nvPr userDrawn="1"/>
        </p:nvSpPr>
        <p:spPr>
          <a:xfrm>
            <a:off x="6166473"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0" name="Rectangle 2539"/>
          <p:cNvSpPr/>
          <p:nvPr userDrawn="1"/>
        </p:nvSpPr>
        <p:spPr>
          <a:xfrm>
            <a:off x="5103288"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1" name="Rectangle 2540"/>
          <p:cNvSpPr/>
          <p:nvPr userDrawn="1"/>
        </p:nvSpPr>
        <p:spPr>
          <a:xfrm>
            <a:off x="5315925"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2" name="Rectangle 2541"/>
          <p:cNvSpPr/>
          <p:nvPr userDrawn="1"/>
        </p:nvSpPr>
        <p:spPr>
          <a:xfrm>
            <a:off x="5528562"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3" name="Rectangle 2542"/>
          <p:cNvSpPr/>
          <p:nvPr userDrawn="1"/>
        </p:nvSpPr>
        <p:spPr>
          <a:xfrm>
            <a:off x="5741199"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4" name="Rectangle 2543"/>
          <p:cNvSpPr/>
          <p:nvPr userDrawn="1"/>
        </p:nvSpPr>
        <p:spPr>
          <a:xfrm>
            <a:off x="5953836"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5" name="Rectangle 2544"/>
          <p:cNvSpPr/>
          <p:nvPr userDrawn="1"/>
        </p:nvSpPr>
        <p:spPr>
          <a:xfrm>
            <a:off x="6166473"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6" name="Rectangle 2545"/>
          <p:cNvSpPr/>
          <p:nvPr userDrawn="1"/>
        </p:nvSpPr>
        <p:spPr>
          <a:xfrm>
            <a:off x="5103288"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7" name="Rectangle 2546"/>
          <p:cNvSpPr/>
          <p:nvPr userDrawn="1"/>
        </p:nvSpPr>
        <p:spPr>
          <a:xfrm>
            <a:off x="5315925"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8" name="Rectangle 2547"/>
          <p:cNvSpPr/>
          <p:nvPr userDrawn="1"/>
        </p:nvSpPr>
        <p:spPr>
          <a:xfrm>
            <a:off x="5528562"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49" name="Rectangle 2548"/>
          <p:cNvSpPr/>
          <p:nvPr userDrawn="1"/>
        </p:nvSpPr>
        <p:spPr>
          <a:xfrm>
            <a:off x="5741199"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0" name="Rectangle 2549"/>
          <p:cNvSpPr/>
          <p:nvPr userDrawn="1"/>
        </p:nvSpPr>
        <p:spPr>
          <a:xfrm>
            <a:off x="5953836" y="4071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1" name="Rectangle 2550"/>
          <p:cNvSpPr/>
          <p:nvPr userDrawn="1"/>
        </p:nvSpPr>
        <p:spPr>
          <a:xfrm>
            <a:off x="616647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2" name="Rectangle 2551"/>
          <p:cNvSpPr/>
          <p:nvPr userDrawn="1"/>
        </p:nvSpPr>
        <p:spPr>
          <a:xfrm>
            <a:off x="5103288"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3" name="Rectangle 2552"/>
          <p:cNvSpPr/>
          <p:nvPr userDrawn="1"/>
        </p:nvSpPr>
        <p:spPr>
          <a:xfrm>
            <a:off x="5315925"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4" name="Rectangle 2553"/>
          <p:cNvSpPr/>
          <p:nvPr userDrawn="1"/>
        </p:nvSpPr>
        <p:spPr>
          <a:xfrm>
            <a:off x="5528562"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5" name="Rectangle 2554"/>
          <p:cNvSpPr/>
          <p:nvPr userDrawn="1"/>
        </p:nvSpPr>
        <p:spPr>
          <a:xfrm>
            <a:off x="5741199"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6" name="Rectangle 2555"/>
          <p:cNvSpPr/>
          <p:nvPr userDrawn="1"/>
        </p:nvSpPr>
        <p:spPr>
          <a:xfrm>
            <a:off x="5953836"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57" name="Rectangle 2556"/>
          <p:cNvSpPr/>
          <p:nvPr userDrawn="1"/>
        </p:nvSpPr>
        <p:spPr>
          <a:xfrm>
            <a:off x="6166473"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88" name="Rectangle 2587"/>
          <p:cNvSpPr/>
          <p:nvPr userDrawn="1"/>
        </p:nvSpPr>
        <p:spPr>
          <a:xfrm>
            <a:off x="5103288"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89" name="Rectangle 2588"/>
          <p:cNvSpPr/>
          <p:nvPr userDrawn="1"/>
        </p:nvSpPr>
        <p:spPr>
          <a:xfrm>
            <a:off x="5315925"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0" name="Rectangle 2589"/>
          <p:cNvSpPr/>
          <p:nvPr userDrawn="1"/>
        </p:nvSpPr>
        <p:spPr>
          <a:xfrm>
            <a:off x="552856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1" name="Rectangle 2590"/>
          <p:cNvSpPr/>
          <p:nvPr userDrawn="1"/>
        </p:nvSpPr>
        <p:spPr>
          <a:xfrm>
            <a:off x="5741199"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2" name="Rectangle 2591"/>
          <p:cNvSpPr/>
          <p:nvPr userDrawn="1"/>
        </p:nvSpPr>
        <p:spPr>
          <a:xfrm>
            <a:off x="5953836"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3" name="Rectangle 2592"/>
          <p:cNvSpPr/>
          <p:nvPr userDrawn="1"/>
        </p:nvSpPr>
        <p:spPr>
          <a:xfrm>
            <a:off x="6166473"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4" name="Rectangle 2593"/>
          <p:cNvSpPr/>
          <p:nvPr userDrawn="1"/>
        </p:nvSpPr>
        <p:spPr>
          <a:xfrm>
            <a:off x="5103288"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5" name="Rectangle 2594"/>
          <p:cNvSpPr/>
          <p:nvPr userDrawn="1"/>
        </p:nvSpPr>
        <p:spPr>
          <a:xfrm>
            <a:off x="5315925"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6" name="Rectangle 2595"/>
          <p:cNvSpPr/>
          <p:nvPr userDrawn="1"/>
        </p:nvSpPr>
        <p:spPr>
          <a:xfrm>
            <a:off x="5528562"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7" name="Rectangle 2596"/>
          <p:cNvSpPr/>
          <p:nvPr userDrawn="1"/>
        </p:nvSpPr>
        <p:spPr>
          <a:xfrm>
            <a:off x="5741199"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8" name="Rectangle 2597"/>
          <p:cNvSpPr/>
          <p:nvPr userDrawn="1"/>
        </p:nvSpPr>
        <p:spPr>
          <a:xfrm>
            <a:off x="5953836"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99" name="Rectangle 2598"/>
          <p:cNvSpPr/>
          <p:nvPr userDrawn="1"/>
        </p:nvSpPr>
        <p:spPr>
          <a:xfrm>
            <a:off x="6166473"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0" name="Rectangle 2599"/>
          <p:cNvSpPr/>
          <p:nvPr userDrawn="1"/>
        </p:nvSpPr>
        <p:spPr>
          <a:xfrm>
            <a:off x="510328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1" name="Rectangle 2600"/>
          <p:cNvSpPr/>
          <p:nvPr userDrawn="1"/>
        </p:nvSpPr>
        <p:spPr>
          <a:xfrm>
            <a:off x="531592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2" name="Rectangle 2601"/>
          <p:cNvSpPr/>
          <p:nvPr userDrawn="1"/>
        </p:nvSpPr>
        <p:spPr>
          <a:xfrm>
            <a:off x="5528562"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3" name="Rectangle 2602"/>
          <p:cNvSpPr/>
          <p:nvPr userDrawn="1"/>
        </p:nvSpPr>
        <p:spPr>
          <a:xfrm>
            <a:off x="5741199"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4" name="Rectangle 2603"/>
          <p:cNvSpPr/>
          <p:nvPr userDrawn="1"/>
        </p:nvSpPr>
        <p:spPr>
          <a:xfrm>
            <a:off x="595383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5" name="Rectangle 2604"/>
          <p:cNvSpPr/>
          <p:nvPr userDrawn="1"/>
        </p:nvSpPr>
        <p:spPr>
          <a:xfrm>
            <a:off x="616647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6" name="Rectangle 2605"/>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7" name="Rectangle 2606"/>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8" name="Rectangle 2607"/>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09" name="Rectangle 2608"/>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0" name="Rectangle 2609"/>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1" name="Rectangle 2610"/>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2" name="Rectangle 2611"/>
          <p:cNvSpPr/>
          <p:nvPr userDrawn="1"/>
        </p:nvSpPr>
        <p:spPr>
          <a:xfrm>
            <a:off x="510328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3" name="Rectangle 2612"/>
          <p:cNvSpPr/>
          <p:nvPr userDrawn="1"/>
        </p:nvSpPr>
        <p:spPr>
          <a:xfrm>
            <a:off x="531592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4" name="Rectangle 2613"/>
          <p:cNvSpPr/>
          <p:nvPr userDrawn="1"/>
        </p:nvSpPr>
        <p:spPr>
          <a:xfrm>
            <a:off x="552856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5" name="Rectangle 2614"/>
          <p:cNvSpPr/>
          <p:nvPr userDrawn="1"/>
        </p:nvSpPr>
        <p:spPr>
          <a:xfrm>
            <a:off x="574119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6" name="Rectangle 2615"/>
          <p:cNvSpPr/>
          <p:nvPr userDrawn="1"/>
        </p:nvSpPr>
        <p:spPr>
          <a:xfrm>
            <a:off x="595383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7" name="Rectangle 2616"/>
          <p:cNvSpPr/>
          <p:nvPr userDrawn="1"/>
        </p:nvSpPr>
        <p:spPr>
          <a:xfrm>
            <a:off x="616647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8" name="Rectangle 2617"/>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19" name="Rectangle 2618"/>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0" name="Rectangle 2619"/>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1" name="Rectangle 2620"/>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2" name="Rectangle 2621"/>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3" name="Rectangle 2622"/>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4" name="Rectangle 2623"/>
          <p:cNvSpPr/>
          <p:nvPr userDrawn="1"/>
        </p:nvSpPr>
        <p:spPr>
          <a:xfrm>
            <a:off x="637911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5" name="Rectangle 2624"/>
          <p:cNvSpPr/>
          <p:nvPr userDrawn="1"/>
        </p:nvSpPr>
        <p:spPr>
          <a:xfrm>
            <a:off x="659174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6" name="Rectangle 2625"/>
          <p:cNvSpPr/>
          <p:nvPr userDrawn="1"/>
        </p:nvSpPr>
        <p:spPr>
          <a:xfrm>
            <a:off x="680438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7" name="Rectangle 2626"/>
          <p:cNvSpPr/>
          <p:nvPr userDrawn="1"/>
        </p:nvSpPr>
        <p:spPr>
          <a:xfrm>
            <a:off x="701702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8" name="Rectangle 2627"/>
          <p:cNvSpPr/>
          <p:nvPr userDrawn="1"/>
        </p:nvSpPr>
        <p:spPr>
          <a:xfrm>
            <a:off x="722965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29" name="Rectangle 2628"/>
          <p:cNvSpPr/>
          <p:nvPr userDrawn="1"/>
        </p:nvSpPr>
        <p:spPr>
          <a:xfrm>
            <a:off x="744229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0" name="Rectangle 2629"/>
          <p:cNvSpPr/>
          <p:nvPr userDrawn="1"/>
        </p:nvSpPr>
        <p:spPr>
          <a:xfrm>
            <a:off x="637911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1" name="Rectangle 2630"/>
          <p:cNvSpPr/>
          <p:nvPr userDrawn="1"/>
        </p:nvSpPr>
        <p:spPr>
          <a:xfrm>
            <a:off x="659174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2" name="Rectangle 2631"/>
          <p:cNvSpPr/>
          <p:nvPr userDrawn="1"/>
        </p:nvSpPr>
        <p:spPr>
          <a:xfrm>
            <a:off x="680438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3" name="Rectangle 2632"/>
          <p:cNvSpPr/>
          <p:nvPr userDrawn="1"/>
        </p:nvSpPr>
        <p:spPr>
          <a:xfrm>
            <a:off x="701702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4" name="Rectangle 2633"/>
          <p:cNvSpPr/>
          <p:nvPr userDrawn="1"/>
        </p:nvSpPr>
        <p:spPr>
          <a:xfrm>
            <a:off x="722965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5" name="Rectangle 2634"/>
          <p:cNvSpPr/>
          <p:nvPr userDrawn="1"/>
        </p:nvSpPr>
        <p:spPr>
          <a:xfrm>
            <a:off x="744229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6" name="Rectangle 2635"/>
          <p:cNvSpPr/>
          <p:nvPr userDrawn="1"/>
        </p:nvSpPr>
        <p:spPr>
          <a:xfrm>
            <a:off x="637911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7" name="Rectangle 2636"/>
          <p:cNvSpPr/>
          <p:nvPr userDrawn="1"/>
        </p:nvSpPr>
        <p:spPr>
          <a:xfrm>
            <a:off x="659174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8" name="Rectangle 2637"/>
          <p:cNvSpPr/>
          <p:nvPr userDrawn="1"/>
        </p:nvSpPr>
        <p:spPr>
          <a:xfrm>
            <a:off x="680438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39" name="Rectangle 2638"/>
          <p:cNvSpPr/>
          <p:nvPr userDrawn="1"/>
        </p:nvSpPr>
        <p:spPr>
          <a:xfrm>
            <a:off x="7017021"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0" name="Rectangle 2639"/>
          <p:cNvSpPr/>
          <p:nvPr userDrawn="1"/>
        </p:nvSpPr>
        <p:spPr>
          <a:xfrm>
            <a:off x="7229658"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1" name="Rectangle 2640"/>
          <p:cNvSpPr/>
          <p:nvPr userDrawn="1"/>
        </p:nvSpPr>
        <p:spPr>
          <a:xfrm>
            <a:off x="7442295"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2" name="Rectangle 2641"/>
          <p:cNvSpPr/>
          <p:nvPr userDrawn="1"/>
        </p:nvSpPr>
        <p:spPr>
          <a:xfrm>
            <a:off x="637911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3" name="Rectangle 2642"/>
          <p:cNvSpPr/>
          <p:nvPr userDrawn="1"/>
        </p:nvSpPr>
        <p:spPr>
          <a:xfrm>
            <a:off x="6591747" y="64261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4" name="Rectangle 2643"/>
          <p:cNvSpPr/>
          <p:nvPr userDrawn="1"/>
        </p:nvSpPr>
        <p:spPr>
          <a:xfrm>
            <a:off x="680438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5" name="Rectangle 2644"/>
          <p:cNvSpPr/>
          <p:nvPr userDrawn="1"/>
        </p:nvSpPr>
        <p:spPr>
          <a:xfrm>
            <a:off x="701702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6" name="Rectangle 2645"/>
          <p:cNvSpPr/>
          <p:nvPr userDrawn="1"/>
        </p:nvSpPr>
        <p:spPr>
          <a:xfrm>
            <a:off x="7229658"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7" name="Rectangle 2646"/>
          <p:cNvSpPr/>
          <p:nvPr userDrawn="1"/>
        </p:nvSpPr>
        <p:spPr>
          <a:xfrm>
            <a:off x="7442295"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8" name="Rectangle 2647"/>
          <p:cNvSpPr/>
          <p:nvPr userDrawn="1"/>
        </p:nvSpPr>
        <p:spPr>
          <a:xfrm>
            <a:off x="637911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49" name="Rectangle 2648"/>
          <p:cNvSpPr/>
          <p:nvPr userDrawn="1"/>
        </p:nvSpPr>
        <p:spPr>
          <a:xfrm>
            <a:off x="659174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0" name="Rectangle 2649"/>
          <p:cNvSpPr/>
          <p:nvPr userDrawn="1"/>
        </p:nvSpPr>
        <p:spPr>
          <a:xfrm>
            <a:off x="6804384"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1" name="Rectangle 2650"/>
          <p:cNvSpPr/>
          <p:nvPr userDrawn="1"/>
        </p:nvSpPr>
        <p:spPr>
          <a:xfrm>
            <a:off x="7017021"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2" name="Rectangle 2651"/>
          <p:cNvSpPr/>
          <p:nvPr userDrawn="1"/>
        </p:nvSpPr>
        <p:spPr>
          <a:xfrm>
            <a:off x="7229658"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3" name="Rectangle 2652"/>
          <p:cNvSpPr/>
          <p:nvPr userDrawn="1"/>
        </p:nvSpPr>
        <p:spPr>
          <a:xfrm>
            <a:off x="7442295"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4" name="Rectangle 2653"/>
          <p:cNvSpPr/>
          <p:nvPr userDrawn="1"/>
        </p:nvSpPr>
        <p:spPr>
          <a:xfrm>
            <a:off x="637911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5" name="Rectangle 2654"/>
          <p:cNvSpPr/>
          <p:nvPr userDrawn="1"/>
        </p:nvSpPr>
        <p:spPr>
          <a:xfrm>
            <a:off x="659174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6" name="Rectangle 2655"/>
          <p:cNvSpPr/>
          <p:nvPr userDrawn="1"/>
        </p:nvSpPr>
        <p:spPr>
          <a:xfrm>
            <a:off x="6804384"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7" name="Rectangle 2656"/>
          <p:cNvSpPr/>
          <p:nvPr userDrawn="1"/>
        </p:nvSpPr>
        <p:spPr>
          <a:xfrm>
            <a:off x="7017021"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8" name="Rectangle 2657"/>
          <p:cNvSpPr/>
          <p:nvPr userDrawn="1"/>
        </p:nvSpPr>
        <p:spPr>
          <a:xfrm>
            <a:off x="7229658"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59" name="Rectangle 2658"/>
          <p:cNvSpPr/>
          <p:nvPr userDrawn="1"/>
        </p:nvSpPr>
        <p:spPr>
          <a:xfrm>
            <a:off x="7442295"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0" name="Rectangle 2659"/>
          <p:cNvSpPr/>
          <p:nvPr userDrawn="1"/>
        </p:nvSpPr>
        <p:spPr>
          <a:xfrm>
            <a:off x="637911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1" name="Rectangle 2660"/>
          <p:cNvSpPr/>
          <p:nvPr userDrawn="1"/>
        </p:nvSpPr>
        <p:spPr>
          <a:xfrm>
            <a:off x="659174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2" name="Rectangle 2661"/>
          <p:cNvSpPr/>
          <p:nvPr userDrawn="1"/>
        </p:nvSpPr>
        <p:spPr>
          <a:xfrm>
            <a:off x="680438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3" name="Rectangle 2662"/>
          <p:cNvSpPr/>
          <p:nvPr userDrawn="1"/>
        </p:nvSpPr>
        <p:spPr>
          <a:xfrm>
            <a:off x="7017021"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4" name="Rectangle 2663"/>
          <p:cNvSpPr/>
          <p:nvPr userDrawn="1"/>
        </p:nvSpPr>
        <p:spPr>
          <a:xfrm>
            <a:off x="7229658"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5" name="Rectangle 2664"/>
          <p:cNvSpPr/>
          <p:nvPr userDrawn="1"/>
        </p:nvSpPr>
        <p:spPr>
          <a:xfrm>
            <a:off x="7442295"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6" name="Rectangle 2665"/>
          <p:cNvSpPr/>
          <p:nvPr userDrawn="1"/>
        </p:nvSpPr>
        <p:spPr>
          <a:xfrm>
            <a:off x="637911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7" name="Rectangle 2666"/>
          <p:cNvSpPr/>
          <p:nvPr userDrawn="1"/>
        </p:nvSpPr>
        <p:spPr>
          <a:xfrm>
            <a:off x="659174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8" name="Rectangle 2667"/>
          <p:cNvSpPr/>
          <p:nvPr userDrawn="1"/>
        </p:nvSpPr>
        <p:spPr>
          <a:xfrm>
            <a:off x="6804384"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9" name="Rectangle 2668"/>
          <p:cNvSpPr/>
          <p:nvPr userDrawn="1"/>
        </p:nvSpPr>
        <p:spPr>
          <a:xfrm>
            <a:off x="701702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0" name="Rectangle 2669"/>
          <p:cNvSpPr/>
          <p:nvPr userDrawn="1"/>
        </p:nvSpPr>
        <p:spPr>
          <a:xfrm>
            <a:off x="722965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1" name="Rectangle 2670"/>
          <p:cNvSpPr/>
          <p:nvPr userDrawn="1"/>
        </p:nvSpPr>
        <p:spPr>
          <a:xfrm>
            <a:off x="7442295"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2" name="Rectangle 2671"/>
          <p:cNvSpPr/>
          <p:nvPr userDrawn="1"/>
        </p:nvSpPr>
        <p:spPr>
          <a:xfrm>
            <a:off x="6379110"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3" name="Rectangle 2672"/>
          <p:cNvSpPr/>
          <p:nvPr userDrawn="1"/>
        </p:nvSpPr>
        <p:spPr>
          <a:xfrm>
            <a:off x="659174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4" name="Rectangle 2673"/>
          <p:cNvSpPr/>
          <p:nvPr userDrawn="1"/>
        </p:nvSpPr>
        <p:spPr>
          <a:xfrm>
            <a:off x="6804384" y="171450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5" name="Rectangle 2674"/>
          <p:cNvSpPr/>
          <p:nvPr userDrawn="1"/>
        </p:nvSpPr>
        <p:spPr>
          <a:xfrm>
            <a:off x="7017021"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6" name="Rectangle 2675"/>
          <p:cNvSpPr/>
          <p:nvPr userDrawn="1"/>
        </p:nvSpPr>
        <p:spPr>
          <a:xfrm>
            <a:off x="7229658"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7" name="Rectangle 2676"/>
          <p:cNvSpPr/>
          <p:nvPr userDrawn="1"/>
        </p:nvSpPr>
        <p:spPr>
          <a:xfrm>
            <a:off x="7442295"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8" name="Rectangle 2677"/>
          <p:cNvSpPr/>
          <p:nvPr userDrawn="1"/>
        </p:nvSpPr>
        <p:spPr>
          <a:xfrm>
            <a:off x="637911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9" name="Rectangle 2678"/>
          <p:cNvSpPr/>
          <p:nvPr userDrawn="1"/>
        </p:nvSpPr>
        <p:spPr>
          <a:xfrm>
            <a:off x="659174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0" name="Rectangle 2679"/>
          <p:cNvSpPr/>
          <p:nvPr userDrawn="1"/>
        </p:nvSpPr>
        <p:spPr>
          <a:xfrm>
            <a:off x="6804384"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1" name="Rectangle 2680"/>
          <p:cNvSpPr/>
          <p:nvPr userDrawn="1"/>
        </p:nvSpPr>
        <p:spPr>
          <a:xfrm>
            <a:off x="7017021"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2" name="Rectangle 2681"/>
          <p:cNvSpPr/>
          <p:nvPr userDrawn="1"/>
        </p:nvSpPr>
        <p:spPr>
          <a:xfrm>
            <a:off x="7229658"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3" name="Rectangle 2682"/>
          <p:cNvSpPr/>
          <p:nvPr userDrawn="1"/>
        </p:nvSpPr>
        <p:spPr>
          <a:xfrm>
            <a:off x="7442295"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4" name="Rectangle 2683"/>
          <p:cNvSpPr/>
          <p:nvPr userDrawn="1"/>
        </p:nvSpPr>
        <p:spPr>
          <a:xfrm>
            <a:off x="637911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5" name="Rectangle 2684"/>
          <p:cNvSpPr/>
          <p:nvPr userDrawn="1"/>
        </p:nvSpPr>
        <p:spPr>
          <a:xfrm>
            <a:off x="659174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6" name="Rectangle 2685"/>
          <p:cNvSpPr/>
          <p:nvPr userDrawn="1"/>
        </p:nvSpPr>
        <p:spPr>
          <a:xfrm>
            <a:off x="6804384"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7" name="Rectangle 2686"/>
          <p:cNvSpPr/>
          <p:nvPr userDrawn="1"/>
        </p:nvSpPr>
        <p:spPr>
          <a:xfrm>
            <a:off x="7017021"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8" name="Rectangle 2687"/>
          <p:cNvSpPr/>
          <p:nvPr userDrawn="1"/>
        </p:nvSpPr>
        <p:spPr>
          <a:xfrm>
            <a:off x="7229658"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89" name="Rectangle 2688"/>
          <p:cNvSpPr/>
          <p:nvPr userDrawn="1"/>
        </p:nvSpPr>
        <p:spPr>
          <a:xfrm>
            <a:off x="7442295"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0" name="Rectangle 2719"/>
          <p:cNvSpPr/>
          <p:nvPr userDrawn="1"/>
        </p:nvSpPr>
        <p:spPr>
          <a:xfrm>
            <a:off x="6379110"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1" name="Rectangle 2720"/>
          <p:cNvSpPr/>
          <p:nvPr userDrawn="1"/>
        </p:nvSpPr>
        <p:spPr>
          <a:xfrm>
            <a:off x="659174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2" name="Rectangle 2721"/>
          <p:cNvSpPr/>
          <p:nvPr userDrawn="1"/>
        </p:nvSpPr>
        <p:spPr>
          <a:xfrm>
            <a:off x="6804384"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3" name="Rectangle 2722"/>
          <p:cNvSpPr/>
          <p:nvPr userDrawn="1"/>
        </p:nvSpPr>
        <p:spPr>
          <a:xfrm>
            <a:off x="7017021"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4" name="Rectangle 2723"/>
          <p:cNvSpPr/>
          <p:nvPr userDrawn="1"/>
        </p:nvSpPr>
        <p:spPr>
          <a:xfrm>
            <a:off x="7229658"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5" name="Rectangle 2724"/>
          <p:cNvSpPr/>
          <p:nvPr userDrawn="1"/>
        </p:nvSpPr>
        <p:spPr>
          <a:xfrm>
            <a:off x="7442295"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6" name="Rectangle 2725"/>
          <p:cNvSpPr/>
          <p:nvPr userDrawn="1"/>
        </p:nvSpPr>
        <p:spPr>
          <a:xfrm>
            <a:off x="637911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7" name="Rectangle 2726"/>
          <p:cNvSpPr/>
          <p:nvPr userDrawn="1"/>
        </p:nvSpPr>
        <p:spPr>
          <a:xfrm>
            <a:off x="659174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8" name="Rectangle 2727"/>
          <p:cNvSpPr/>
          <p:nvPr userDrawn="1"/>
        </p:nvSpPr>
        <p:spPr>
          <a:xfrm>
            <a:off x="6804384"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29" name="Rectangle 2728"/>
          <p:cNvSpPr/>
          <p:nvPr userDrawn="1"/>
        </p:nvSpPr>
        <p:spPr>
          <a:xfrm>
            <a:off x="7017021"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0" name="Rectangle 2729"/>
          <p:cNvSpPr/>
          <p:nvPr userDrawn="1"/>
        </p:nvSpPr>
        <p:spPr>
          <a:xfrm>
            <a:off x="7229658"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1" name="Rectangle 2730"/>
          <p:cNvSpPr/>
          <p:nvPr userDrawn="1"/>
        </p:nvSpPr>
        <p:spPr>
          <a:xfrm>
            <a:off x="7442295"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2" name="Rectangle 2731"/>
          <p:cNvSpPr/>
          <p:nvPr userDrawn="1"/>
        </p:nvSpPr>
        <p:spPr>
          <a:xfrm>
            <a:off x="637911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3" name="Rectangle 2732"/>
          <p:cNvSpPr/>
          <p:nvPr userDrawn="1"/>
        </p:nvSpPr>
        <p:spPr>
          <a:xfrm>
            <a:off x="659174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4" name="Rectangle 2733"/>
          <p:cNvSpPr/>
          <p:nvPr userDrawn="1"/>
        </p:nvSpPr>
        <p:spPr>
          <a:xfrm>
            <a:off x="6804384"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5" name="Rectangle 2734"/>
          <p:cNvSpPr/>
          <p:nvPr userDrawn="1"/>
        </p:nvSpPr>
        <p:spPr>
          <a:xfrm>
            <a:off x="7017021" y="3856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6" name="Rectangle 2735"/>
          <p:cNvSpPr/>
          <p:nvPr userDrawn="1"/>
        </p:nvSpPr>
        <p:spPr>
          <a:xfrm>
            <a:off x="7229658"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7" name="Rectangle 2736"/>
          <p:cNvSpPr/>
          <p:nvPr userDrawn="1"/>
        </p:nvSpPr>
        <p:spPr>
          <a:xfrm>
            <a:off x="7442295"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8" name="Rectangle 2737"/>
          <p:cNvSpPr/>
          <p:nvPr userDrawn="1"/>
        </p:nvSpPr>
        <p:spPr>
          <a:xfrm>
            <a:off x="6379110"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39" name="Rectangle 2738"/>
          <p:cNvSpPr/>
          <p:nvPr userDrawn="1"/>
        </p:nvSpPr>
        <p:spPr>
          <a:xfrm>
            <a:off x="659174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0" name="Rectangle 2739"/>
          <p:cNvSpPr/>
          <p:nvPr userDrawn="1"/>
        </p:nvSpPr>
        <p:spPr>
          <a:xfrm>
            <a:off x="6804384"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1" name="Rectangle 2740"/>
          <p:cNvSpPr/>
          <p:nvPr userDrawn="1"/>
        </p:nvSpPr>
        <p:spPr>
          <a:xfrm>
            <a:off x="7017021"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2" name="Rectangle 2741"/>
          <p:cNvSpPr/>
          <p:nvPr userDrawn="1"/>
        </p:nvSpPr>
        <p:spPr>
          <a:xfrm>
            <a:off x="7229658"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3" name="Rectangle 2742"/>
          <p:cNvSpPr/>
          <p:nvPr userDrawn="1"/>
        </p:nvSpPr>
        <p:spPr>
          <a:xfrm>
            <a:off x="7442295"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4" name="Rectangle 2743"/>
          <p:cNvSpPr/>
          <p:nvPr userDrawn="1"/>
        </p:nvSpPr>
        <p:spPr>
          <a:xfrm>
            <a:off x="637911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5" name="Rectangle 2744"/>
          <p:cNvSpPr/>
          <p:nvPr userDrawn="1"/>
        </p:nvSpPr>
        <p:spPr>
          <a:xfrm>
            <a:off x="659174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6" name="Rectangle 2745"/>
          <p:cNvSpPr/>
          <p:nvPr userDrawn="1"/>
        </p:nvSpPr>
        <p:spPr>
          <a:xfrm>
            <a:off x="6804384"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7" name="Rectangle 2746"/>
          <p:cNvSpPr/>
          <p:nvPr userDrawn="1"/>
        </p:nvSpPr>
        <p:spPr>
          <a:xfrm>
            <a:off x="7017021"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8" name="Rectangle 2747"/>
          <p:cNvSpPr/>
          <p:nvPr userDrawn="1"/>
        </p:nvSpPr>
        <p:spPr>
          <a:xfrm>
            <a:off x="7229658"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49" name="Rectangle 2748"/>
          <p:cNvSpPr/>
          <p:nvPr userDrawn="1"/>
        </p:nvSpPr>
        <p:spPr>
          <a:xfrm>
            <a:off x="7442295"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0" name="Rectangle 2779"/>
          <p:cNvSpPr/>
          <p:nvPr userDrawn="1"/>
        </p:nvSpPr>
        <p:spPr>
          <a:xfrm>
            <a:off x="637911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1" name="Rectangle 2780"/>
          <p:cNvSpPr/>
          <p:nvPr userDrawn="1"/>
        </p:nvSpPr>
        <p:spPr>
          <a:xfrm>
            <a:off x="659174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2" name="Rectangle 2781"/>
          <p:cNvSpPr/>
          <p:nvPr userDrawn="1"/>
        </p:nvSpPr>
        <p:spPr>
          <a:xfrm>
            <a:off x="6804384"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3" name="Rectangle 2782"/>
          <p:cNvSpPr/>
          <p:nvPr userDrawn="1"/>
        </p:nvSpPr>
        <p:spPr>
          <a:xfrm>
            <a:off x="7017021"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4" name="Rectangle 2783"/>
          <p:cNvSpPr/>
          <p:nvPr userDrawn="1"/>
        </p:nvSpPr>
        <p:spPr>
          <a:xfrm>
            <a:off x="7229658"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5" name="Rectangle 2784"/>
          <p:cNvSpPr/>
          <p:nvPr userDrawn="1"/>
        </p:nvSpPr>
        <p:spPr>
          <a:xfrm>
            <a:off x="7442295"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6" name="Rectangle 2785"/>
          <p:cNvSpPr/>
          <p:nvPr userDrawn="1"/>
        </p:nvSpPr>
        <p:spPr>
          <a:xfrm>
            <a:off x="637911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7" name="Rectangle 2786"/>
          <p:cNvSpPr/>
          <p:nvPr userDrawn="1"/>
        </p:nvSpPr>
        <p:spPr>
          <a:xfrm>
            <a:off x="659174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8" name="Rectangle 2787"/>
          <p:cNvSpPr/>
          <p:nvPr userDrawn="1"/>
        </p:nvSpPr>
        <p:spPr>
          <a:xfrm>
            <a:off x="6804384"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9" name="Rectangle 2788"/>
          <p:cNvSpPr/>
          <p:nvPr userDrawn="1"/>
        </p:nvSpPr>
        <p:spPr>
          <a:xfrm>
            <a:off x="7017021"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0" name="Rectangle 2789"/>
          <p:cNvSpPr/>
          <p:nvPr userDrawn="1"/>
        </p:nvSpPr>
        <p:spPr>
          <a:xfrm>
            <a:off x="7229658"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1" name="Rectangle 2790"/>
          <p:cNvSpPr/>
          <p:nvPr userDrawn="1"/>
        </p:nvSpPr>
        <p:spPr>
          <a:xfrm>
            <a:off x="7442295"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2" name="Rectangle 2791"/>
          <p:cNvSpPr/>
          <p:nvPr userDrawn="1"/>
        </p:nvSpPr>
        <p:spPr>
          <a:xfrm>
            <a:off x="6379110"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3" name="Rectangle 2792"/>
          <p:cNvSpPr/>
          <p:nvPr userDrawn="1"/>
        </p:nvSpPr>
        <p:spPr>
          <a:xfrm>
            <a:off x="659174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4" name="Rectangle 2793"/>
          <p:cNvSpPr/>
          <p:nvPr userDrawn="1"/>
        </p:nvSpPr>
        <p:spPr>
          <a:xfrm>
            <a:off x="6804384"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5" name="Rectangle 2794"/>
          <p:cNvSpPr/>
          <p:nvPr userDrawn="1"/>
        </p:nvSpPr>
        <p:spPr>
          <a:xfrm>
            <a:off x="7017021"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6" name="Rectangle 2795"/>
          <p:cNvSpPr/>
          <p:nvPr userDrawn="1"/>
        </p:nvSpPr>
        <p:spPr>
          <a:xfrm>
            <a:off x="7229658"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7" name="Rectangle 2796"/>
          <p:cNvSpPr/>
          <p:nvPr userDrawn="1"/>
        </p:nvSpPr>
        <p:spPr>
          <a:xfrm>
            <a:off x="7442295"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8" name="Rectangle 2797"/>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9" name="Rectangle 2798"/>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0" name="Rectangle 2799"/>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1" name="Rectangle 2800"/>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2" name="Rectangle 2801"/>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3" name="Rectangle 2802"/>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4" name="Rectangle 2803"/>
          <p:cNvSpPr/>
          <p:nvPr userDrawn="1"/>
        </p:nvSpPr>
        <p:spPr>
          <a:xfrm>
            <a:off x="637911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5" name="Rectangle 2804"/>
          <p:cNvSpPr/>
          <p:nvPr userDrawn="1"/>
        </p:nvSpPr>
        <p:spPr>
          <a:xfrm>
            <a:off x="659174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6" name="Rectangle 2805"/>
          <p:cNvSpPr/>
          <p:nvPr userDrawn="1"/>
        </p:nvSpPr>
        <p:spPr>
          <a:xfrm>
            <a:off x="680438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7" name="Rectangle 2806"/>
          <p:cNvSpPr/>
          <p:nvPr userDrawn="1"/>
        </p:nvSpPr>
        <p:spPr>
          <a:xfrm>
            <a:off x="701702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8" name="Rectangle 2807"/>
          <p:cNvSpPr/>
          <p:nvPr userDrawn="1"/>
        </p:nvSpPr>
        <p:spPr>
          <a:xfrm>
            <a:off x="7229658"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9" name="Rectangle 2808"/>
          <p:cNvSpPr/>
          <p:nvPr userDrawn="1"/>
        </p:nvSpPr>
        <p:spPr>
          <a:xfrm>
            <a:off x="744229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0" name="Rectangle 2809"/>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1" name="Rectangle 2810"/>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2" name="Rectangle 2811"/>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3" name="Rectangle 2812"/>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4" name="Rectangle 2813"/>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5" name="Rectangle 2814"/>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6" name="Rectangle 2815"/>
          <p:cNvSpPr/>
          <p:nvPr userDrawn="1"/>
        </p:nvSpPr>
        <p:spPr>
          <a:xfrm>
            <a:off x="7654932"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7" name="Rectangle 2816"/>
          <p:cNvSpPr/>
          <p:nvPr userDrawn="1"/>
        </p:nvSpPr>
        <p:spPr>
          <a:xfrm>
            <a:off x="786756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8" name="Rectangle 2817"/>
          <p:cNvSpPr/>
          <p:nvPr userDrawn="1"/>
        </p:nvSpPr>
        <p:spPr>
          <a:xfrm>
            <a:off x="808020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9" name="Rectangle 2818"/>
          <p:cNvSpPr/>
          <p:nvPr userDrawn="1"/>
        </p:nvSpPr>
        <p:spPr>
          <a:xfrm>
            <a:off x="829284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0" name="Rectangle 2819"/>
          <p:cNvSpPr/>
          <p:nvPr userDrawn="1"/>
        </p:nvSpPr>
        <p:spPr>
          <a:xfrm>
            <a:off x="850548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1" name="Rectangle 2820"/>
          <p:cNvSpPr/>
          <p:nvPr userDrawn="1"/>
        </p:nvSpPr>
        <p:spPr>
          <a:xfrm>
            <a:off x="7654932"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2" name="Rectangle 2821"/>
          <p:cNvSpPr/>
          <p:nvPr userDrawn="1"/>
        </p:nvSpPr>
        <p:spPr>
          <a:xfrm>
            <a:off x="7867569"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3" name="Rectangle 2822"/>
          <p:cNvSpPr/>
          <p:nvPr userDrawn="1"/>
        </p:nvSpPr>
        <p:spPr>
          <a:xfrm>
            <a:off x="8080206"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4" name="Rectangle 2823"/>
          <p:cNvSpPr/>
          <p:nvPr userDrawn="1"/>
        </p:nvSpPr>
        <p:spPr>
          <a:xfrm>
            <a:off x="8292843"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5" name="Rectangle 2824"/>
          <p:cNvSpPr/>
          <p:nvPr userDrawn="1"/>
        </p:nvSpPr>
        <p:spPr>
          <a:xfrm>
            <a:off x="8505480"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6" name="Rectangle 2825"/>
          <p:cNvSpPr/>
          <p:nvPr userDrawn="1"/>
        </p:nvSpPr>
        <p:spPr>
          <a:xfrm>
            <a:off x="7654932"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7" name="Rectangle 2826"/>
          <p:cNvSpPr/>
          <p:nvPr userDrawn="1"/>
        </p:nvSpPr>
        <p:spPr>
          <a:xfrm>
            <a:off x="7867569"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8" name="Rectangle 2827"/>
          <p:cNvSpPr/>
          <p:nvPr userDrawn="1"/>
        </p:nvSpPr>
        <p:spPr>
          <a:xfrm>
            <a:off x="8080206"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9" name="Rectangle 2828"/>
          <p:cNvSpPr/>
          <p:nvPr userDrawn="1"/>
        </p:nvSpPr>
        <p:spPr>
          <a:xfrm>
            <a:off x="8292843"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0" name="Rectangle 2829"/>
          <p:cNvSpPr/>
          <p:nvPr userDrawn="1"/>
        </p:nvSpPr>
        <p:spPr>
          <a:xfrm>
            <a:off x="850548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1" name="Rectangle 2830"/>
          <p:cNvSpPr/>
          <p:nvPr userDrawn="1"/>
        </p:nvSpPr>
        <p:spPr>
          <a:xfrm>
            <a:off x="7654932"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2" name="Rectangle 2831"/>
          <p:cNvSpPr/>
          <p:nvPr userDrawn="1"/>
        </p:nvSpPr>
        <p:spPr>
          <a:xfrm>
            <a:off x="7867569"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3" name="Rectangle 2832"/>
          <p:cNvSpPr/>
          <p:nvPr userDrawn="1"/>
        </p:nvSpPr>
        <p:spPr>
          <a:xfrm>
            <a:off x="8080206"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4" name="Rectangle 2833"/>
          <p:cNvSpPr/>
          <p:nvPr userDrawn="1"/>
        </p:nvSpPr>
        <p:spPr>
          <a:xfrm>
            <a:off x="8292843"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5" name="Rectangle 2834"/>
          <p:cNvSpPr/>
          <p:nvPr userDrawn="1"/>
        </p:nvSpPr>
        <p:spPr>
          <a:xfrm>
            <a:off x="850548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6" name="Rectangle 2835"/>
          <p:cNvSpPr/>
          <p:nvPr userDrawn="1"/>
        </p:nvSpPr>
        <p:spPr>
          <a:xfrm>
            <a:off x="7654932"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7" name="Rectangle 2836"/>
          <p:cNvSpPr/>
          <p:nvPr userDrawn="1"/>
        </p:nvSpPr>
        <p:spPr>
          <a:xfrm>
            <a:off x="786756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8" name="Rectangle 2837"/>
          <p:cNvSpPr/>
          <p:nvPr userDrawn="1"/>
        </p:nvSpPr>
        <p:spPr>
          <a:xfrm>
            <a:off x="8080206"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9" name="Rectangle 2838"/>
          <p:cNvSpPr/>
          <p:nvPr userDrawn="1"/>
        </p:nvSpPr>
        <p:spPr>
          <a:xfrm>
            <a:off x="8292843"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0" name="Rectangle 2839"/>
          <p:cNvSpPr/>
          <p:nvPr userDrawn="1"/>
        </p:nvSpPr>
        <p:spPr>
          <a:xfrm>
            <a:off x="850548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1" name="Rectangle 2840"/>
          <p:cNvSpPr/>
          <p:nvPr userDrawn="1"/>
        </p:nvSpPr>
        <p:spPr>
          <a:xfrm>
            <a:off x="7654932"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2" name="Rectangle 2841"/>
          <p:cNvSpPr/>
          <p:nvPr userDrawn="1"/>
        </p:nvSpPr>
        <p:spPr>
          <a:xfrm>
            <a:off x="7867569"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3" name="Rectangle 2842"/>
          <p:cNvSpPr/>
          <p:nvPr userDrawn="1"/>
        </p:nvSpPr>
        <p:spPr>
          <a:xfrm>
            <a:off x="8080206"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4" name="Rectangle 2843"/>
          <p:cNvSpPr/>
          <p:nvPr userDrawn="1"/>
        </p:nvSpPr>
        <p:spPr>
          <a:xfrm>
            <a:off x="8292843"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5" name="Rectangle 2844"/>
          <p:cNvSpPr/>
          <p:nvPr userDrawn="1"/>
        </p:nvSpPr>
        <p:spPr>
          <a:xfrm>
            <a:off x="8505480"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6" name="Rectangle 2845"/>
          <p:cNvSpPr/>
          <p:nvPr userDrawn="1"/>
        </p:nvSpPr>
        <p:spPr>
          <a:xfrm>
            <a:off x="7654932"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7" name="Rectangle 2846"/>
          <p:cNvSpPr/>
          <p:nvPr userDrawn="1"/>
        </p:nvSpPr>
        <p:spPr>
          <a:xfrm>
            <a:off x="7867569"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8" name="Rectangle 2847"/>
          <p:cNvSpPr/>
          <p:nvPr userDrawn="1"/>
        </p:nvSpPr>
        <p:spPr>
          <a:xfrm>
            <a:off x="8080206"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9" name="Rectangle 2848"/>
          <p:cNvSpPr/>
          <p:nvPr userDrawn="1"/>
        </p:nvSpPr>
        <p:spPr>
          <a:xfrm>
            <a:off x="8292843"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0" name="Rectangle 2849"/>
          <p:cNvSpPr/>
          <p:nvPr userDrawn="1"/>
        </p:nvSpPr>
        <p:spPr>
          <a:xfrm>
            <a:off x="850548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1" name="Rectangle 2850"/>
          <p:cNvSpPr/>
          <p:nvPr userDrawn="1"/>
        </p:nvSpPr>
        <p:spPr>
          <a:xfrm>
            <a:off x="765493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2" name="Rectangle 2851"/>
          <p:cNvSpPr/>
          <p:nvPr userDrawn="1"/>
        </p:nvSpPr>
        <p:spPr>
          <a:xfrm>
            <a:off x="786756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3" name="Rectangle 2852"/>
          <p:cNvSpPr/>
          <p:nvPr userDrawn="1"/>
        </p:nvSpPr>
        <p:spPr>
          <a:xfrm>
            <a:off x="8080206"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4" name="Rectangle 2853"/>
          <p:cNvSpPr/>
          <p:nvPr userDrawn="1"/>
        </p:nvSpPr>
        <p:spPr>
          <a:xfrm>
            <a:off x="829284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5" name="Rectangle 2854"/>
          <p:cNvSpPr/>
          <p:nvPr userDrawn="1"/>
        </p:nvSpPr>
        <p:spPr>
          <a:xfrm>
            <a:off x="8505480"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6" name="Rectangle 2855"/>
          <p:cNvSpPr/>
          <p:nvPr userDrawn="1"/>
        </p:nvSpPr>
        <p:spPr>
          <a:xfrm>
            <a:off x="7654932"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7" name="Rectangle 2856"/>
          <p:cNvSpPr/>
          <p:nvPr userDrawn="1"/>
        </p:nvSpPr>
        <p:spPr>
          <a:xfrm>
            <a:off x="7867569"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8" name="Rectangle 2857"/>
          <p:cNvSpPr/>
          <p:nvPr userDrawn="1"/>
        </p:nvSpPr>
        <p:spPr>
          <a:xfrm>
            <a:off x="8080206"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9" name="Rectangle 2858"/>
          <p:cNvSpPr/>
          <p:nvPr userDrawn="1"/>
        </p:nvSpPr>
        <p:spPr>
          <a:xfrm>
            <a:off x="8292843"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0" name="Rectangle 2859"/>
          <p:cNvSpPr/>
          <p:nvPr userDrawn="1"/>
        </p:nvSpPr>
        <p:spPr>
          <a:xfrm>
            <a:off x="850548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1" name="Rectangle 2860"/>
          <p:cNvSpPr/>
          <p:nvPr userDrawn="1"/>
        </p:nvSpPr>
        <p:spPr>
          <a:xfrm>
            <a:off x="7654932"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2" name="Rectangle 2861"/>
          <p:cNvSpPr/>
          <p:nvPr userDrawn="1"/>
        </p:nvSpPr>
        <p:spPr>
          <a:xfrm>
            <a:off x="7867569"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3" name="Rectangle 2862"/>
          <p:cNvSpPr/>
          <p:nvPr userDrawn="1"/>
        </p:nvSpPr>
        <p:spPr>
          <a:xfrm>
            <a:off x="8080206" y="192783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4" name="Rectangle 2863"/>
          <p:cNvSpPr/>
          <p:nvPr userDrawn="1"/>
        </p:nvSpPr>
        <p:spPr>
          <a:xfrm>
            <a:off x="8292843"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5" name="Rectangle 2864"/>
          <p:cNvSpPr/>
          <p:nvPr userDrawn="1"/>
        </p:nvSpPr>
        <p:spPr>
          <a:xfrm>
            <a:off x="8505480"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6" name="Rectangle 2865"/>
          <p:cNvSpPr/>
          <p:nvPr userDrawn="1"/>
        </p:nvSpPr>
        <p:spPr>
          <a:xfrm>
            <a:off x="7654932"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7" name="Rectangle 2866"/>
          <p:cNvSpPr/>
          <p:nvPr userDrawn="1"/>
        </p:nvSpPr>
        <p:spPr>
          <a:xfrm>
            <a:off x="7867569"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8" name="Rectangle 2867"/>
          <p:cNvSpPr/>
          <p:nvPr userDrawn="1"/>
        </p:nvSpPr>
        <p:spPr>
          <a:xfrm>
            <a:off x="8080206"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9" name="Rectangle 2868"/>
          <p:cNvSpPr/>
          <p:nvPr userDrawn="1"/>
        </p:nvSpPr>
        <p:spPr>
          <a:xfrm>
            <a:off x="8292843"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0" name="Rectangle 2869"/>
          <p:cNvSpPr/>
          <p:nvPr userDrawn="1"/>
        </p:nvSpPr>
        <p:spPr>
          <a:xfrm>
            <a:off x="8505480" y="21424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6" name="Rectangle 2895"/>
          <p:cNvSpPr/>
          <p:nvPr userDrawn="1"/>
        </p:nvSpPr>
        <p:spPr>
          <a:xfrm>
            <a:off x="7654932"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7" name="Rectangle 2896"/>
          <p:cNvSpPr/>
          <p:nvPr userDrawn="1"/>
        </p:nvSpPr>
        <p:spPr>
          <a:xfrm>
            <a:off x="7867569"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8" name="Rectangle 2897"/>
          <p:cNvSpPr/>
          <p:nvPr userDrawn="1"/>
        </p:nvSpPr>
        <p:spPr>
          <a:xfrm>
            <a:off x="8080206"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9" name="Rectangle 2898"/>
          <p:cNvSpPr/>
          <p:nvPr userDrawn="1"/>
        </p:nvSpPr>
        <p:spPr>
          <a:xfrm>
            <a:off x="8292843"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0" name="Rectangle 2899"/>
          <p:cNvSpPr/>
          <p:nvPr userDrawn="1"/>
        </p:nvSpPr>
        <p:spPr>
          <a:xfrm>
            <a:off x="8505480"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1" name="Rectangle 2900"/>
          <p:cNvSpPr/>
          <p:nvPr userDrawn="1"/>
        </p:nvSpPr>
        <p:spPr>
          <a:xfrm>
            <a:off x="7654932"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2" name="Rectangle 2901"/>
          <p:cNvSpPr/>
          <p:nvPr userDrawn="1"/>
        </p:nvSpPr>
        <p:spPr>
          <a:xfrm>
            <a:off x="7867569"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3" name="Rectangle 2902"/>
          <p:cNvSpPr/>
          <p:nvPr userDrawn="1"/>
        </p:nvSpPr>
        <p:spPr>
          <a:xfrm>
            <a:off x="8080206"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4" name="Rectangle 2903"/>
          <p:cNvSpPr/>
          <p:nvPr userDrawn="1"/>
        </p:nvSpPr>
        <p:spPr>
          <a:xfrm>
            <a:off x="8292843"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5" name="Rectangle 2904"/>
          <p:cNvSpPr/>
          <p:nvPr userDrawn="1"/>
        </p:nvSpPr>
        <p:spPr>
          <a:xfrm>
            <a:off x="8505480"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6" name="Rectangle 2905"/>
          <p:cNvSpPr/>
          <p:nvPr userDrawn="1"/>
        </p:nvSpPr>
        <p:spPr>
          <a:xfrm>
            <a:off x="7654932"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7" name="Rectangle 2906"/>
          <p:cNvSpPr/>
          <p:nvPr userDrawn="1"/>
        </p:nvSpPr>
        <p:spPr>
          <a:xfrm>
            <a:off x="7867569"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8" name="Rectangle 2907"/>
          <p:cNvSpPr/>
          <p:nvPr userDrawn="1"/>
        </p:nvSpPr>
        <p:spPr>
          <a:xfrm>
            <a:off x="8080206"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9" name="Rectangle 2908"/>
          <p:cNvSpPr/>
          <p:nvPr userDrawn="1"/>
        </p:nvSpPr>
        <p:spPr>
          <a:xfrm>
            <a:off x="8292843"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0" name="Rectangle 2909"/>
          <p:cNvSpPr/>
          <p:nvPr userDrawn="1"/>
        </p:nvSpPr>
        <p:spPr>
          <a:xfrm>
            <a:off x="8505480"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1" name="Rectangle 2910"/>
          <p:cNvSpPr/>
          <p:nvPr userDrawn="1"/>
        </p:nvSpPr>
        <p:spPr>
          <a:xfrm>
            <a:off x="7654932"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2" name="Rectangle 2911"/>
          <p:cNvSpPr/>
          <p:nvPr userDrawn="1"/>
        </p:nvSpPr>
        <p:spPr>
          <a:xfrm>
            <a:off x="7867569"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3" name="Rectangle 2912"/>
          <p:cNvSpPr/>
          <p:nvPr userDrawn="1"/>
        </p:nvSpPr>
        <p:spPr>
          <a:xfrm>
            <a:off x="8080206"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4" name="Rectangle 2913"/>
          <p:cNvSpPr/>
          <p:nvPr userDrawn="1"/>
        </p:nvSpPr>
        <p:spPr>
          <a:xfrm>
            <a:off x="8292843"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5" name="Rectangle 2914"/>
          <p:cNvSpPr/>
          <p:nvPr userDrawn="1"/>
        </p:nvSpPr>
        <p:spPr>
          <a:xfrm>
            <a:off x="8505480"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6" name="Rectangle 2915"/>
          <p:cNvSpPr/>
          <p:nvPr userDrawn="1"/>
        </p:nvSpPr>
        <p:spPr>
          <a:xfrm>
            <a:off x="7654932"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7" name="Rectangle 2916"/>
          <p:cNvSpPr/>
          <p:nvPr userDrawn="1"/>
        </p:nvSpPr>
        <p:spPr>
          <a:xfrm>
            <a:off x="7867569"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8" name="Rectangle 2917"/>
          <p:cNvSpPr/>
          <p:nvPr userDrawn="1"/>
        </p:nvSpPr>
        <p:spPr>
          <a:xfrm>
            <a:off x="8080206" y="4286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9" name="Rectangle 2918"/>
          <p:cNvSpPr/>
          <p:nvPr userDrawn="1"/>
        </p:nvSpPr>
        <p:spPr>
          <a:xfrm>
            <a:off x="8292843"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0" name="Rectangle 2919"/>
          <p:cNvSpPr/>
          <p:nvPr userDrawn="1"/>
        </p:nvSpPr>
        <p:spPr>
          <a:xfrm>
            <a:off x="8505480"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2" name="Rectangle 2921"/>
          <p:cNvSpPr/>
          <p:nvPr userDrawn="1"/>
        </p:nvSpPr>
        <p:spPr>
          <a:xfrm>
            <a:off x="7867569"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3" name="Rectangle 2922"/>
          <p:cNvSpPr/>
          <p:nvPr userDrawn="1"/>
        </p:nvSpPr>
        <p:spPr>
          <a:xfrm>
            <a:off x="8080206"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4" name="Rectangle 2923"/>
          <p:cNvSpPr/>
          <p:nvPr userDrawn="1"/>
        </p:nvSpPr>
        <p:spPr>
          <a:xfrm>
            <a:off x="8292843"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5" name="Rectangle 2924"/>
          <p:cNvSpPr/>
          <p:nvPr userDrawn="1"/>
        </p:nvSpPr>
        <p:spPr>
          <a:xfrm>
            <a:off x="8505480"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7" name="Rectangle 2926"/>
          <p:cNvSpPr/>
          <p:nvPr userDrawn="1"/>
        </p:nvSpPr>
        <p:spPr>
          <a:xfrm>
            <a:off x="7867569"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8" name="Rectangle 2927"/>
          <p:cNvSpPr/>
          <p:nvPr userDrawn="1"/>
        </p:nvSpPr>
        <p:spPr>
          <a:xfrm>
            <a:off x="8080206"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9" name="Rectangle 2928"/>
          <p:cNvSpPr/>
          <p:nvPr userDrawn="1"/>
        </p:nvSpPr>
        <p:spPr>
          <a:xfrm>
            <a:off x="8292843"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0" name="Rectangle 2929"/>
          <p:cNvSpPr/>
          <p:nvPr userDrawn="1"/>
        </p:nvSpPr>
        <p:spPr>
          <a:xfrm>
            <a:off x="8505480"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2" name="Rectangle 2931"/>
          <p:cNvSpPr/>
          <p:nvPr userDrawn="1"/>
        </p:nvSpPr>
        <p:spPr>
          <a:xfrm>
            <a:off x="7867569"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3" name="Rectangle 2932"/>
          <p:cNvSpPr/>
          <p:nvPr userDrawn="1"/>
        </p:nvSpPr>
        <p:spPr>
          <a:xfrm>
            <a:off x="8080206"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4" name="Rectangle 2933"/>
          <p:cNvSpPr/>
          <p:nvPr userDrawn="1"/>
        </p:nvSpPr>
        <p:spPr>
          <a:xfrm>
            <a:off x="8292843"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5" name="Rectangle 2934"/>
          <p:cNvSpPr/>
          <p:nvPr userDrawn="1"/>
        </p:nvSpPr>
        <p:spPr>
          <a:xfrm>
            <a:off x="8505480"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7" name="Rectangle 2936"/>
          <p:cNvSpPr/>
          <p:nvPr userDrawn="1"/>
        </p:nvSpPr>
        <p:spPr>
          <a:xfrm>
            <a:off x="7867569"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8" name="Rectangle 2937"/>
          <p:cNvSpPr/>
          <p:nvPr userDrawn="1"/>
        </p:nvSpPr>
        <p:spPr>
          <a:xfrm>
            <a:off x="8080206"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9" name="Rectangle 2938"/>
          <p:cNvSpPr/>
          <p:nvPr userDrawn="1"/>
        </p:nvSpPr>
        <p:spPr>
          <a:xfrm>
            <a:off x="8292843"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0" name="Rectangle 2939"/>
          <p:cNvSpPr/>
          <p:nvPr userDrawn="1"/>
        </p:nvSpPr>
        <p:spPr>
          <a:xfrm>
            <a:off x="8505480"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2" name="Rectangle 2941"/>
          <p:cNvSpPr/>
          <p:nvPr userDrawn="1"/>
        </p:nvSpPr>
        <p:spPr>
          <a:xfrm>
            <a:off x="7867569"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3" name="Rectangle 2942"/>
          <p:cNvSpPr/>
          <p:nvPr userDrawn="1"/>
        </p:nvSpPr>
        <p:spPr>
          <a:xfrm>
            <a:off x="8080206"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4" name="Rectangle 2943"/>
          <p:cNvSpPr/>
          <p:nvPr userDrawn="1"/>
        </p:nvSpPr>
        <p:spPr>
          <a:xfrm>
            <a:off x="8292843"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5" name="Rectangle 2944"/>
          <p:cNvSpPr/>
          <p:nvPr userDrawn="1"/>
        </p:nvSpPr>
        <p:spPr>
          <a:xfrm>
            <a:off x="8505480"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6" name="Rectangle 2945"/>
          <p:cNvSpPr/>
          <p:nvPr userDrawn="1"/>
        </p:nvSpPr>
        <p:spPr>
          <a:xfrm>
            <a:off x="7654932"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7" name="Rectangle 2946"/>
          <p:cNvSpPr/>
          <p:nvPr userDrawn="1"/>
        </p:nvSpPr>
        <p:spPr>
          <a:xfrm>
            <a:off x="7867569"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8" name="Rectangle 2947"/>
          <p:cNvSpPr/>
          <p:nvPr userDrawn="1"/>
        </p:nvSpPr>
        <p:spPr>
          <a:xfrm>
            <a:off x="8080206"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9" name="Rectangle 2948"/>
          <p:cNvSpPr/>
          <p:nvPr userDrawn="1"/>
        </p:nvSpPr>
        <p:spPr>
          <a:xfrm>
            <a:off x="8292843"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0" name="Rectangle 2949"/>
          <p:cNvSpPr/>
          <p:nvPr userDrawn="1"/>
        </p:nvSpPr>
        <p:spPr>
          <a:xfrm>
            <a:off x="8505480"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1" name="Rectangle 2950"/>
          <p:cNvSpPr/>
          <p:nvPr userDrawn="1"/>
        </p:nvSpPr>
        <p:spPr>
          <a:xfrm>
            <a:off x="7654932"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2" name="Rectangle 2951"/>
          <p:cNvSpPr/>
          <p:nvPr userDrawn="1"/>
        </p:nvSpPr>
        <p:spPr>
          <a:xfrm>
            <a:off x="7867569"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3" name="Rectangle 2952"/>
          <p:cNvSpPr/>
          <p:nvPr userDrawn="1"/>
        </p:nvSpPr>
        <p:spPr>
          <a:xfrm>
            <a:off x="8080206"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4" name="Rectangle 2953"/>
          <p:cNvSpPr/>
          <p:nvPr userDrawn="1"/>
        </p:nvSpPr>
        <p:spPr>
          <a:xfrm>
            <a:off x="8292843"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5" name="Rectangle 2954"/>
          <p:cNvSpPr/>
          <p:nvPr userDrawn="1"/>
        </p:nvSpPr>
        <p:spPr>
          <a:xfrm>
            <a:off x="8505480"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6" name="Rectangle 2955"/>
          <p:cNvSpPr/>
          <p:nvPr userDrawn="1"/>
        </p:nvSpPr>
        <p:spPr>
          <a:xfrm>
            <a:off x="7654932"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7" name="Rectangle 2956"/>
          <p:cNvSpPr/>
          <p:nvPr userDrawn="1"/>
        </p:nvSpPr>
        <p:spPr>
          <a:xfrm>
            <a:off x="7867569"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8" name="Rectangle 2957"/>
          <p:cNvSpPr/>
          <p:nvPr userDrawn="1"/>
        </p:nvSpPr>
        <p:spPr>
          <a:xfrm>
            <a:off x="8080206"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9" name="Rectangle 2958"/>
          <p:cNvSpPr/>
          <p:nvPr userDrawn="1"/>
        </p:nvSpPr>
        <p:spPr>
          <a:xfrm>
            <a:off x="8292843"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0" name="Rectangle 2959"/>
          <p:cNvSpPr/>
          <p:nvPr userDrawn="1"/>
        </p:nvSpPr>
        <p:spPr>
          <a:xfrm>
            <a:off x="8505480" y="60007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1" name="Rectangle 2960"/>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2" name="Rectangle 2961"/>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3" name="Rectangle 2962"/>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4" name="Rectangle 2963"/>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5" name="Rectangle 2964"/>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6" name="Rectangle 2965"/>
          <p:cNvSpPr/>
          <p:nvPr userDrawn="1"/>
        </p:nvSpPr>
        <p:spPr>
          <a:xfrm>
            <a:off x="765493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7" name="Rectangle 2966"/>
          <p:cNvSpPr/>
          <p:nvPr userDrawn="1"/>
        </p:nvSpPr>
        <p:spPr>
          <a:xfrm>
            <a:off x="786756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8" name="Rectangle 2967"/>
          <p:cNvSpPr/>
          <p:nvPr userDrawn="1"/>
        </p:nvSpPr>
        <p:spPr>
          <a:xfrm>
            <a:off x="808020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9" name="Rectangle 2968"/>
          <p:cNvSpPr/>
          <p:nvPr userDrawn="1"/>
        </p:nvSpPr>
        <p:spPr>
          <a:xfrm>
            <a:off x="829284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0" name="Rectangle 2969"/>
          <p:cNvSpPr/>
          <p:nvPr userDrawn="1"/>
        </p:nvSpPr>
        <p:spPr>
          <a:xfrm>
            <a:off x="850548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1" name="Rectangle 2970"/>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2" name="Rectangle 2971"/>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3" name="Rectangle 2972"/>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4" name="Rectangle 2973"/>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5" name="Rectangle 2974"/>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6" name="Rectangle 2975"/>
          <p:cNvSpPr/>
          <p:nvPr userDrawn="1"/>
        </p:nvSpPr>
        <p:spPr>
          <a:xfrm>
            <a:off x="871811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7" name="Rectangle 2976"/>
          <p:cNvSpPr/>
          <p:nvPr userDrawn="1"/>
        </p:nvSpPr>
        <p:spPr>
          <a:xfrm>
            <a:off x="871811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8" name="Rectangle 2977"/>
          <p:cNvSpPr/>
          <p:nvPr userDrawn="1"/>
        </p:nvSpPr>
        <p:spPr>
          <a:xfrm>
            <a:off x="871811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79" name="Rectangle 2978"/>
          <p:cNvSpPr/>
          <p:nvPr userDrawn="1"/>
        </p:nvSpPr>
        <p:spPr>
          <a:xfrm>
            <a:off x="871811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0" name="Rectangle 2979"/>
          <p:cNvSpPr/>
          <p:nvPr userDrawn="1"/>
        </p:nvSpPr>
        <p:spPr>
          <a:xfrm>
            <a:off x="8718117"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1" name="Rectangle 2980"/>
          <p:cNvSpPr/>
          <p:nvPr userDrawn="1"/>
        </p:nvSpPr>
        <p:spPr>
          <a:xfrm>
            <a:off x="871811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2" name="Rectangle 2981"/>
          <p:cNvSpPr/>
          <p:nvPr userDrawn="1"/>
        </p:nvSpPr>
        <p:spPr>
          <a:xfrm>
            <a:off x="871811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3" name="Rectangle 2982"/>
          <p:cNvSpPr/>
          <p:nvPr userDrawn="1"/>
        </p:nvSpPr>
        <p:spPr>
          <a:xfrm>
            <a:off x="871811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4" name="Rectangle 2983"/>
          <p:cNvSpPr/>
          <p:nvPr userDrawn="1"/>
        </p:nvSpPr>
        <p:spPr>
          <a:xfrm>
            <a:off x="871811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5" name="Rectangle 2984"/>
          <p:cNvSpPr/>
          <p:nvPr userDrawn="1"/>
        </p:nvSpPr>
        <p:spPr>
          <a:xfrm>
            <a:off x="8718117"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86" name="Rectangle 2985"/>
          <p:cNvSpPr/>
          <p:nvPr userDrawn="1"/>
        </p:nvSpPr>
        <p:spPr>
          <a:xfrm>
            <a:off x="871811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2" name="Rectangle 2991"/>
          <p:cNvSpPr/>
          <p:nvPr userDrawn="1"/>
        </p:nvSpPr>
        <p:spPr>
          <a:xfrm>
            <a:off x="871811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3" name="Rectangle 2992"/>
          <p:cNvSpPr/>
          <p:nvPr userDrawn="1"/>
        </p:nvSpPr>
        <p:spPr>
          <a:xfrm>
            <a:off x="871811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4" name="Rectangle 2993"/>
          <p:cNvSpPr/>
          <p:nvPr userDrawn="1"/>
        </p:nvSpPr>
        <p:spPr>
          <a:xfrm>
            <a:off x="871811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5" name="Rectangle 2994"/>
          <p:cNvSpPr/>
          <p:nvPr userDrawn="1"/>
        </p:nvSpPr>
        <p:spPr>
          <a:xfrm>
            <a:off x="871811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6" name="Rectangle 2995"/>
          <p:cNvSpPr/>
          <p:nvPr userDrawn="1"/>
        </p:nvSpPr>
        <p:spPr>
          <a:xfrm>
            <a:off x="871811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7" name="Rectangle 2996"/>
          <p:cNvSpPr/>
          <p:nvPr userDrawn="1"/>
        </p:nvSpPr>
        <p:spPr>
          <a:xfrm>
            <a:off x="871811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8" name="Rectangle 2997"/>
          <p:cNvSpPr/>
          <p:nvPr userDrawn="1"/>
        </p:nvSpPr>
        <p:spPr>
          <a:xfrm>
            <a:off x="871811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9" name="Rectangle 2998"/>
          <p:cNvSpPr/>
          <p:nvPr userDrawn="1"/>
        </p:nvSpPr>
        <p:spPr>
          <a:xfrm>
            <a:off x="871811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0" name="Rectangle 2999"/>
          <p:cNvSpPr/>
          <p:nvPr userDrawn="1"/>
        </p:nvSpPr>
        <p:spPr>
          <a:xfrm>
            <a:off x="871811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1" name="Rectangle 3000"/>
          <p:cNvSpPr/>
          <p:nvPr userDrawn="1"/>
        </p:nvSpPr>
        <p:spPr>
          <a:xfrm>
            <a:off x="871811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2" name="Rectangle 3001"/>
          <p:cNvSpPr/>
          <p:nvPr userDrawn="1"/>
        </p:nvSpPr>
        <p:spPr>
          <a:xfrm>
            <a:off x="871811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3" name="Rectangle 3002"/>
          <p:cNvSpPr/>
          <p:nvPr userDrawn="1"/>
        </p:nvSpPr>
        <p:spPr>
          <a:xfrm>
            <a:off x="871811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4" name="Rectangle 3003"/>
          <p:cNvSpPr/>
          <p:nvPr userDrawn="1"/>
        </p:nvSpPr>
        <p:spPr>
          <a:xfrm>
            <a:off x="871811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5" name="Rectangle 3004"/>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6" name="Rectangle 3005"/>
          <p:cNvSpPr/>
          <p:nvPr userDrawn="1"/>
        </p:nvSpPr>
        <p:spPr>
          <a:xfrm>
            <a:off x="871811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7" name="Rectangle 3006"/>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8" name="Rectangle 3007"/>
          <p:cNvSpPr/>
          <p:nvPr userDrawn="1"/>
        </p:nvSpPr>
        <p:spPr>
          <a:xfrm>
            <a:off x="893075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9" name="Rectangle 3008"/>
          <p:cNvSpPr/>
          <p:nvPr userDrawn="1"/>
        </p:nvSpPr>
        <p:spPr>
          <a:xfrm>
            <a:off x="893075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0" name="Rectangle 3009"/>
          <p:cNvSpPr/>
          <p:nvPr userDrawn="1"/>
        </p:nvSpPr>
        <p:spPr>
          <a:xfrm>
            <a:off x="8930757"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1" name="Rectangle 3010"/>
          <p:cNvSpPr/>
          <p:nvPr userDrawn="1"/>
        </p:nvSpPr>
        <p:spPr>
          <a:xfrm>
            <a:off x="893075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2" name="Rectangle 3011"/>
          <p:cNvSpPr/>
          <p:nvPr userDrawn="1"/>
        </p:nvSpPr>
        <p:spPr>
          <a:xfrm>
            <a:off x="893075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3" name="Rectangle 3012"/>
          <p:cNvSpPr/>
          <p:nvPr userDrawn="1"/>
        </p:nvSpPr>
        <p:spPr>
          <a:xfrm>
            <a:off x="8930757"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4" name="Rectangle 3013"/>
          <p:cNvSpPr/>
          <p:nvPr userDrawn="1"/>
        </p:nvSpPr>
        <p:spPr>
          <a:xfrm>
            <a:off x="893075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5" name="Rectangle 3014"/>
          <p:cNvSpPr/>
          <p:nvPr userDrawn="1"/>
        </p:nvSpPr>
        <p:spPr>
          <a:xfrm>
            <a:off x="893075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6" name="Rectangle 3015"/>
          <p:cNvSpPr/>
          <p:nvPr userDrawn="1"/>
        </p:nvSpPr>
        <p:spPr>
          <a:xfrm>
            <a:off x="893075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7" name="Rectangle 3016"/>
          <p:cNvSpPr/>
          <p:nvPr userDrawn="1"/>
        </p:nvSpPr>
        <p:spPr>
          <a:xfrm>
            <a:off x="893075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18" name="Rectangle 3017"/>
          <p:cNvSpPr/>
          <p:nvPr userDrawn="1"/>
        </p:nvSpPr>
        <p:spPr>
          <a:xfrm>
            <a:off x="893075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4" name="Rectangle 3023"/>
          <p:cNvSpPr/>
          <p:nvPr userDrawn="1"/>
        </p:nvSpPr>
        <p:spPr>
          <a:xfrm>
            <a:off x="893075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5" name="Rectangle 3024"/>
          <p:cNvSpPr/>
          <p:nvPr userDrawn="1"/>
        </p:nvSpPr>
        <p:spPr>
          <a:xfrm>
            <a:off x="893075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6" name="Rectangle 3025"/>
          <p:cNvSpPr/>
          <p:nvPr userDrawn="1"/>
        </p:nvSpPr>
        <p:spPr>
          <a:xfrm>
            <a:off x="893075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7" name="Rectangle 3026"/>
          <p:cNvSpPr/>
          <p:nvPr userDrawn="1"/>
        </p:nvSpPr>
        <p:spPr>
          <a:xfrm>
            <a:off x="893075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8" name="Rectangle 3027"/>
          <p:cNvSpPr/>
          <p:nvPr userDrawn="1"/>
        </p:nvSpPr>
        <p:spPr>
          <a:xfrm>
            <a:off x="893075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29" name="Rectangle 3028"/>
          <p:cNvSpPr/>
          <p:nvPr userDrawn="1"/>
        </p:nvSpPr>
        <p:spPr>
          <a:xfrm>
            <a:off x="893075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0" name="Rectangle 3029"/>
          <p:cNvSpPr/>
          <p:nvPr userDrawn="1"/>
        </p:nvSpPr>
        <p:spPr>
          <a:xfrm>
            <a:off x="893075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1" name="Rectangle 3030"/>
          <p:cNvSpPr/>
          <p:nvPr userDrawn="1"/>
        </p:nvSpPr>
        <p:spPr>
          <a:xfrm>
            <a:off x="893075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2" name="Rectangle 3031"/>
          <p:cNvSpPr/>
          <p:nvPr userDrawn="1"/>
        </p:nvSpPr>
        <p:spPr>
          <a:xfrm>
            <a:off x="893075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3" name="Rectangle 3032"/>
          <p:cNvSpPr/>
          <p:nvPr userDrawn="1"/>
        </p:nvSpPr>
        <p:spPr>
          <a:xfrm>
            <a:off x="893075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4" name="Rectangle 3033"/>
          <p:cNvSpPr/>
          <p:nvPr userDrawn="1"/>
        </p:nvSpPr>
        <p:spPr>
          <a:xfrm>
            <a:off x="893075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5" name="Rectangle 3034"/>
          <p:cNvSpPr/>
          <p:nvPr userDrawn="1"/>
        </p:nvSpPr>
        <p:spPr>
          <a:xfrm>
            <a:off x="893075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6" name="Rectangle 3035"/>
          <p:cNvSpPr/>
          <p:nvPr userDrawn="1"/>
        </p:nvSpPr>
        <p:spPr>
          <a:xfrm>
            <a:off x="893075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7" name="Rectangle 3036"/>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8" name="Rectangle 3037"/>
          <p:cNvSpPr/>
          <p:nvPr userDrawn="1"/>
        </p:nvSpPr>
        <p:spPr>
          <a:xfrm>
            <a:off x="893075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39" name="Rectangle 3038"/>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re 1"/>
          <p:cNvSpPr>
            <a:spLocks noGrp="1"/>
          </p:cNvSpPr>
          <p:nvPr userDrawn="1">
            <p:ph type="ctrTitle" hasCustomPrompt="1"/>
          </p:nvPr>
        </p:nvSpPr>
        <p:spPr>
          <a:xfrm>
            <a:off x="0" y="2348880"/>
            <a:ext cx="9144000" cy="1081613"/>
          </a:xfrm>
          <a:noFill/>
        </p:spPr>
        <p:txBody>
          <a:bodyPr/>
          <a:lstStyle>
            <a:lvl1pPr>
              <a:defRPr>
                <a:latin typeface="Helvetica" pitchFamily="2" charset="0"/>
                <a:ea typeface="Helvetica" pitchFamily="2" charset="0"/>
                <a:cs typeface="Helvetica" pitchFamily="2" charset="0"/>
              </a:defRPr>
            </a:lvl1pPr>
          </a:lstStyle>
          <a:p>
            <a:r>
              <a:rPr lang="en-US" dirty="0"/>
              <a:t>Click to edit Master title style</a:t>
            </a:r>
          </a:p>
        </p:txBody>
      </p:sp>
      <p:sp>
        <p:nvSpPr>
          <p:cNvPr id="3" name="Sous-titre 2"/>
          <p:cNvSpPr>
            <a:spLocks noGrp="1"/>
          </p:cNvSpPr>
          <p:nvPr>
            <p:ph type="subTitle" idx="1" hasCustomPrompt="1"/>
          </p:nvPr>
        </p:nvSpPr>
        <p:spPr>
          <a:xfrm>
            <a:off x="1043608" y="4509120"/>
            <a:ext cx="6840760" cy="1080120"/>
          </a:xfrm>
          <a:noFill/>
        </p:spPr>
        <p:txBody>
          <a:bodyPr anchor="ctr">
            <a:noAutofit/>
          </a:bodyPr>
          <a:lstStyle>
            <a:lvl1pPr marL="0" indent="0" algn="ctr">
              <a:buNone/>
              <a:defRPr sz="2400">
                <a:solidFill>
                  <a:schemeClr val="tx1">
                    <a:tint val="75000"/>
                  </a:schemeClr>
                </a:solidFill>
                <a:effectLst/>
                <a:latin typeface="Helvetica" pitchFamily="2" charset="0"/>
                <a:ea typeface="Helvetica" pitchFamily="2" charset="0"/>
                <a:cs typeface="Helvetica"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1395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4_Titre et contenu">
    <p:spTree>
      <p:nvGrpSpPr>
        <p:cNvPr id="1" name=""/>
        <p:cNvGrpSpPr/>
        <p:nvPr/>
      </p:nvGrpSpPr>
      <p:grpSpPr>
        <a:xfrm>
          <a:off x="0" y="0"/>
          <a:ext cx="0" cy="0"/>
          <a:chOff x="0" y="0"/>
          <a:chExt cx="0" cy="0"/>
        </a:xfrm>
      </p:grpSpPr>
      <p:grpSp>
        <p:nvGrpSpPr>
          <p:cNvPr id="8" name="Groupe 7"/>
          <p:cNvGrpSpPr/>
          <p:nvPr userDrawn="1"/>
        </p:nvGrpSpPr>
        <p:grpSpPr>
          <a:xfrm>
            <a:off x="0" y="0"/>
            <a:ext cx="9144000" cy="6858000"/>
            <a:chOff x="0" y="0"/>
            <a:chExt cx="9144000" cy="6858000"/>
          </a:xfrm>
        </p:grpSpPr>
        <p:sp>
          <p:nvSpPr>
            <p:cNvPr id="9" name="Rectangle 8"/>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21263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42527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63791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85054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userDrawn="1"/>
          </p:nvSpPr>
          <p:spPr>
            <a:xfrm>
              <a:off x="106318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Rectangle 28"/>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Rectangle 32"/>
            <p:cNvSpPr/>
            <p:nvPr userDrawn="1"/>
          </p:nvSpPr>
          <p:spPr>
            <a:xfrm>
              <a:off x="127582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p:cNvSpPr/>
            <p:nvPr userDrawn="1"/>
          </p:nvSpPr>
          <p:spPr>
            <a:xfrm>
              <a:off x="148845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Rectangle 34"/>
            <p:cNvSpPr/>
            <p:nvPr userDrawn="1"/>
          </p:nvSpPr>
          <p:spPr>
            <a:xfrm>
              <a:off x="170109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userDrawn="1"/>
          </p:nvSpPr>
          <p:spPr>
            <a:xfrm>
              <a:off x="191373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tangle 36"/>
            <p:cNvSpPr/>
            <p:nvPr userDrawn="1"/>
          </p:nvSpPr>
          <p:spPr>
            <a:xfrm>
              <a:off x="212637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userDrawn="1"/>
          </p:nvSpPr>
          <p:spPr>
            <a:xfrm>
              <a:off x="233900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ectangle 43"/>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Rectangle 44"/>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Rectangle 45"/>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Rectangle 49"/>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userDrawn="1"/>
          </p:nvSpPr>
          <p:spPr>
            <a:xfrm>
              <a:off x="255164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Rectangle 51"/>
            <p:cNvSpPr/>
            <p:nvPr userDrawn="1"/>
          </p:nvSpPr>
          <p:spPr>
            <a:xfrm>
              <a:off x="2764281"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Rectangle 52"/>
            <p:cNvSpPr/>
            <p:nvPr userDrawn="1"/>
          </p:nvSpPr>
          <p:spPr>
            <a:xfrm>
              <a:off x="297691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53"/>
            <p:cNvSpPr/>
            <p:nvPr userDrawn="1"/>
          </p:nvSpPr>
          <p:spPr>
            <a:xfrm>
              <a:off x="318955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54"/>
            <p:cNvSpPr/>
            <p:nvPr userDrawn="1"/>
          </p:nvSpPr>
          <p:spPr>
            <a:xfrm>
              <a:off x="340219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Rectangle 55"/>
            <p:cNvSpPr/>
            <p:nvPr userDrawn="1"/>
          </p:nvSpPr>
          <p:spPr>
            <a:xfrm>
              <a:off x="361482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57"/>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Rectangle 58"/>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Rectangle 59"/>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Rectangle 63"/>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Rectangle 64"/>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Rectangle 65"/>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tangle 66"/>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Rectangle 67"/>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Rectangle 68"/>
            <p:cNvSpPr/>
            <p:nvPr userDrawn="1"/>
          </p:nvSpPr>
          <p:spPr>
            <a:xfrm>
              <a:off x="382746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tangle 69"/>
            <p:cNvSpPr/>
            <p:nvPr userDrawn="1"/>
          </p:nvSpPr>
          <p:spPr>
            <a:xfrm>
              <a:off x="404010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userDrawn="1"/>
          </p:nvSpPr>
          <p:spPr>
            <a:xfrm>
              <a:off x="425274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Rectangle 71"/>
            <p:cNvSpPr/>
            <p:nvPr userDrawn="1"/>
          </p:nvSpPr>
          <p:spPr>
            <a:xfrm>
              <a:off x="446537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Rectangle 72"/>
            <p:cNvSpPr/>
            <p:nvPr userDrawn="1"/>
          </p:nvSpPr>
          <p:spPr>
            <a:xfrm>
              <a:off x="4678014"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Rectangle 73"/>
            <p:cNvSpPr/>
            <p:nvPr userDrawn="1"/>
          </p:nvSpPr>
          <p:spPr>
            <a:xfrm>
              <a:off x="489065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5" name="Rectangle 74"/>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8" name="Rectangle 77"/>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userDrawn="1"/>
          </p:nvSpPr>
          <p:spPr>
            <a:xfrm>
              <a:off x="5103288"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userDrawn="1"/>
          </p:nvSpPr>
          <p:spPr>
            <a:xfrm>
              <a:off x="5315925"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userDrawn="1"/>
          </p:nvSpPr>
          <p:spPr>
            <a:xfrm>
              <a:off x="552856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userDrawn="1"/>
          </p:nvSpPr>
          <p:spPr>
            <a:xfrm>
              <a:off x="574119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userDrawn="1"/>
          </p:nvSpPr>
          <p:spPr>
            <a:xfrm>
              <a:off x="595383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userDrawn="1"/>
          </p:nvSpPr>
          <p:spPr>
            <a:xfrm>
              <a:off x="616647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4" name="Rectangle 103"/>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userDrawn="1"/>
          </p:nvSpPr>
          <p:spPr>
            <a:xfrm>
              <a:off x="637911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userDrawn="1"/>
          </p:nvSpPr>
          <p:spPr>
            <a:xfrm>
              <a:off x="659174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7" name="Rectangle 106"/>
            <p:cNvSpPr/>
            <p:nvPr userDrawn="1"/>
          </p:nvSpPr>
          <p:spPr>
            <a:xfrm>
              <a:off x="6804384"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userDrawn="1"/>
          </p:nvSpPr>
          <p:spPr>
            <a:xfrm>
              <a:off x="7017021"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userDrawn="1"/>
          </p:nvSpPr>
          <p:spPr>
            <a:xfrm>
              <a:off x="7229658" y="64287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0" name="Rectangle 109"/>
            <p:cNvSpPr/>
            <p:nvPr userDrawn="1"/>
          </p:nvSpPr>
          <p:spPr>
            <a:xfrm>
              <a:off x="7442295"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Rectangle 112"/>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ectangle 114"/>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Rectangle 115"/>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116"/>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8" name="Rectangle 117"/>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9" name="Rectangle 118"/>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0" name="Rectangle 119"/>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1" name="Rectangle 120"/>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Rectangle 121"/>
            <p:cNvSpPr/>
            <p:nvPr userDrawn="1"/>
          </p:nvSpPr>
          <p:spPr>
            <a:xfrm>
              <a:off x="7654932"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3" name="Rectangle 122"/>
            <p:cNvSpPr/>
            <p:nvPr userDrawn="1"/>
          </p:nvSpPr>
          <p:spPr>
            <a:xfrm>
              <a:off x="7867569"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4" name="Rectangle 123"/>
            <p:cNvSpPr/>
            <p:nvPr userDrawn="1"/>
          </p:nvSpPr>
          <p:spPr>
            <a:xfrm>
              <a:off x="8080206"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Rectangle 124"/>
            <p:cNvSpPr/>
            <p:nvPr userDrawn="1"/>
          </p:nvSpPr>
          <p:spPr>
            <a:xfrm>
              <a:off x="8292843"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6" name="Rectangle 125"/>
            <p:cNvSpPr/>
            <p:nvPr userDrawn="1"/>
          </p:nvSpPr>
          <p:spPr>
            <a:xfrm>
              <a:off x="8505480"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7" name="Rectangle 126"/>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8" name="Rectangle 127"/>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9" name="Rectangle 128"/>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0" name="Rectangle 129"/>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Rectangle 130"/>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2" name="Rectangle 131"/>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3" name="Rectangle 132"/>
            <p:cNvSpPr/>
            <p:nvPr userDrawn="1"/>
          </p:nvSpPr>
          <p:spPr>
            <a:xfrm>
              <a:off x="871811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4" name="Rectangle 133"/>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5" name="Rectangle 134"/>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6" name="Rectangle 135"/>
            <p:cNvSpPr/>
            <p:nvPr userDrawn="1"/>
          </p:nvSpPr>
          <p:spPr>
            <a:xfrm>
              <a:off x="8930757" y="6428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7" name="Rectangle 136"/>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8" name="Rectangle 137"/>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9" name="Rectangle 138"/>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0" name="Rectangle 13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1" name="Rectangle 14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2" name="Rectangle 141"/>
            <p:cNvSpPr/>
            <p:nvPr userDrawn="1"/>
          </p:nvSpPr>
          <p:spPr>
            <a:xfrm>
              <a:off x="0"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3" name="Rectangle 142"/>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4" name="Rectangle 143"/>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5" name="Rectangle 144"/>
            <p:cNvSpPr/>
            <p:nvPr userDrawn="1"/>
          </p:nvSpPr>
          <p:spPr>
            <a:xfrm>
              <a:off x="212637"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6" name="Rectangle 145"/>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7" name="Rectangle 146"/>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8" name="Rectangle 147"/>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9" name="Rectangle 148"/>
            <p:cNvSpPr/>
            <p:nvPr userDrawn="1"/>
          </p:nvSpPr>
          <p:spPr>
            <a:xfrm>
              <a:off x="212637"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0" name="Rectangle 14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1" name="Rectangle 150"/>
            <p:cNvSpPr/>
            <p:nvPr userDrawn="1"/>
          </p:nvSpPr>
          <p:spPr>
            <a:xfrm>
              <a:off x="212637"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2" name="Rectangle 151"/>
            <p:cNvSpPr/>
            <p:nvPr userDrawn="1"/>
          </p:nvSpPr>
          <p:spPr>
            <a:xfrm>
              <a:off x="425274"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3" name="Rectangle 152"/>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4" name="Rectangle 153"/>
            <p:cNvSpPr/>
            <p:nvPr userDrawn="1"/>
          </p:nvSpPr>
          <p:spPr>
            <a:xfrm>
              <a:off x="850548" y="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5" name="Rectangle 154"/>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6" name="Rectangle 1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7" name="Rectangle 156"/>
            <p:cNvSpPr/>
            <p:nvPr userDrawn="1"/>
          </p:nvSpPr>
          <p:spPr>
            <a:xfrm>
              <a:off x="425274"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8" name="Rectangle 157"/>
            <p:cNvSpPr/>
            <p:nvPr userDrawn="1"/>
          </p:nvSpPr>
          <p:spPr>
            <a:xfrm>
              <a:off x="637911"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9" name="Rectangle 158"/>
            <p:cNvSpPr/>
            <p:nvPr userDrawn="1"/>
          </p:nvSpPr>
          <p:spPr>
            <a:xfrm>
              <a:off x="850548"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0" name="Rectangle 159"/>
            <p:cNvSpPr/>
            <p:nvPr userDrawn="1"/>
          </p:nvSpPr>
          <p:spPr>
            <a:xfrm>
              <a:off x="1063185"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1" name="Rectangle 160"/>
            <p:cNvSpPr/>
            <p:nvPr userDrawn="1"/>
          </p:nvSpPr>
          <p:spPr>
            <a:xfrm>
              <a:off x="1275822"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2" name="Rectangle 161"/>
            <p:cNvSpPr/>
            <p:nvPr userDrawn="1"/>
          </p:nvSpPr>
          <p:spPr>
            <a:xfrm>
              <a:off x="425274"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3" name="Rectangle 162"/>
            <p:cNvSpPr/>
            <p:nvPr userDrawn="1"/>
          </p:nvSpPr>
          <p:spPr>
            <a:xfrm>
              <a:off x="637911"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4" name="Rectangle 163"/>
            <p:cNvSpPr/>
            <p:nvPr userDrawn="1"/>
          </p:nvSpPr>
          <p:spPr>
            <a:xfrm>
              <a:off x="850548"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5" name="Rectangle 164"/>
            <p:cNvSpPr/>
            <p:nvPr userDrawn="1"/>
          </p:nvSpPr>
          <p:spPr>
            <a:xfrm>
              <a:off x="1063185"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6" name="Rectangle 165"/>
            <p:cNvSpPr/>
            <p:nvPr userDrawn="1"/>
          </p:nvSpPr>
          <p:spPr>
            <a:xfrm>
              <a:off x="1275822" y="427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7" name="Rectangle 166"/>
            <p:cNvSpPr/>
            <p:nvPr userDrawn="1"/>
          </p:nvSpPr>
          <p:spPr>
            <a:xfrm>
              <a:off x="425274"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8" name="Rectangle 167"/>
            <p:cNvSpPr/>
            <p:nvPr userDrawn="1"/>
          </p:nvSpPr>
          <p:spPr>
            <a:xfrm>
              <a:off x="637911"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9" name="Rectangle 168"/>
            <p:cNvSpPr/>
            <p:nvPr userDrawn="1"/>
          </p:nvSpPr>
          <p:spPr>
            <a:xfrm>
              <a:off x="850548"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0" name="Rectangle 169"/>
            <p:cNvSpPr/>
            <p:nvPr userDrawn="1"/>
          </p:nvSpPr>
          <p:spPr>
            <a:xfrm>
              <a:off x="1063185"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1" name="Rectangle 170"/>
            <p:cNvSpPr/>
            <p:nvPr userDrawn="1"/>
          </p:nvSpPr>
          <p:spPr>
            <a:xfrm>
              <a:off x="1275822"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2" name="Rectangle 171"/>
            <p:cNvSpPr/>
            <p:nvPr userDrawn="1"/>
          </p:nvSpPr>
          <p:spPr>
            <a:xfrm>
              <a:off x="425274"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3" name="Rectangle 172"/>
            <p:cNvSpPr/>
            <p:nvPr userDrawn="1"/>
          </p:nvSpPr>
          <p:spPr>
            <a:xfrm>
              <a:off x="637911"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4" name="Rectangle 173"/>
            <p:cNvSpPr/>
            <p:nvPr userDrawn="1"/>
          </p:nvSpPr>
          <p:spPr>
            <a:xfrm>
              <a:off x="850548" y="85725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5" name="Rectangle 174"/>
            <p:cNvSpPr/>
            <p:nvPr userDrawn="1"/>
          </p:nvSpPr>
          <p:spPr>
            <a:xfrm>
              <a:off x="1063185"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6" name="Rectangle 175"/>
            <p:cNvSpPr/>
            <p:nvPr userDrawn="1"/>
          </p:nvSpPr>
          <p:spPr>
            <a:xfrm>
              <a:off x="1275822"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7" name="Rectangle 176"/>
            <p:cNvSpPr/>
            <p:nvPr userDrawn="1"/>
          </p:nvSpPr>
          <p:spPr>
            <a:xfrm>
              <a:off x="425274" y="107058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8" name="Rectangle 177"/>
            <p:cNvSpPr/>
            <p:nvPr userDrawn="1"/>
          </p:nvSpPr>
          <p:spPr>
            <a:xfrm>
              <a:off x="637911"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9" name="Rectangle 178"/>
            <p:cNvSpPr/>
            <p:nvPr userDrawn="1"/>
          </p:nvSpPr>
          <p:spPr>
            <a:xfrm>
              <a:off x="850548"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0" name="Rectangle 179"/>
            <p:cNvSpPr/>
            <p:nvPr userDrawn="1"/>
          </p:nvSpPr>
          <p:spPr>
            <a:xfrm>
              <a:off x="1063185"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1" name="Rectangle 180"/>
            <p:cNvSpPr/>
            <p:nvPr userDrawn="1"/>
          </p:nvSpPr>
          <p:spPr>
            <a:xfrm>
              <a:off x="1275822"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2" name="Rectangle 181"/>
            <p:cNvSpPr/>
            <p:nvPr userDrawn="1"/>
          </p:nvSpPr>
          <p:spPr>
            <a:xfrm>
              <a:off x="425274"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3" name="Rectangle 182"/>
            <p:cNvSpPr/>
            <p:nvPr userDrawn="1"/>
          </p:nvSpPr>
          <p:spPr>
            <a:xfrm>
              <a:off x="637911"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4" name="Rectangle 183"/>
            <p:cNvSpPr/>
            <p:nvPr userDrawn="1"/>
          </p:nvSpPr>
          <p:spPr>
            <a:xfrm>
              <a:off x="850548"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5" name="Rectangle 184"/>
            <p:cNvSpPr/>
            <p:nvPr userDrawn="1"/>
          </p:nvSpPr>
          <p:spPr>
            <a:xfrm>
              <a:off x="1063185"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6" name="Rectangle 185"/>
            <p:cNvSpPr/>
            <p:nvPr userDrawn="1"/>
          </p:nvSpPr>
          <p:spPr>
            <a:xfrm>
              <a:off x="1275822"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7" name="Rectangle 18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8" name="Rectangle 187"/>
            <p:cNvSpPr/>
            <p:nvPr userDrawn="1"/>
          </p:nvSpPr>
          <p:spPr>
            <a:xfrm>
              <a:off x="148845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9" name="Rectangle 188"/>
            <p:cNvSpPr/>
            <p:nvPr userDrawn="1"/>
          </p:nvSpPr>
          <p:spPr>
            <a:xfrm>
              <a:off x="1488459"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0" name="Rectangle 189"/>
            <p:cNvSpPr/>
            <p:nvPr userDrawn="1"/>
          </p:nvSpPr>
          <p:spPr>
            <a:xfrm>
              <a:off x="1488459"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1" name="Rectangle 190"/>
            <p:cNvSpPr/>
            <p:nvPr userDrawn="1"/>
          </p:nvSpPr>
          <p:spPr>
            <a:xfrm>
              <a:off x="148845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2" name="Rectangle 191"/>
            <p:cNvSpPr/>
            <p:nvPr userDrawn="1"/>
          </p:nvSpPr>
          <p:spPr>
            <a:xfrm>
              <a:off x="1488459"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3" name="Rectangle 192"/>
            <p:cNvSpPr/>
            <p:nvPr userDrawn="1"/>
          </p:nvSpPr>
          <p:spPr>
            <a:xfrm>
              <a:off x="1488459"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4" name="Rectangle 193"/>
            <p:cNvSpPr/>
            <p:nvPr userDrawn="1"/>
          </p:nvSpPr>
          <p:spPr>
            <a:xfrm>
              <a:off x="1701099"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5" name="Rectangle 194"/>
            <p:cNvSpPr/>
            <p:nvPr userDrawn="1"/>
          </p:nvSpPr>
          <p:spPr>
            <a:xfrm>
              <a:off x="1701099"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6" name="Rectangle 195"/>
            <p:cNvSpPr/>
            <p:nvPr userDrawn="1"/>
          </p:nvSpPr>
          <p:spPr>
            <a:xfrm>
              <a:off x="1701099"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7" name="Rectangle 196"/>
            <p:cNvSpPr/>
            <p:nvPr userDrawn="1"/>
          </p:nvSpPr>
          <p:spPr>
            <a:xfrm>
              <a:off x="1701099" y="642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8" name="Rectangle 197"/>
            <p:cNvSpPr/>
            <p:nvPr userDrawn="1"/>
          </p:nvSpPr>
          <p:spPr>
            <a:xfrm>
              <a:off x="1701099"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9" name="Rectangle 198"/>
            <p:cNvSpPr/>
            <p:nvPr userDrawn="1"/>
          </p:nvSpPr>
          <p:spPr>
            <a:xfrm>
              <a:off x="1701099"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0" name="Rectangle 199"/>
            <p:cNvSpPr/>
            <p:nvPr userDrawn="1"/>
          </p:nvSpPr>
          <p:spPr>
            <a:xfrm>
              <a:off x="1701099" y="1285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Titre 1"/>
          <p:cNvSpPr>
            <a:spLocks noGrp="1"/>
          </p:cNvSpPr>
          <p:nvPr userDrawn="1">
            <p:ph type="title" hasCustomPrompt="1"/>
          </p:nvPr>
        </p:nvSpPr>
        <p:spPr>
          <a:xfrm>
            <a:off x="1914342" y="274638"/>
            <a:ext cx="6772458" cy="1143000"/>
          </a:xfrm>
          <a:solidFill>
            <a:schemeClr val="bg1"/>
          </a:solidFill>
        </p:spPr>
        <p:txBody>
          <a:bodyPr vert="horz" lIns="91440" tIns="45720" rIns="91440" bIns="45720" rtlCol="0" anchor="ctr">
            <a:normAutofit/>
          </a:bodyPr>
          <a:lstStyle>
            <a:lvl1pPr algn="l">
              <a:defRPr lang="en-US" sz="4000" b="1">
                <a:latin typeface="Helvetica" pitchFamily="2" charset="0"/>
                <a:ea typeface="Helvetica" pitchFamily="2" charset="0"/>
                <a:cs typeface="Helvetica" pitchFamily="2" charset="0"/>
              </a:defRPr>
            </a:lvl1pPr>
          </a:lstStyle>
          <a:p>
            <a:pPr lvl="0"/>
            <a:r>
              <a:rPr lang="en-US" dirty="0"/>
              <a:t>Click to edit Master title style</a:t>
            </a:r>
          </a:p>
        </p:txBody>
      </p:sp>
      <p:sp>
        <p:nvSpPr>
          <p:cNvPr id="3" name="Espace réservé du contenu 2"/>
          <p:cNvSpPr>
            <a:spLocks noGrp="1"/>
          </p:cNvSpPr>
          <p:nvPr userDrawn="1">
            <p:ph idx="1" hasCustomPrompt="1"/>
          </p:nvPr>
        </p:nvSpPr>
        <p:spPr>
          <a:xfrm>
            <a:off x="425274" y="1600200"/>
            <a:ext cx="8261526" cy="4525963"/>
          </a:xfrm>
        </p:spPr>
        <p:txBody>
          <a:bodyPr>
            <a:normAutofit/>
          </a:bodyPr>
          <a:lstStyle>
            <a:lvl1pPr>
              <a:defRPr sz="2800" cap="none" baseline="0">
                <a:solidFill>
                  <a:schemeClr val="tx1"/>
                </a:solidFill>
                <a:effectLst/>
                <a:latin typeface="Helvetica" pitchFamily="2" charset="0"/>
                <a:ea typeface="Helvetica" pitchFamily="2" charset="0"/>
                <a:cs typeface="Helvetica" pitchFamily="2" charset="0"/>
              </a:defRPr>
            </a:lvl1pPr>
            <a:lvl2pPr>
              <a:defRPr sz="2400" cap="none" baseline="0">
                <a:solidFill>
                  <a:schemeClr val="tx1"/>
                </a:solidFill>
                <a:effectLst/>
                <a:latin typeface="Helvetica" pitchFamily="2" charset="0"/>
                <a:ea typeface="Helvetica" pitchFamily="2" charset="0"/>
                <a:cs typeface="Helvetica" pitchFamily="2" charset="0"/>
              </a:defRPr>
            </a:lvl2pPr>
            <a:lvl3pPr>
              <a:defRPr sz="2000" cap="none" baseline="0">
                <a:solidFill>
                  <a:schemeClr val="tx1"/>
                </a:solidFill>
                <a:effectLst/>
                <a:latin typeface="Helvetica" pitchFamily="2" charset="0"/>
                <a:ea typeface="Helvetica" pitchFamily="2" charset="0"/>
                <a:cs typeface="Helvetica" pitchFamily="2" charset="0"/>
              </a:defRPr>
            </a:lvl3pPr>
            <a:lvl4pPr>
              <a:defRPr sz="1800" cap="none" baseline="0">
                <a:solidFill>
                  <a:schemeClr val="tx1"/>
                </a:solidFill>
                <a:effectLst/>
                <a:latin typeface="Helvetica" pitchFamily="2" charset="0"/>
                <a:ea typeface="Helvetica" pitchFamily="2" charset="0"/>
                <a:cs typeface="Helvetica" pitchFamily="2" charset="0"/>
              </a:defRPr>
            </a:lvl4pPr>
            <a:lvl5pPr>
              <a:defRPr sz="1800" cap="none" baseline="0">
                <a:solidFill>
                  <a:schemeClr val="tx1"/>
                </a:solidFill>
                <a:effectLst/>
                <a:latin typeface="Helvetica" pitchFamily="2" charset="0"/>
                <a:ea typeface="Helvetica" pitchFamily="2" charset="0"/>
                <a:cs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e la date 3"/>
          <p:cNvSpPr>
            <a:spLocks noGrp="1"/>
          </p:cNvSpPr>
          <p:nvPr userDrawn="1">
            <p:ph type="dt" sz="half" idx="10"/>
          </p:nvPr>
        </p:nvSpPr>
        <p:spPr>
          <a:xfrm>
            <a:off x="251520" y="6336000"/>
            <a:ext cx="2133600" cy="365125"/>
          </a:xfrm>
        </p:spPr>
        <p:txBody>
          <a:bodyPr/>
          <a:lstStyle>
            <a:lvl1pPr>
              <a:defRPr>
                <a:solidFill>
                  <a:schemeClr val="accent5"/>
                </a:solidFill>
                <a:latin typeface="Visitor TT2 BRK" pitchFamily="2" charset="0"/>
              </a:defRPr>
            </a:lvl1pPr>
          </a:lstStyle>
          <a:p>
            <a:r>
              <a:rPr lang="en-US"/>
              <a:t>Date</a:t>
            </a:r>
            <a:endParaRPr lang="en-US" dirty="0"/>
          </a:p>
        </p:txBody>
      </p:sp>
      <p:sp>
        <p:nvSpPr>
          <p:cNvPr id="6" name="Espace réservé du numéro de diapositive 5"/>
          <p:cNvSpPr>
            <a:spLocks noGrp="1"/>
          </p:cNvSpPr>
          <p:nvPr userDrawn="1">
            <p:ph type="sldNum" sz="quarter" idx="12"/>
          </p:nvPr>
        </p:nvSpPr>
        <p:spPr>
          <a:xfrm>
            <a:off x="6553200" y="6336000"/>
            <a:ext cx="2133600" cy="365125"/>
          </a:xfrm>
        </p:spPr>
        <p:txBody>
          <a:bodyPr/>
          <a:lstStyle>
            <a:lvl1pPr>
              <a:defRPr>
                <a:solidFill>
                  <a:schemeClr val="accent5"/>
                </a:solidFill>
                <a:latin typeface="Visitor TT2 BRK" pitchFamily="2" charset="0"/>
              </a:defRPr>
            </a:lvl1pPr>
          </a:lstStyle>
          <a:p>
            <a:fld id="{F9922A8A-E335-4B01-9B47-7F79D612943A}" type="slidenum">
              <a:rPr lang="en-US" smtClean="0"/>
              <a:pPr/>
              <a:t>‹#›</a:t>
            </a:fld>
            <a:endParaRPr lang="en-US"/>
          </a:p>
        </p:txBody>
      </p:sp>
      <p:sp>
        <p:nvSpPr>
          <p:cNvPr id="239" name="Espace réservé du pied de page 4"/>
          <p:cNvSpPr>
            <a:spLocks noGrp="1"/>
          </p:cNvSpPr>
          <p:nvPr>
            <p:ph type="ftr" sz="quarter" idx="11"/>
          </p:nvPr>
        </p:nvSpPr>
        <p:spPr>
          <a:xfrm>
            <a:off x="3124200" y="6336000"/>
            <a:ext cx="2895600" cy="365125"/>
          </a:xfrm>
        </p:spPr>
        <p:txBody>
          <a:bodyPr/>
          <a:lstStyle>
            <a:lvl1pPr>
              <a:defRPr>
                <a:solidFill>
                  <a:schemeClr val="accent5"/>
                </a:solidFill>
                <a:latin typeface="Visitor TT2 BRK" pitchFamily="2" charset="0"/>
              </a:defRPr>
            </a:lvl1pPr>
          </a:lstStyle>
          <a:p>
            <a:r>
              <a:rPr lang="en-US"/>
              <a:t>Footer</a:t>
            </a:r>
            <a:endParaRPr lang="en-US" dirty="0"/>
          </a:p>
        </p:txBody>
      </p:sp>
    </p:spTree>
    <p:extLst>
      <p:ext uri="{BB962C8B-B14F-4D97-AF65-F5344CB8AC3E}">
        <p14:creationId xmlns:p14="http://schemas.microsoft.com/office/powerpoint/2010/main" val="270362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grpSp>
        <p:nvGrpSpPr>
          <p:cNvPr id="4146" name="Groupe 4145"/>
          <p:cNvGrpSpPr/>
          <p:nvPr userDrawn="1"/>
        </p:nvGrpSpPr>
        <p:grpSpPr>
          <a:xfrm>
            <a:off x="0" y="0"/>
            <a:ext cx="9144000" cy="6858000"/>
            <a:chOff x="0" y="0"/>
            <a:chExt cx="9144000" cy="6858000"/>
          </a:xfrm>
        </p:grpSpPr>
        <p:sp>
          <p:nvSpPr>
            <p:cNvPr id="2764" name="Rectangle 2763"/>
            <p:cNvSpPr/>
            <p:nvPr userDrawn="1"/>
          </p:nvSpPr>
          <p:spPr>
            <a:xfrm>
              <a:off x="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5" name="Rectangle 2764"/>
            <p:cNvSpPr/>
            <p:nvPr userDrawn="1"/>
          </p:nvSpPr>
          <p:spPr>
            <a:xfrm>
              <a:off x="21263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6" name="Rectangle 2765"/>
            <p:cNvSpPr/>
            <p:nvPr userDrawn="1"/>
          </p:nvSpPr>
          <p:spPr>
            <a:xfrm>
              <a:off x="42527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7" name="Rectangle 2766"/>
            <p:cNvSpPr/>
            <p:nvPr userDrawn="1"/>
          </p:nvSpPr>
          <p:spPr>
            <a:xfrm>
              <a:off x="63791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8" name="Rectangle 2767"/>
            <p:cNvSpPr/>
            <p:nvPr userDrawn="1"/>
          </p:nvSpPr>
          <p:spPr>
            <a:xfrm>
              <a:off x="85054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69" name="Rectangle 2768"/>
            <p:cNvSpPr/>
            <p:nvPr userDrawn="1"/>
          </p:nvSpPr>
          <p:spPr>
            <a:xfrm>
              <a:off x="106318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0" name="Rectangle 2769"/>
            <p:cNvSpPr/>
            <p:nvPr userDrawn="1"/>
          </p:nvSpPr>
          <p:spPr>
            <a:xfrm>
              <a:off x="0"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1" name="Rectangle 2770"/>
            <p:cNvSpPr/>
            <p:nvPr userDrawn="1"/>
          </p:nvSpPr>
          <p:spPr>
            <a:xfrm>
              <a:off x="21263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6" name="Rectangle 2775"/>
            <p:cNvSpPr/>
            <p:nvPr userDrawn="1"/>
          </p:nvSpPr>
          <p:spPr>
            <a:xfrm>
              <a:off x="0"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77" name="Rectangle 2776"/>
            <p:cNvSpPr/>
            <p:nvPr userDrawn="1"/>
          </p:nvSpPr>
          <p:spPr>
            <a:xfrm>
              <a:off x="21263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2" name="Rectangle 2781"/>
            <p:cNvSpPr/>
            <p:nvPr userDrawn="1"/>
          </p:nvSpPr>
          <p:spPr>
            <a:xfrm>
              <a:off x="0"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3" name="Rectangle 2782"/>
            <p:cNvSpPr/>
            <p:nvPr userDrawn="1"/>
          </p:nvSpPr>
          <p:spPr>
            <a:xfrm>
              <a:off x="21263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8" name="Rectangle 2787"/>
            <p:cNvSpPr/>
            <p:nvPr userDrawn="1"/>
          </p:nvSpPr>
          <p:spPr>
            <a:xfrm>
              <a:off x="0"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89" name="Rectangle 2788"/>
            <p:cNvSpPr/>
            <p:nvPr userDrawn="1"/>
          </p:nvSpPr>
          <p:spPr>
            <a:xfrm>
              <a:off x="21263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4" name="Rectangle 2793"/>
            <p:cNvSpPr/>
            <p:nvPr userDrawn="1"/>
          </p:nvSpPr>
          <p:spPr>
            <a:xfrm>
              <a:off x="0"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95" name="Rectangle 2794"/>
            <p:cNvSpPr/>
            <p:nvPr userDrawn="1"/>
          </p:nvSpPr>
          <p:spPr>
            <a:xfrm>
              <a:off x="21263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0" name="Rectangle 2799"/>
            <p:cNvSpPr/>
            <p:nvPr userDrawn="1"/>
          </p:nvSpPr>
          <p:spPr>
            <a:xfrm>
              <a:off x="0"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1" name="Rectangle 2800"/>
            <p:cNvSpPr/>
            <p:nvPr userDrawn="1"/>
          </p:nvSpPr>
          <p:spPr>
            <a:xfrm>
              <a:off x="21263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6" name="Rectangle 2805"/>
            <p:cNvSpPr/>
            <p:nvPr userDrawn="1"/>
          </p:nvSpPr>
          <p:spPr>
            <a:xfrm>
              <a:off x="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7" name="Rectangle 2806"/>
            <p:cNvSpPr/>
            <p:nvPr userDrawn="1"/>
          </p:nvSpPr>
          <p:spPr>
            <a:xfrm>
              <a:off x="21263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8" name="Rectangle 2807"/>
            <p:cNvSpPr/>
            <p:nvPr userDrawn="1"/>
          </p:nvSpPr>
          <p:spPr>
            <a:xfrm>
              <a:off x="42527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09" name="Rectangle 2808"/>
            <p:cNvSpPr/>
            <p:nvPr userDrawn="1"/>
          </p:nvSpPr>
          <p:spPr>
            <a:xfrm>
              <a:off x="63791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0" name="Rectangle 2809"/>
            <p:cNvSpPr/>
            <p:nvPr userDrawn="1"/>
          </p:nvSpPr>
          <p:spPr>
            <a:xfrm>
              <a:off x="85054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1" name="Rectangle 2810"/>
            <p:cNvSpPr/>
            <p:nvPr userDrawn="1"/>
          </p:nvSpPr>
          <p:spPr>
            <a:xfrm>
              <a:off x="106318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2" name="Rectangle 2811"/>
            <p:cNvSpPr/>
            <p:nvPr userDrawn="1"/>
          </p:nvSpPr>
          <p:spPr>
            <a:xfrm>
              <a:off x="0"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3" name="Rectangle 2812"/>
            <p:cNvSpPr/>
            <p:nvPr userDrawn="1"/>
          </p:nvSpPr>
          <p:spPr>
            <a:xfrm>
              <a:off x="21263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8" name="Rectangle 2817"/>
            <p:cNvSpPr/>
            <p:nvPr userDrawn="1"/>
          </p:nvSpPr>
          <p:spPr>
            <a:xfrm>
              <a:off x="0"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19" name="Rectangle 2818"/>
            <p:cNvSpPr/>
            <p:nvPr userDrawn="1"/>
          </p:nvSpPr>
          <p:spPr>
            <a:xfrm>
              <a:off x="21263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4" name="Rectangle 2823"/>
            <p:cNvSpPr/>
            <p:nvPr userDrawn="1"/>
          </p:nvSpPr>
          <p:spPr>
            <a:xfrm>
              <a:off x="0"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25" name="Rectangle 2824"/>
            <p:cNvSpPr/>
            <p:nvPr userDrawn="1"/>
          </p:nvSpPr>
          <p:spPr>
            <a:xfrm>
              <a:off x="212637" y="2142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0" name="Rectangle 2829"/>
            <p:cNvSpPr/>
            <p:nvPr userDrawn="1"/>
          </p:nvSpPr>
          <p:spPr>
            <a:xfrm>
              <a:off x="0" y="2357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1" name="Rectangle 2830"/>
            <p:cNvSpPr/>
            <p:nvPr userDrawn="1"/>
          </p:nvSpPr>
          <p:spPr>
            <a:xfrm>
              <a:off x="212637" y="2357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6" name="Rectangle 2835"/>
            <p:cNvSpPr/>
            <p:nvPr userDrawn="1"/>
          </p:nvSpPr>
          <p:spPr>
            <a:xfrm>
              <a:off x="0" y="2571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37" name="Rectangle 2836"/>
            <p:cNvSpPr/>
            <p:nvPr userDrawn="1"/>
          </p:nvSpPr>
          <p:spPr>
            <a:xfrm>
              <a:off x="212637" y="2571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2" name="Rectangle 2841"/>
            <p:cNvSpPr/>
            <p:nvPr userDrawn="1"/>
          </p:nvSpPr>
          <p:spPr>
            <a:xfrm>
              <a:off x="0"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3" name="Rectangle 2842"/>
            <p:cNvSpPr/>
            <p:nvPr userDrawn="1"/>
          </p:nvSpPr>
          <p:spPr>
            <a:xfrm>
              <a:off x="212637"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8" name="Rectangle 2847"/>
            <p:cNvSpPr/>
            <p:nvPr userDrawn="1"/>
          </p:nvSpPr>
          <p:spPr>
            <a:xfrm>
              <a:off x="0" y="2999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49" name="Rectangle 2848"/>
            <p:cNvSpPr/>
            <p:nvPr userDrawn="1"/>
          </p:nvSpPr>
          <p:spPr>
            <a:xfrm>
              <a:off x="212637" y="2999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4" name="Rectangle 2853"/>
            <p:cNvSpPr/>
            <p:nvPr userDrawn="1"/>
          </p:nvSpPr>
          <p:spPr>
            <a:xfrm>
              <a:off x="0"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55" name="Rectangle 2854"/>
            <p:cNvSpPr/>
            <p:nvPr userDrawn="1"/>
          </p:nvSpPr>
          <p:spPr>
            <a:xfrm>
              <a:off x="212637"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0" name="Rectangle 2859"/>
            <p:cNvSpPr/>
            <p:nvPr userDrawn="1"/>
          </p:nvSpPr>
          <p:spPr>
            <a:xfrm>
              <a:off x="0"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1" name="Rectangle 2860"/>
            <p:cNvSpPr/>
            <p:nvPr userDrawn="1"/>
          </p:nvSpPr>
          <p:spPr>
            <a:xfrm>
              <a:off x="212637" y="34290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6" name="Rectangle 2865"/>
            <p:cNvSpPr/>
            <p:nvPr userDrawn="1"/>
          </p:nvSpPr>
          <p:spPr>
            <a:xfrm>
              <a:off x="0"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67" name="Rectangle 2866"/>
            <p:cNvSpPr/>
            <p:nvPr userDrawn="1"/>
          </p:nvSpPr>
          <p:spPr>
            <a:xfrm>
              <a:off x="21263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2" name="Rectangle 2871"/>
            <p:cNvSpPr/>
            <p:nvPr userDrawn="1"/>
          </p:nvSpPr>
          <p:spPr>
            <a:xfrm>
              <a:off x="0"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3" name="Rectangle 2872"/>
            <p:cNvSpPr/>
            <p:nvPr userDrawn="1"/>
          </p:nvSpPr>
          <p:spPr>
            <a:xfrm>
              <a:off x="212637" y="3856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8" name="Rectangle 2877"/>
            <p:cNvSpPr/>
            <p:nvPr userDrawn="1"/>
          </p:nvSpPr>
          <p:spPr>
            <a:xfrm>
              <a:off x="0"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79" name="Rectangle 2878"/>
            <p:cNvSpPr/>
            <p:nvPr userDrawn="1"/>
          </p:nvSpPr>
          <p:spPr>
            <a:xfrm>
              <a:off x="21263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4" name="Rectangle 2883"/>
            <p:cNvSpPr/>
            <p:nvPr userDrawn="1"/>
          </p:nvSpPr>
          <p:spPr>
            <a:xfrm>
              <a:off x="0"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85" name="Rectangle 2884"/>
            <p:cNvSpPr/>
            <p:nvPr userDrawn="1"/>
          </p:nvSpPr>
          <p:spPr>
            <a:xfrm>
              <a:off x="212637" y="4286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0" name="Rectangle 2889"/>
            <p:cNvSpPr/>
            <p:nvPr userDrawn="1"/>
          </p:nvSpPr>
          <p:spPr>
            <a:xfrm>
              <a:off x="0"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1" name="Rectangle 2890"/>
            <p:cNvSpPr/>
            <p:nvPr userDrawn="1"/>
          </p:nvSpPr>
          <p:spPr>
            <a:xfrm>
              <a:off x="212637" y="45008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6" name="Rectangle 2895"/>
            <p:cNvSpPr/>
            <p:nvPr userDrawn="1"/>
          </p:nvSpPr>
          <p:spPr>
            <a:xfrm>
              <a:off x="0"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97" name="Rectangle 2896"/>
            <p:cNvSpPr/>
            <p:nvPr userDrawn="1"/>
          </p:nvSpPr>
          <p:spPr>
            <a:xfrm>
              <a:off x="212637" y="4714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2" name="Rectangle 2901"/>
            <p:cNvSpPr/>
            <p:nvPr userDrawn="1"/>
          </p:nvSpPr>
          <p:spPr>
            <a:xfrm>
              <a:off x="0"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3" name="Rectangle 2902"/>
            <p:cNvSpPr/>
            <p:nvPr userDrawn="1"/>
          </p:nvSpPr>
          <p:spPr>
            <a:xfrm>
              <a:off x="212637" y="4928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8" name="Rectangle 2907"/>
            <p:cNvSpPr/>
            <p:nvPr userDrawn="1"/>
          </p:nvSpPr>
          <p:spPr>
            <a:xfrm>
              <a:off x="0"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09" name="Rectangle 2908"/>
            <p:cNvSpPr/>
            <p:nvPr userDrawn="1"/>
          </p:nvSpPr>
          <p:spPr>
            <a:xfrm>
              <a:off x="212637" y="5143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4" name="Rectangle 2913"/>
            <p:cNvSpPr/>
            <p:nvPr userDrawn="1"/>
          </p:nvSpPr>
          <p:spPr>
            <a:xfrm>
              <a:off x="0"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15" name="Rectangle 2914"/>
            <p:cNvSpPr/>
            <p:nvPr userDrawn="1"/>
          </p:nvSpPr>
          <p:spPr>
            <a:xfrm>
              <a:off x="212637" y="53581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0" name="Rectangle 2919"/>
            <p:cNvSpPr/>
            <p:nvPr userDrawn="1"/>
          </p:nvSpPr>
          <p:spPr>
            <a:xfrm>
              <a:off x="0"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1" name="Rectangle 2920"/>
            <p:cNvSpPr/>
            <p:nvPr userDrawn="1"/>
          </p:nvSpPr>
          <p:spPr>
            <a:xfrm>
              <a:off x="212637" y="55714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6" name="Rectangle 2925"/>
            <p:cNvSpPr/>
            <p:nvPr userDrawn="1"/>
          </p:nvSpPr>
          <p:spPr>
            <a:xfrm>
              <a:off x="0"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27" name="Rectangle 2926"/>
            <p:cNvSpPr/>
            <p:nvPr userDrawn="1"/>
          </p:nvSpPr>
          <p:spPr>
            <a:xfrm>
              <a:off x="212637" y="57861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2" name="Rectangle 2931"/>
            <p:cNvSpPr/>
            <p:nvPr userDrawn="1"/>
          </p:nvSpPr>
          <p:spPr>
            <a:xfrm>
              <a:off x="0"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3" name="Rectangle 2932"/>
            <p:cNvSpPr/>
            <p:nvPr userDrawn="1"/>
          </p:nvSpPr>
          <p:spPr>
            <a:xfrm>
              <a:off x="212637" y="60007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8" name="Rectangle 2937"/>
            <p:cNvSpPr/>
            <p:nvPr userDrawn="1"/>
          </p:nvSpPr>
          <p:spPr>
            <a:xfrm>
              <a:off x="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39" name="Rectangle 2938"/>
            <p:cNvSpPr/>
            <p:nvPr userDrawn="1"/>
          </p:nvSpPr>
          <p:spPr>
            <a:xfrm>
              <a:off x="21263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0" name="Rectangle 2939"/>
            <p:cNvSpPr/>
            <p:nvPr userDrawn="1"/>
          </p:nvSpPr>
          <p:spPr>
            <a:xfrm>
              <a:off x="42527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1" name="Rectangle 2940"/>
            <p:cNvSpPr/>
            <p:nvPr userDrawn="1"/>
          </p:nvSpPr>
          <p:spPr>
            <a:xfrm>
              <a:off x="63791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2" name="Rectangle 2941"/>
            <p:cNvSpPr/>
            <p:nvPr userDrawn="1"/>
          </p:nvSpPr>
          <p:spPr>
            <a:xfrm>
              <a:off x="850548"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3" name="Rectangle 2942"/>
            <p:cNvSpPr/>
            <p:nvPr userDrawn="1"/>
          </p:nvSpPr>
          <p:spPr>
            <a:xfrm>
              <a:off x="1063185"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4" name="Rectangle 2943"/>
            <p:cNvSpPr/>
            <p:nvPr userDrawn="1"/>
          </p:nvSpPr>
          <p:spPr>
            <a:xfrm>
              <a:off x="0"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45" name="Rectangle 2944"/>
            <p:cNvSpPr/>
            <p:nvPr userDrawn="1"/>
          </p:nvSpPr>
          <p:spPr>
            <a:xfrm>
              <a:off x="212637" y="64287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0" name="Rectangle 2949"/>
            <p:cNvSpPr/>
            <p:nvPr userDrawn="1"/>
          </p:nvSpPr>
          <p:spPr>
            <a:xfrm>
              <a:off x="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1" name="Rectangle 2950"/>
            <p:cNvSpPr/>
            <p:nvPr userDrawn="1"/>
          </p:nvSpPr>
          <p:spPr>
            <a:xfrm>
              <a:off x="21263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2" name="Rectangle 2951"/>
            <p:cNvSpPr/>
            <p:nvPr userDrawn="1"/>
          </p:nvSpPr>
          <p:spPr>
            <a:xfrm>
              <a:off x="42527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3" name="Rectangle 2952"/>
            <p:cNvSpPr/>
            <p:nvPr userDrawn="1"/>
          </p:nvSpPr>
          <p:spPr>
            <a:xfrm>
              <a:off x="63791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4" name="Rectangle 2953"/>
            <p:cNvSpPr/>
            <p:nvPr userDrawn="1"/>
          </p:nvSpPr>
          <p:spPr>
            <a:xfrm>
              <a:off x="85054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5" name="Rectangle 2954"/>
            <p:cNvSpPr/>
            <p:nvPr userDrawn="1"/>
          </p:nvSpPr>
          <p:spPr>
            <a:xfrm>
              <a:off x="1063185"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6" name="Rectangle 2955"/>
            <p:cNvSpPr/>
            <p:nvPr userDrawn="1"/>
          </p:nvSpPr>
          <p:spPr>
            <a:xfrm>
              <a:off x="127582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7" name="Rectangle 2956"/>
            <p:cNvSpPr/>
            <p:nvPr userDrawn="1"/>
          </p:nvSpPr>
          <p:spPr>
            <a:xfrm>
              <a:off x="148845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8" name="Rectangle 2957"/>
            <p:cNvSpPr/>
            <p:nvPr userDrawn="1"/>
          </p:nvSpPr>
          <p:spPr>
            <a:xfrm>
              <a:off x="170109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59" name="Rectangle 2958"/>
            <p:cNvSpPr/>
            <p:nvPr userDrawn="1"/>
          </p:nvSpPr>
          <p:spPr>
            <a:xfrm>
              <a:off x="191373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0" name="Rectangle 2959"/>
            <p:cNvSpPr/>
            <p:nvPr userDrawn="1"/>
          </p:nvSpPr>
          <p:spPr>
            <a:xfrm>
              <a:off x="212637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61" name="Rectangle 2960"/>
            <p:cNvSpPr/>
            <p:nvPr userDrawn="1"/>
          </p:nvSpPr>
          <p:spPr>
            <a:xfrm>
              <a:off x="233900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8" name="Rectangle 2997"/>
            <p:cNvSpPr/>
            <p:nvPr userDrawn="1"/>
          </p:nvSpPr>
          <p:spPr>
            <a:xfrm>
              <a:off x="127582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99" name="Rectangle 2998"/>
            <p:cNvSpPr/>
            <p:nvPr userDrawn="1"/>
          </p:nvSpPr>
          <p:spPr>
            <a:xfrm>
              <a:off x="148845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0" name="Rectangle 2999"/>
            <p:cNvSpPr/>
            <p:nvPr userDrawn="1"/>
          </p:nvSpPr>
          <p:spPr>
            <a:xfrm>
              <a:off x="170109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1" name="Rectangle 3000"/>
            <p:cNvSpPr/>
            <p:nvPr userDrawn="1"/>
          </p:nvSpPr>
          <p:spPr>
            <a:xfrm>
              <a:off x="191373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2" name="Rectangle 3001"/>
            <p:cNvSpPr/>
            <p:nvPr userDrawn="1"/>
          </p:nvSpPr>
          <p:spPr>
            <a:xfrm>
              <a:off x="212637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03" name="Rectangle 3002"/>
            <p:cNvSpPr/>
            <p:nvPr userDrawn="1"/>
          </p:nvSpPr>
          <p:spPr>
            <a:xfrm>
              <a:off x="233900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0" name="Rectangle 3129"/>
            <p:cNvSpPr/>
            <p:nvPr userDrawn="1"/>
          </p:nvSpPr>
          <p:spPr>
            <a:xfrm>
              <a:off x="127582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1" name="Rectangle 3130"/>
            <p:cNvSpPr/>
            <p:nvPr userDrawn="1"/>
          </p:nvSpPr>
          <p:spPr>
            <a:xfrm>
              <a:off x="1488459"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2" name="Rectangle 3131"/>
            <p:cNvSpPr/>
            <p:nvPr userDrawn="1"/>
          </p:nvSpPr>
          <p:spPr>
            <a:xfrm>
              <a:off x="170109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3" name="Rectangle 3132"/>
            <p:cNvSpPr/>
            <p:nvPr userDrawn="1"/>
          </p:nvSpPr>
          <p:spPr>
            <a:xfrm>
              <a:off x="191373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4" name="Rectangle 3133"/>
            <p:cNvSpPr/>
            <p:nvPr userDrawn="1"/>
          </p:nvSpPr>
          <p:spPr>
            <a:xfrm>
              <a:off x="2126370"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35" name="Rectangle 3134"/>
            <p:cNvSpPr/>
            <p:nvPr userDrawn="1"/>
          </p:nvSpPr>
          <p:spPr>
            <a:xfrm>
              <a:off x="233900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2" name="Rectangle 3141"/>
            <p:cNvSpPr/>
            <p:nvPr userDrawn="1"/>
          </p:nvSpPr>
          <p:spPr>
            <a:xfrm>
              <a:off x="127582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3" name="Rectangle 3142"/>
            <p:cNvSpPr/>
            <p:nvPr userDrawn="1"/>
          </p:nvSpPr>
          <p:spPr>
            <a:xfrm>
              <a:off x="1488459"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4" name="Rectangle 3143"/>
            <p:cNvSpPr/>
            <p:nvPr userDrawn="1"/>
          </p:nvSpPr>
          <p:spPr>
            <a:xfrm>
              <a:off x="170109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5" name="Rectangle 3144"/>
            <p:cNvSpPr/>
            <p:nvPr userDrawn="1"/>
          </p:nvSpPr>
          <p:spPr>
            <a:xfrm>
              <a:off x="191373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6" name="Rectangle 3145"/>
            <p:cNvSpPr/>
            <p:nvPr userDrawn="1"/>
          </p:nvSpPr>
          <p:spPr>
            <a:xfrm>
              <a:off x="212637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7" name="Rectangle 3146"/>
            <p:cNvSpPr/>
            <p:nvPr userDrawn="1"/>
          </p:nvSpPr>
          <p:spPr>
            <a:xfrm>
              <a:off x="2339007"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8" name="Rectangle 3147"/>
            <p:cNvSpPr/>
            <p:nvPr userDrawn="1"/>
          </p:nvSpPr>
          <p:spPr>
            <a:xfrm>
              <a:off x="255164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49" name="Rectangle 3148"/>
            <p:cNvSpPr/>
            <p:nvPr userDrawn="1"/>
          </p:nvSpPr>
          <p:spPr>
            <a:xfrm>
              <a:off x="276428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0" name="Rectangle 3149"/>
            <p:cNvSpPr/>
            <p:nvPr userDrawn="1"/>
          </p:nvSpPr>
          <p:spPr>
            <a:xfrm>
              <a:off x="297691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1" name="Rectangle 3150"/>
            <p:cNvSpPr/>
            <p:nvPr userDrawn="1"/>
          </p:nvSpPr>
          <p:spPr>
            <a:xfrm>
              <a:off x="318955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2" name="Rectangle 3151"/>
            <p:cNvSpPr/>
            <p:nvPr userDrawn="1"/>
          </p:nvSpPr>
          <p:spPr>
            <a:xfrm>
              <a:off x="340219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53" name="Rectangle 3152"/>
            <p:cNvSpPr/>
            <p:nvPr userDrawn="1"/>
          </p:nvSpPr>
          <p:spPr>
            <a:xfrm>
              <a:off x="361482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0" name="Rectangle 3189"/>
            <p:cNvSpPr/>
            <p:nvPr userDrawn="1"/>
          </p:nvSpPr>
          <p:spPr>
            <a:xfrm>
              <a:off x="255164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1" name="Rectangle 3190"/>
            <p:cNvSpPr/>
            <p:nvPr userDrawn="1"/>
          </p:nvSpPr>
          <p:spPr>
            <a:xfrm>
              <a:off x="276428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2" name="Rectangle 3191"/>
            <p:cNvSpPr/>
            <p:nvPr userDrawn="1"/>
          </p:nvSpPr>
          <p:spPr>
            <a:xfrm>
              <a:off x="297691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3" name="Rectangle 3192"/>
            <p:cNvSpPr/>
            <p:nvPr userDrawn="1"/>
          </p:nvSpPr>
          <p:spPr>
            <a:xfrm>
              <a:off x="318955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4" name="Rectangle 3193"/>
            <p:cNvSpPr/>
            <p:nvPr userDrawn="1"/>
          </p:nvSpPr>
          <p:spPr>
            <a:xfrm>
              <a:off x="340219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95" name="Rectangle 3194"/>
            <p:cNvSpPr/>
            <p:nvPr userDrawn="1"/>
          </p:nvSpPr>
          <p:spPr>
            <a:xfrm>
              <a:off x="361482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2" name="Rectangle 3321"/>
            <p:cNvSpPr/>
            <p:nvPr userDrawn="1"/>
          </p:nvSpPr>
          <p:spPr>
            <a:xfrm>
              <a:off x="2551644"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3" name="Rectangle 3322"/>
            <p:cNvSpPr/>
            <p:nvPr userDrawn="1"/>
          </p:nvSpPr>
          <p:spPr>
            <a:xfrm>
              <a:off x="276428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4" name="Rectangle 3323"/>
            <p:cNvSpPr/>
            <p:nvPr userDrawn="1"/>
          </p:nvSpPr>
          <p:spPr>
            <a:xfrm>
              <a:off x="297691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5" name="Rectangle 3324"/>
            <p:cNvSpPr/>
            <p:nvPr userDrawn="1"/>
          </p:nvSpPr>
          <p:spPr>
            <a:xfrm>
              <a:off x="318955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6" name="Rectangle 3325"/>
            <p:cNvSpPr/>
            <p:nvPr userDrawn="1"/>
          </p:nvSpPr>
          <p:spPr>
            <a:xfrm>
              <a:off x="3402192" y="621539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27" name="Rectangle 3326"/>
            <p:cNvSpPr/>
            <p:nvPr userDrawn="1"/>
          </p:nvSpPr>
          <p:spPr>
            <a:xfrm>
              <a:off x="361482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4" name="Rectangle 3333"/>
            <p:cNvSpPr/>
            <p:nvPr userDrawn="1"/>
          </p:nvSpPr>
          <p:spPr>
            <a:xfrm>
              <a:off x="255164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5" name="Rectangle 3334"/>
            <p:cNvSpPr/>
            <p:nvPr userDrawn="1"/>
          </p:nvSpPr>
          <p:spPr>
            <a:xfrm>
              <a:off x="276428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6" name="Rectangle 3335"/>
            <p:cNvSpPr/>
            <p:nvPr userDrawn="1"/>
          </p:nvSpPr>
          <p:spPr>
            <a:xfrm>
              <a:off x="2976918"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7" name="Rectangle 3336"/>
            <p:cNvSpPr/>
            <p:nvPr userDrawn="1"/>
          </p:nvSpPr>
          <p:spPr>
            <a:xfrm>
              <a:off x="318955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8" name="Rectangle 3337"/>
            <p:cNvSpPr/>
            <p:nvPr userDrawn="1"/>
          </p:nvSpPr>
          <p:spPr>
            <a:xfrm>
              <a:off x="340219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39" name="Rectangle 3338"/>
            <p:cNvSpPr/>
            <p:nvPr userDrawn="1"/>
          </p:nvSpPr>
          <p:spPr>
            <a:xfrm>
              <a:off x="361482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0" name="Rectangle 3339"/>
            <p:cNvSpPr/>
            <p:nvPr userDrawn="1"/>
          </p:nvSpPr>
          <p:spPr>
            <a:xfrm>
              <a:off x="382746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1" name="Rectangle 3340"/>
            <p:cNvSpPr/>
            <p:nvPr userDrawn="1"/>
          </p:nvSpPr>
          <p:spPr>
            <a:xfrm>
              <a:off x="404010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2" name="Rectangle 3341"/>
            <p:cNvSpPr/>
            <p:nvPr userDrawn="1"/>
          </p:nvSpPr>
          <p:spPr>
            <a:xfrm>
              <a:off x="425274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3" name="Rectangle 3342"/>
            <p:cNvSpPr/>
            <p:nvPr userDrawn="1"/>
          </p:nvSpPr>
          <p:spPr>
            <a:xfrm>
              <a:off x="446537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4" name="Rectangle 3343"/>
            <p:cNvSpPr/>
            <p:nvPr userDrawn="1"/>
          </p:nvSpPr>
          <p:spPr>
            <a:xfrm>
              <a:off x="467801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45" name="Rectangle 3344"/>
            <p:cNvSpPr/>
            <p:nvPr userDrawn="1"/>
          </p:nvSpPr>
          <p:spPr>
            <a:xfrm>
              <a:off x="489065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2" name="Rectangle 3381"/>
            <p:cNvSpPr/>
            <p:nvPr userDrawn="1"/>
          </p:nvSpPr>
          <p:spPr>
            <a:xfrm>
              <a:off x="382746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3" name="Rectangle 3382"/>
            <p:cNvSpPr/>
            <p:nvPr userDrawn="1"/>
          </p:nvSpPr>
          <p:spPr>
            <a:xfrm>
              <a:off x="404010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4" name="Rectangle 3383"/>
            <p:cNvSpPr/>
            <p:nvPr userDrawn="1"/>
          </p:nvSpPr>
          <p:spPr>
            <a:xfrm>
              <a:off x="425274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5" name="Rectangle 3384"/>
            <p:cNvSpPr/>
            <p:nvPr userDrawn="1"/>
          </p:nvSpPr>
          <p:spPr>
            <a:xfrm>
              <a:off x="446537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6" name="Rectangle 3385"/>
            <p:cNvSpPr/>
            <p:nvPr userDrawn="1"/>
          </p:nvSpPr>
          <p:spPr>
            <a:xfrm>
              <a:off x="4678014"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87" name="Rectangle 3386"/>
            <p:cNvSpPr/>
            <p:nvPr userDrawn="1"/>
          </p:nvSpPr>
          <p:spPr>
            <a:xfrm>
              <a:off x="489065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4" name="Rectangle 3513"/>
            <p:cNvSpPr/>
            <p:nvPr userDrawn="1"/>
          </p:nvSpPr>
          <p:spPr>
            <a:xfrm>
              <a:off x="3827466"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5" name="Rectangle 3514"/>
            <p:cNvSpPr/>
            <p:nvPr userDrawn="1"/>
          </p:nvSpPr>
          <p:spPr>
            <a:xfrm>
              <a:off x="404010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6" name="Rectangle 3515"/>
            <p:cNvSpPr/>
            <p:nvPr userDrawn="1"/>
          </p:nvSpPr>
          <p:spPr>
            <a:xfrm>
              <a:off x="425274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7" name="Rectangle 3516"/>
            <p:cNvSpPr/>
            <p:nvPr userDrawn="1"/>
          </p:nvSpPr>
          <p:spPr>
            <a:xfrm>
              <a:off x="4465377"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8" name="Rectangle 3517"/>
            <p:cNvSpPr/>
            <p:nvPr userDrawn="1"/>
          </p:nvSpPr>
          <p:spPr>
            <a:xfrm>
              <a:off x="467801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9" name="Rectangle 3518"/>
            <p:cNvSpPr/>
            <p:nvPr userDrawn="1"/>
          </p:nvSpPr>
          <p:spPr>
            <a:xfrm>
              <a:off x="4890651"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6" name="Rectangle 3525"/>
            <p:cNvSpPr/>
            <p:nvPr userDrawn="1"/>
          </p:nvSpPr>
          <p:spPr>
            <a:xfrm>
              <a:off x="382746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7" name="Rectangle 3526"/>
            <p:cNvSpPr/>
            <p:nvPr userDrawn="1"/>
          </p:nvSpPr>
          <p:spPr>
            <a:xfrm>
              <a:off x="4040103" y="66433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8" name="Rectangle 3527"/>
            <p:cNvSpPr/>
            <p:nvPr userDrawn="1"/>
          </p:nvSpPr>
          <p:spPr>
            <a:xfrm>
              <a:off x="4252740"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29" name="Rectangle 3528"/>
            <p:cNvSpPr/>
            <p:nvPr userDrawn="1"/>
          </p:nvSpPr>
          <p:spPr>
            <a:xfrm>
              <a:off x="446537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0" name="Rectangle 3529"/>
            <p:cNvSpPr/>
            <p:nvPr userDrawn="1"/>
          </p:nvSpPr>
          <p:spPr>
            <a:xfrm>
              <a:off x="4678014"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1" name="Rectangle 3530"/>
            <p:cNvSpPr/>
            <p:nvPr userDrawn="1"/>
          </p:nvSpPr>
          <p:spPr>
            <a:xfrm>
              <a:off x="4890651"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2" name="Rectangle 3531"/>
            <p:cNvSpPr/>
            <p:nvPr userDrawn="1"/>
          </p:nvSpPr>
          <p:spPr>
            <a:xfrm>
              <a:off x="510328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3" name="Rectangle 3532"/>
            <p:cNvSpPr/>
            <p:nvPr userDrawn="1"/>
          </p:nvSpPr>
          <p:spPr>
            <a:xfrm>
              <a:off x="531592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4" name="Rectangle 3533"/>
            <p:cNvSpPr/>
            <p:nvPr userDrawn="1"/>
          </p:nvSpPr>
          <p:spPr>
            <a:xfrm>
              <a:off x="5528562"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5" name="Rectangle 3534"/>
            <p:cNvSpPr/>
            <p:nvPr userDrawn="1"/>
          </p:nvSpPr>
          <p:spPr>
            <a:xfrm>
              <a:off x="574119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6" name="Rectangle 3535"/>
            <p:cNvSpPr/>
            <p:nvPr userDrawn="1"/>
          </p:nvSpPr>
          <p:spPr>
            <a:xfrm>
              <a:off x="595383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7" name="Rectangle 3536"/>
            <p:cNvSpPr/>
            <p:nvPr userDrawn="1"/>
          </p:nvSpPr>
          <p:spPr>
            <a:xfrm>
              <a:off x="616647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4" name="Rectangle 3573"/>
            <p:cNvSpPr/>
            <p:nvPr userDrawn="1"/>
          </p:nvSpPr>
          <p:spPr>
            <a:xfrm>
              <a:off x="5103288"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5" name="Rectangle 3574"/>
            <p:cNvSpPr/>
            <p:nvPr userDrawn="1"/>
          </p:nvSpPr>
          <p:spPr>
            <a:xfrm>
              <a:off x="5315925"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6" name="Rectangle 3575"/>
            <p:cNvSpPr/>
            <p:nvPr userDrawn="1"/>
          </p:nvSpPr>
          <p:spPr>
            <a:xfrm>
              <a:off x="552856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7" name="Rectangle 3576"/>
            <p:cNvSpPr/>
            <p:nvPr userDrawn="1"/>
          </p:nvSpPr>
          <p:spPr>
            <a:xfrm>
              <a:off x="574119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8" name="Rectangle 3577"/>
            <p:cNvSpPr/>
            <p:nvPr userDrawn="1"/>
          </p:nvSpPr>
          <p:spPr>
            <a:xfrm>
              <a:off x="5953836"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79" name="Rectangle 3578"/>
            <p:cNvSpPr/>
            <p:nvPr userDrawn="1"/>
          </p:nvSpPr>
          <p:spPr>
            <a:xfrm>
              <a:off x="6166473"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6" name="Rectangle 3705"/>
            <p:cNvSpPr/>
            <p:nvPr userDrawn="1"/>
          </p:nvSpPr>
          <p:spPr>
            <a:xfrm>
              <a:off x="510328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7" name="Rectangle 3706"/>
            <p:cNvSpPr/>
            <p:nvPr userDrawn="1"/>
          </p:nvSpPr>
          <p:spPr>
            <a:xfrm>
              <a:off x="531592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8" name="Rectangle 3707"/>
            <p:cNvSpPr/>
            <p:nvPr userDrawn="1"/>
          </p:nvSpPr>
          <p:spPr>
            <a:xfrm>
              <a:off x="552856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09" name="Rectangle 3708"/>
            <p:cNvSpPr/>
            <p:nvPr userDrawn="1"/>
          </p:nvSpPr>
          <p:spPr>
            <a:xfrm>
              <a:off x="574119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0" name="Rectangle 3709"/>
            <p:cNvSpPr/>
            <p:nvPr userDrawn="1"/>
          </p:nvSpPr>
          <p:spPr>
            <a:xfrm>
              <a:off x="595383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1" name="Rectangle 3710"/>
            <p:cNvSpPr/>
            <p:nvPr userDrawn="1"/>
          </p:nvSpPr>
          <p:spPr>
            <a:xfrm>
              <a:off x="616647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8" name="Rectangle 3717"/>
            <p:cNvSpPr/>
            <p:nvPr userDrawn="1"/>
          </p:nvSpPr>
          <p:spPr>
            <a:xfrm>
              <a:off x="510328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19" name="Rectangle 3718"/>
            <p:cNvSpPr/>
            <p:nvPr userDrawn="1"/>
          </p:nvSpPr>
          <p:spPr>
            <a:xfrm>
              <a:off x="531592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0" name="Rectangle 3719"/>
            <p:cNvSpPr/>
            <p:nvPr userDrawn="1"/>
          </p:nvSpPr>
          <p:spPr>
            <a:xfrm>
              <a:off x="5528562"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1" name="Rectangle 3720"/>
            <p:cNvSpPr/>
            <p:nvPr userDrawn="1"/>
          </p:nvSpPr>
          <p:spPr>
            <a:xfrm>
              <a:off x="574119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2" name="Rectangle 3721"/>
            <p:cNvSpPr/>
            <p:nvPr userDrawn="1"/>
          </p:nvSpPr>
          <p:spPr>
            <a:xfrm>
              <a:off x="5953836"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3" name="Rectangle 3722"/>
            <p:cNvSpPr/>
            <p:nvPr userDrawn="1"/>
          </p:nvSpPr>
          <p:spPr>
            <a:xfrm>
              <a:off x="6166473"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4" name="Rectangle 3723"/>
            <p:cNvSpPr/>
            <p:nvPr userDrawn="1"/>
          </p:nvSpPr>
          <p:spPr>
            <a:xfrm>
              <a:off x="637911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5" name="Rectangle 3724"/>
            <p:cNvSpPr/>
            <p:nvPr userDrawn="1"/>
          </p:nvSpPr>
          <p:spPr>
            <a:xfrm>
              <a:off x="659174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6" name="Rectangle 3725"/>
            <p:cNvSpPr/>
            <p:nvPr userDrawn="1"/>
          </p:nvSpPr>
          <p:spPr>
            <a:xfrm>
              <a:off x="6804384"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7" name="Rectangle 3726"/>
            <p:cNvSpPr/>
            <p:nvPr userDrawn="1"/>
          </p:nvSpPr>
          <p:spPr>
            <a:xfrm>
              <a:off x="7017021"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8" name="Rectangle 3727"/>
            <p:cNvSpPr/>
            <p:nvPr userDrawn="1"/>
          </p:nvSpPr>
          <p:spPr>
            <a:xfrm>
              <a:off x="7229658"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29" name="Rectangle 3728"/>
            <p:cNvSpPr/>
            <p:nvPr userDrawn="1"/>
          </p:nvSpPr>
          <p:spPr>
            <a:xfrm>
              <a:off x="7442295"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6" name="Rectangle 3765"/>
            <p:cNvSpPr/>
            <p:nvPr userDrawn="1"/>
          </p:nvSpPr>
          <p:spPr>
            <a:xfrm>
              <a:off x="6379110"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7" name="Rectangle 3766"/>
            <p:cNvSpPr/>
            <p:nvPr userDrawn="1"/>
          </p:nvSpPr>
          <p:spPr>
            <a:xfrm>
              <a:off x="659174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8" name="Rectangle 3767"/>
            <p:cNvSpPr/>
            <p:nvPr userDrawn="1"/>
          </p:nvSpPr>
          <p:spPr>
            <a:xfrm>
              <a:off x="6804384"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69" name="Rectangle 3768"/>
            <p:cNvSpPr/>
            <p:nvPr userDrawn="1"/>
          </p:nvSpPr>
          <p:spPr>
            <a:xfrm>
              <a:off x="7017021"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0" name="Rectangle 3769"/>
            <p:cNvSpPr/>
            <p:nvPr userDrawn="1"/>
          </p:nvSpPr>
          <p:spPr>
            <a:xfrm>
              <a:off x="7229658"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71" name="Rectangle 3770"/>
            <p:cNvSpPr/>
            <p:nvPr userDrawn="1"/>
          </p:nvSpPr>
          <p:spPr>
            <a:xfrm>
              <a:off x="7442295" y="149986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8" name="Rectangle 3897"/>
            <p:cNvSpPr/>
            <p:nvPr userDrawn="1"/>
          </p:nvSpPr>
          <p:spPr>
            <a:xfrm>
              <a:off x="637911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9" name="Rectangle 3898"/>
            <p:cNvSpPr/>
            <p:nvPr userDrawn="1"/>
          </p:nvSpPr>
          <p:spPr>
            <a:xfrm>
              <a:off x="659174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0" name="Rectangle 3899"/>
            <p:cNvSpPr/>
            <p:nvPr userDrawn="1"/>
          </p:nvSpPr>
          <p:spPr>
            <a:xfrm>
              <a:off x="6804384"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1" name="Rectangle 3900"/>
            <p:cNvSpPr/>
            <p:nvPr userDrawn="1"/>
          </p:nvSpPr>
          <p:spPr>
            <a:xfrm>
              <a:off x="7017021"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2" name="Rectangle 3901"/>
            <p:cNvSpPr/>
            <p:nvPr userDrawn="1"/>
          </p:nvSpPr>
          <p:spPr>
            <a:xfrm>
              <a:off x="7229658"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03" name="Rectangle 3902"/>
            <p:cNvSpPr/>
            <p:nvPr userDrawn="1"/>
          </p:nvSpPr>
          <p:spPr>
            <a:xfrm>
              <a:off x="7442295"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0" name="Rectangle 3909"/>
            <p:cNvSpPr/>
            <p:nvPr userDrawn="1"/>
          </p:nvSpPr>
          <p:spPr>
            <a:xfrm>
              <a:off x="637911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1" name="Rectangle 3910"/>
            <p:cNvSpPr/>
            <p:nvPr userDrawn="1"/>
          </p:nvSpPr>
          <p:spPr>
            <a:xfrm>
              <a:off x="658822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2" name="Rectangle 3911"/>
            <p:cNvSpPr/>
            <p:nvPr userDrawn="1"/>
          </p:nvSpPr>
          <p:spPr>
            <a:xfrm>
              <a:off x="6804384"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3" name="Rectangle 3912"/>
            <p:cNvSpPr/>
            <p:nvPr userDrawn="1"/>
          </p:nvSpPr>
          <p:spPr>
            <a:xfrm>
              <a:off x="7017021"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4" name="Rectangle 3913"/>
            <p:cNvSpPr/>
            <p:nvPr userDrawn="1"/>
          </p:nvSpPr>
          <p:spPr>
            <a:xfrm>
              <a:off x="7229658"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5" name="Rectangle 3914"/>
            <p:cNvSpPr/>
            <p:nvPr userDrawn="1"/>
          </p:nvSpPr>
          <p:spPr>
            <a:xfrm>
              <a:off x="7442295"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6" name="Rectangle 3915"/>
            <p:cNvSpPr/>
            <p:nvPr userDrawn="1"/>
          </p:nvSpPr>
          <p:spPr>
            <a:xfrm>
              <a:off x="7654932"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7" name="Rectangle 3916"/>
            <p:cNvSpPr/>
            <p:nvPr userDrawn="1"/>
          </p:nvSpPr>
          <p:spPr>
            <a:xfrm>
              <a:off x="7867569"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8" name="Rectangle 3917"/>
            <p:cNvSpPr/>
            <p:nvPr userDrawn="1"/>
          </p:nvSpPr>
          <p:spPr>
            <a:xfrm>
              <a:off x="8080206"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19" name="Rectangle 3918"/>
            <p:cNvSpPr/>
            <p:nvPr userDrawn="1"/>
          </p:nvSpPr>
          <p:spPr>
            <a:xfrm>
              <a:off x="8292843"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0" name="Rectangle 3919"/>
            <p:cNvSpPr/>
            <p:nvPr userDrawn="1"/>
          </p:nvSpPr>
          <p:spPr>
            <a:xfrm>
              <a:off x="8505480"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1" name="Rectangle 3950"/>
            <p:cNvSpPr/>
            <p:nvPr userDrawn="1"/>
          </p:nvSpPr>
          <p:spPr>
            <a:xfrm>
              <a:off x="7654932"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2" name="Rectangle 3951"/>
            <p:cNvSpPr/>
            <p:nvPr userDrawn="1"/>
          </p:nvSpPr>
          <p:spPr>
            <a:xfrm>
              <a:off x="7867569"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3" name="Rectangle 3952"/>
            <p:cNvSpPr/>
            <p:nvPr userDrawn="1"/>
          </p:nvSpPr>
          <p:spPr>
            <a:xfrm>
              <a:off x="8080206"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4" name="Rectangle 3953"/>
            <p:cNvSpPr/>
            <p:nvPr userDrawn="1"/>
          </p:nvSpPr>
          <p:spPr>
            <a:xfrm>
              <a:off x="8292843"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55" name="Rectangle 3954"/>
            <p:cNvSpPr/>
            <p:nvPr userDrawn="1"/>
          </p:nvSpPr>
          <p:spPr>
            <a:xfrm>
              <a:off x="8505480"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1" name="Rectangle 4060"/>
            <p:cNvSpPr/>
            <p:nvPr userDrawn="1"/>
          </p:nvSpPr>
          <p:spPr>
            <a:xfrm>
              <a:off x="7654932"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2" name="Rectangle 4061"/>
            <p:cNvSpPr/>
            <p:nvPr userDrawn="1"/>
          </p:nvSpPr>
          <p:spPr>
            <a:xfrm>
              <a:off x="7867569" y="621539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3" name="Rectangle 4062"/>
            <p:cNvSpPr/>
            <p:nvPr userDrawn="1"/>
          </p:nvSpPr>
          <p:spPr>
            <a:xfrm>
              <a:off x="8080206"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4" name="Rectangle 4063"/>
            <p:cNvSpPr/>
            <p:nvPr userDrawn="1"/>
          </p:nvSpPr>
          <p:spPr>
            <a:xfrm>
              <a:off x="8292843"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65" name="Rectangle 4064"/>
            <p:cNvSpPr/>
            <p:nvPr userDrawn="1"/>
          </p:nvSpPr>
          <p:spPr>
            <a:xfrm>
              <a:off x="8505480"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1" name="Rectangle 4070"/>
            <p:cNvSpPr/>
            <p:nvPr userDrawn="1"/>
          </p:nvSpPr>
          <p:spPr>
            <a:xfrm>
              <a:off x="7654932"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2" name="Rectangle 4071"/>
            <p:cNvSpPr/>
            <p:nvPr userDrawn="1"/>
          </p:nvSpPr>
          <p:spPr>
            <a:xfrm>
              <a:off x="7867569"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3" name="Rectangle 4072"/>
            <p:cNvSpPr/>
            <p:nvPr userDrawn="1"/>
          </p:nvSpPr>
          <p:spPr>
            <a:xfrm>
              <a:off x="8080206"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4" name="Rectangle 4073"/>
            <p:cNvSpPr/>
            <p:nvPr userDrawn="1"/>
          </p:nvSpPr>
          <p:spPr>
            <a:xfrm>
              <a:off x="8292843" y="6643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5" name="Rectangle 4074"/>
            <p:cNvSpPr/>
            <p:nvPr userDrawn="1"/>
          </p:nvSpPr>
          <p:spPr>
            <a:xfrm>
              <a:off x="8505480"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6" name="Rectangle 4075"/>
            <p:cNvSpPr/>
            <p:nvPr userDrawn="1"/>
          </p:nvSpPr>
          <p:spPr>
            <a:xfrm>
              <a:off x="8718117" y="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7" name="Rectangle 4076"/>
            <p:cNvSpPr/>
            <p:nvPr userDrawn="1"/>
          </p:nvSpPr>
          <p:spPr>
            <a:xfrm>
              <a:off x="8718117" y="2133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8" name="Rectangle 4077"/>
            <p:cNvSpPr/>
            <p:nvPr userDrawn="1"/>
          </p:nvSpPr>
          <p:spPr>
            <a:xfrm>
              <a:off x="8718117" y="42797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79" name="Rectangle 4078"/>
            <p:cNvSpPr/>
            <p:nvPr userDrawn="1"/>
          </p:nvSpPr>
          <p:spPr>
            <a:xfrm>
              <a:off x="871811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0" name="Rectangle 4079"/>
            <p:cNvSpPr/>
            <p:nvPr userDrawn="1"/>
          </p:nvSpPr>
          <p:spPr>
            <a:xfrm>
              <a:off x="8718117" y="857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1" name="Rectangle 4080"/>
            <p:cNvSpPr/>
            <p:nvPr userDrawn="1"/>
          </p:nvSpPr>
          <p:spPr>
            <a:xfrm>
              <a:off x="8718117" y="10705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2" name="Rectangle 4081"/>
            <p:cNvSpPr/>
            <p:nvPr userDrawn="1"/>
          </p:nvSpPr>
          <p:spPr>
            <a:xfrm>
              <a:off x="8718117" y="128522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3" name="Rectangle 4082"/>
            <p:cNvSpPr/>
            <p:nvPr userDrawn="1"/>
          </p:nvSpPr>
          <p:spPr>
            <a:xfrm>
              <a:off x="8718117" y="1499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4" name="Rectangle 4083"/>
            <p:cNvSpPr/>
            <p:nvPr userDrawn="1"/>
          </p:nvSpPr>
          <p:spPr>
            <a:xfrm>
              <a:off x="8718117" y="171450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5" name="Rectangle 4084"/>
            <p:cNvSpPr/>
            <p:nvPr userDrawn="1"/>
          </p:nvSpPr>
          <p:spPr>
            <a:xfrm>
              <a:off x="8718117" y="19278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6" name="Rectangle 4085"/>
            <p:cNvSpPr/>
            <p:nvPr userDrawn="1"/>
          </p:nvSpPr>
          <p:spPr>
            <a:xfrm>
              <a:off x="871811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7" name="Rectangle 4086"/>
            <p:cNvSpPr/>
            <p:nvPr userDrawn="1"/>
          </p:nvSpPr>
          <p:spPr>
            <a:xfrm>
              <a:off x="8718117" y="2357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8" name="Rectangle 4087"/>
            <p:cNvSpPr/>
            <p:nvPr userDrawn="1"/>
          </p:nvSpPr>
          <p:spPr>
            <a:xfrm>
              <a:off x="8718117" y="2571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89" name="Rectangle 4088"/>
            <p:cNvSpPr/>
            <p:nvPr userDrawn="1"/>
          </p:nvSpPr>
          <p:spPr>
            <a:xfrm>
              <a:off x="8718117" y="27850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0" name="Rectangle 4089"/>
            <p:cNvSpPr/>
            <p:nvPr userDrawn="1"/>
          </p:nvSpPr>
          <p:spPr>
            <a:xfrm>
              <a:off x="8718117" y="2999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1" name="Rectangle 4090"/>
            <p:cNvSpPr/>
            <p:nvPr userDrawn="1"/>
          </p:nvSpPr>
          <p:spPr>
            <a:xfrm>
              <a:off x="8718117" y="3214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2" name="Rectangle 4091"/>
            <p:cNvSpPr/>
            <p:nvPr userDrawn="1"/>
          </p:nvSpPr>
          <p:spPr>
            <a:xfrm>
              <a:off x="871811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3" name="Rectangle 4092"/>
            <p:cNvSpPr/>
            <p:nvPr userDrawn="1"/>
          </p:nvSpPr>
          <p:spPr>
            <a:xfrm>
              <a:off x="8718117" y="36436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4" name="Rectangle 4093"/>
            <p:cNvSpPr/>
            <p:nvPr userDrawn="1"/>
          </p:nvSpPr>
          <p:spPr>
            <a:xfrm>
              <a:off x="871811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5" name="Rectangle 4094"/>
            <p:cNvSpPr/>
            <p:nvPr userDrawn="1"/>
          </p:nvSpPr>
          <p:spPr>
            <a:xfrm>
              <a:off x="8718117" y="4071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6" name="Rectangle 4095"/>
            <p:cNvSpPr/>
            <p:nvPr userDrawn="1"/>
          </p:nvSpPr>
          <p:spPr>
            <a:xfrm>
              <a:off x="871811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7" name="Rectangle 4096"/>
            <p:cNvSpPr/>
            <p:nvPr userDrawn="1"/>
          </p:nvSpPr>
          <p:spPr>
            <a:xfrm>
              <a:off x="871811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8" name="Rectangle 4097"/>
            <p:cNvSpPr/>
            <p:nvPr userDrawn="1"/>
          </p:nvSpPr>
          <p:spPr>
            <a:xfrm>
              <a:off x="871811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99" name="Rectangle 4098"/>
            <p:cNvSpPr/>
            <p:nvPr userDrawn="1"/>
          </p:nvSpPr>
          <p:spPr>
            <a:xfrm>
              <a:off x="871811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0" name="Rectangle 4099"/>
            <p:cNvSpPr/>
            <p:nvPr userDrawn="1"/>
          </p:nvSpPr>
          <p:spPr>
            <a:xfrm>
              <a:off x="871811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1" name="Rectangle 4100"/>
            <p:cNvSpPr/>
            <p:nvPr userDrawn="1"/>
          </p:nvSpPr>
          <p:spPr>
            <a:xfrm>
              <a:off x="871811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2" name="Rectangle 4101"/>
            <p:cNvSpPr/>
            <p:nvPr userDrawn="1"/>
          </p:nvSpPr>
          <p:spPr>
            <a:xfrm>
              <a:off x="871811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3" name="Rectangle 4102"/>
            <p:cNvSpPr/>
            <p:nvPr userDrawn="1"/>
          </p:nvSpPr>
          <p:spPr>
            <a:xfrm>
              <a:off x="871811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4" name="Rectangle 4103"/>
            <p:cNvSpPr/>
            <p:nvPr userDrawn="1"/>
          </p:nvSpPr>
          <p:spPr>
            <a:xfrm>
              <a:off x="871811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5" name="Rectangle 4104"/>
            <p:cNvSpPr/>
            <p:nvPr userDrawn="1"/>
          </p:nvSpPr>
          <p:spPr>
            <a:xfrm>
              <a:off x="871811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7" name="Rectangle 4106"/>
            <p:cNvSpPr/>
            <p:nvPr userDrawn="1"/>
          </p:nvSpPr>
          <p:spPr>
            <a:xfrm>
              <a:off x="871811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8" name="Rectangle 4107"/>
            <p:cNvSpPr/>
            <p:nvPr userDrawn="1"/>
          </p:nvSpPr>
          <p:spPr>
            <a:xfrm>
              <a:off x="8930757" y="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09" name="Rectangle 4108"/>
            <p:cNvSpPr/>
            <p:nvPr userDrawn="1"/>
          </p:nvSpPr>
          <p:spPr>
            <a:xfrm>
              <a:off x="8930757" y="21333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0" name="Rectangle 4109"/>
            <p:cNvSpPr/>
            <p:nvPr userDrawn="1"/>
          </p:nvSpPr>
          <p:spPr>
            <a:xfrm>
              <a:off x="8930757" y="427970"/>
              <a:ext cx="213243" cy="214640"/>
            </a:xfrm>
            <a:prstGeom prst="rect">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1" name="Rectangle 4110"/>
            <p:cNvSpPr/>
            <p:nvPr userDrawn="1"/>
          </p:nvSpPr>
          <p:spPr>
            <a:xfrm>
              <a:off x="8930757" y="64261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2" name="Rectangle 4111"/>
            <p:cNvSpPr/>
            <p:nvPr userDrawn="1"/>
          </p:nvSpPr>
          <p:spPr>
            <a:xfrm>
              <a:off x="8930757" y="85725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3" name="Rectangle 4112"/>
            <p:cNvSpPr/>
            <p:nvPr userDrawn="1"/>
          </p:nvSpPr>
          <p:spPr>
            <a:xfrm>
              <a:off x="8930757" y="107058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4" name="Rectangle 4113"/>
            <p:cNvSpPr/>
            <p:nvPr userDrawn="1"/>
          </p:nvSpPr>
          <p:spPr>
            <a:xfrm>
              <a:off x="8930757" y="128522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5" name="Rectangle 4114"/>
            <p:cNvSpPr/>
            <p:nvPr userDrawn="1"/>
          </p:nvSpPr>
          <p:spPr>
            <a:xfrm>
              <a:off x="8930757" y="14998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6" name="Rectangle 4115"/>
            <p:cNvSpPr/>
            <p:nvPr userDrawn="1"/>
          </p:nvSpPr>
          <p:spPr>
            <a:xfrm>
              <a:off x="8930757" y="1714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7" name="Rectangle 4116"/>
            <p:cNvSpPr/>
            <p:nvPr userDrawn="1"/>
          </p:nvSpPr>
          <p:spPr>
            <a:xfrm>
              <a:off x="8930757" y="192783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8" name="Rectangle 4117"/>
            <p:cNvSpPr/>
            <p:nvPr userDrawn="1"/>
          </p:nvSpPr>
          <p:spPr>
            <a:xfrm>
              <a:off x="8930757" y="2142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19" name="Rectangle 4118"/>
            <p:cNvSpPr/>
            <p:nvPr userDrawn="1"/>
          </p:nvSpPr>
          <p:spPr>
            <a:xfrm>
              <a:off x="8930757" y="2357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0" name="Rectangle 4119"/>
            <p:cNvSpPr/>
            <p:nvPr userDrawn="1"/>
          </p:nvSpPr>
          <p:spPr>
            <a:xfrm>
              <a:off x="8930757" y="2571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1" name="Rectangle 4120"/>
            <p:cNvSpPr/>
            <p:nvPr userDrawn="1"/>
          </p:nvSpPr>
          <p:spPr>
            <a:xfrm>
              <a:off x="8930757" y="278508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2" name="Rectangle 4121"/>
            <p:cNvSpPr/>
            <p:nvPr userDrawn="1"/>
          </p:nvSpPr>
          <p:spPr>
            <a:xfrm>
              <a:off x="8930757" y="29997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3" name="Rectangle 4122"/>
            <p:cNvSpPr/>
            <p:nvPr userDrawn="1"/>
          </p:nvSpPr>
          <p:spPr>
            <a:xfrm>
              <a:off x="8930757" y="321436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4" name="Rectangle 4123"/>
            <p:cNvSpPr/>
            <p:nvPr userDrawn="1"/>
          </p:nvSpPr>
          <p:spPr>
            <a:xfrm>
              <a:off x="8930757" y="34290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5" name="Rectangle 4124"/>
            <p:cNvSpPr/>
            <p:nvPr userDrawn="1"/>
          </p:nvSpPr>
          <p:spPr>
            <a:xfrm>
              <a:off x="8930757" y="3643640"/>
              <a:ext cx="213243" cy="214640"/>
            </a:xfrm>
            <a:prstGeom prst="rect">
              <a:avLst/>
            </a:prstGeom>
            <a:solidFill>
              <a:schemeClr val="accent3">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6" name="Rectangle 4125"/>
            <p:cNvSpPr/>
            <p:nvPr userDrawn="1"/>
          </p:nvSpPr>
          <p:spPr>
            <a:xfrm>
              <a:off x="8930757" y="38569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7" name="Rectangle 4126"/>
            <p:cNvSpPr/>
            <p:nvPr userDrawn="1"/>
          </p:nvSpPr>
          <p:spPr>
            <a:xfrm>
              <a:off x="8930757" y="40716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8" name="Rectangle 4127"/>
            <p:cNvSpPr/>
            <p:nvPr userDrawn="1"/>
          </p:nvSpPr>
          <p:spPr>
            <a:xfrm>
              <a:off x="8930757" y="42862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29" name="Rectangle 4128"/>
            <p:cNvSpPr/>
            <p:nvPr userDrawn="1"/>
          </p:nvSpPr>
          <p:spPr>
            <a:xfrm>
              <a:off x="8930757" y="45008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0" name="Rectangle 4129"/>
            <p:cNvSpPr/>
            <p:nvPr userDrawn="1"/>
          </p:nvSpPr>
          <p:spPr>
            <a:xfrm>
              <a:off x="8930757" y="471422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1" name="Rectangle 4130"/>
            <p:cNvSpPr/>
            <p:nvPr userDrawn="1"/>
          </p:nvSpPr>
          <p:spPr>
            <a:xfrm>
              <a:off x="8930757" y="49288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2" name="Rectangle 4131"/>
            <p:cNvSpPr/>
            <p:nvPr userDrawn="1"/>
          </p:nvSpPr>
          <p:spPr>
            <a:xfrm>
              <a:off x="8930757" y="514350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3" name="Rectangle 4132"/>
            <p:cNvSpPr/>
            <p:nvPr userDrawn="1"/>
          </p:nvSpPr>
          <p:spPr>
            <a:xfrm>
              <a:off x="8930757" y="535814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4" name="Rectangle 4133"/>
            <p:cNvSpPr/>
            <p:nvPr userDrawn="1"/>
          </p:nvSpPr>
          <p:spPr>
            <a:xfrm>
              <a:off x="8930757" y="557147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5" name="Rectangle 4134"/>
            <p:cNvSpPr/>
            <p:nvPr userDrawn="1"/>
          </p:nvSpPr>
          <p:spPr>
            <a:xfrm>
              <a:off x="8930757" y="578611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6" name="Rectangle 4135"/>
            <p:cNvSpPr/>
            <p:nvPr userDrawn="1"/>
          </p:nvSpPr>
          <p:spPr>
            <a:xfrm>
              <a:off x="8930757" y="600075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7" name="Rectangle 4136"/>
            <p:cNvSpPr/>
            <p:nvPr userDrawn="1"/>
          </p:nvSpPr>
          <p:spPr>
            <a:xfrm>
              <a:off x="8930757" y="621539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39" name="Rectangle 4138"/>
            <p:cNvSpPr/>
            <p:nvPr userDrawn="1"/>
          </p:nvSpPr>
          <p:spPr>
            <a:xfrm>
              <a:off x="8930757" y="6643360"/>
              <a:ext cx="213243" cy="21464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 name="Titre 1"/>
          <p:cNvSpPr>
            <a:spLocks noGrp="1"/>
          </p:cNvSpPr>
          <p:nvPr userDrawn="1">
            <p:ph type="title" hasCustomPrompt="1"/>
          </p:nvPr>
        </p:nvSpPr>
        <p:spPr>
          <a:noFill/>
        </p:spPr>
        <p:txBody>
          <a:bodyPr vert="horz" lIns="91440" tIns="45720" rIns="91440" bIns="45720" rtlCol="0" anchor="ctr">
            <a:normAutofit/>
          </a:bodyPr>
          <a:lstStyle>
            <a:lvl1pPr>
              <a:defRPr lang="en-US" sz="4000" b="1">
                <a:latin typeface="Helvetica" pitchFamily="2" charset="0"/>
                <a:ea typeface="Helvetica" pitchFamily="2" charset="0"/>
                <a:cs typeface="Helvetica" pitchFamily="2" charset="0"/>
              </a:defRPr>
            </a:lvl1pPr>
          </a:lstStyle>
          <a:p>
            <a:pPr marL="0" lvl="0" algn="l"/>
            <a:r>
              <a:rPr lang="en-US" dirty="0"/>
              <a:t>Click to edit Master title style</a:t>
            </a:r>
          </a:p>
        </p:txBody>
      </p:sp>
      <p:sp>
        <p:nvSpPr>
          <p:cNvPr id="8" name="Espace réservé du texte 6"/>
          <p:cNvSpPr>
            <a:spLocks noGrp="1"/>
          </p:cNvSpPr>
          <p:nvPr>
            <p:ph type="body" sz="quarter" idx="14" hasCustomPrompt="1"/>
          </p:nvPr>
        </p:nvSpPr>
        <p:spPr>
          <a:xfrm>
            <a:off x="432000" y="1735200"/>
            <a:ext cx="8286117" cy="4502112"/>
          </a:xfrm>
          <a:noFill/>
        </p:spPr>
        <p:txBody>
          <a:bodyPr vert="horz" lIns="91440" tIns="45720" rIns="91440" bIns="45720" rtlCol="0">
            <a:normAutofit/>
          </a:bodyPr>
          <a:lstStyle>
            <a:lvl1pPr>
              <a:defRPr lang="fr-FR" sz="2800" cap="none" baseline="0" dirty="0" smtClean="0">
                <a:effectLst/>
                <a:latin typeface="Helvetica" pitchFamily="2" charset="0"/>
                <a:ea typeface="Helvetica" pitchFamily="2" charset="0"/>
                <a:cs typeface="Helvetica" pitchFamily="2" charset="0"/>
              </a:defRPr>
            </a:lvl1pPr>
            <a:lvl2pPr>
              <a:defRPr lang="fr-FR" sz="2400" cap="none" baseline="0" dirty="0" smtClean="0">
                <a:effectLst/>
                <a:latin typeface="Helvetica" pitchFamily="2" charset="0"/>
                <a:ea typeface="Helvetica" pitchFamily="2" charset="0"/>
                <a:cs typeface="Helvetica" pitchFamily="2" charset="0"/>
              </a:defRPr>
            </a:lvl2pPr>
            <a:lvl3pPr>
              <a:defRPr lang="fr-FR" sz="2000" cap="none" baseline="0" dirty="0" smtClean="0">
                <a:effectLst/>
                <a:latin typeface="Helvetica" pitchFamily="2" charset="0"/>
                <a:ea typeface="Helvetica" pitchFamily="2" charset="0"/>
                <a:cs typeface="Helvetica" pitchFamily="2" charset="0"/>
              </a:defRPr>
            </a:lvl3pPr>
            <a:lvl4pPr>
              <a:defRPr lang="fr-FR" sz="1800" cap="none" baseline="0" dirty="0" smtClean="0">
                <a:effectLst/>
                <a:latin typeface="Helvetica" pitchFamily="2" charset="0"/>
                <a:ea typeface="Helvetica" pitchFamily="2" charset="0"/>
                <a:cs typeface="Helvetica" pitchFamily="2" charset="0"/>
              </a:defRPr>
            </a:lvl4pPr>
            <a:lvl5pPr>
              <a:defRPr lang="en-US" sz="1800" cap="none" baseline="0" dirty="0">
                <a:effectLst/>
                <a:latin typeface="Helvetica" pitchFamily="2" charset="0"/>
                <a:ea typeface="Helvetica" pitchFamily="2" charset="0"/>
                <a:cs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143" name="Espace réservé de la date 3"/>
          <p:cNvSpPr>
            <a:spLocks noGrp="1"/>
          </p:cNvSpPr>
          <p:nvPr>
            <p:ph type="dt" sz="half" idx="11"/>
          </p:nvPr>
        </p:nvSpPr>
        <p:spPr>
          <a:xfrm>
            <a:off x="432000" y="6408054"/>
            <a:ext cx="2133600" cy="252000"/>
          </a:xfrm>
          <a:noFill/>
        </p:spPr>
        <p:txBody>
          <a:bodyPr tIns="0" bIns="36000">
            <a:noAutofit/>
          </a:bodyPr>
          <a:lstStyle>
            <a:lvl1pPr>
              <a:defRPr>
                <a:solidFill>
                  <a:schemeClr val="accent5"/>
                </a:solidFill>
                <a:latin typeface="Visitor TT2 BRK" pitchFamily="2" charset="0"/>
              </a:defRPr>
            </a:lvl1pPr>
          </a:lstStyle>
          <a:p>
            <a:r>
              <a:rPr lang="en-US"/>
              <a:t>Date</a:t>
            </a:r>
            <a:endParaRPr lang="en-US" dirty="0"/>
          </a:p>
        </p:txBody>
      </p:sp>
      <p:sp>
        <p:nvSpPr>
          <p:cNvPr id="4144" name="Espace réservé du numéro de diapositive 5"/>
          <p:cNvSpPr>
            <a:spLocks noGrp="1"/>
          </p:cNvSpPr>
          <p:nvPr>
            <p:ph type="sldNum" sz="quarter" idx="12"/>
          </p:nvPr>
        </p:nvSpPr>
        <p:spPr>
          <a:xfrm>
            <a:off x="6553200" y="6408054"/>
            <a:ext cx="2133600" cy="252000"/>
          </a:xfrm>
          <a:noFill/>
        </p:spPr>
        <p:txBody>
          <a:bodyPr tIns="0" bIns="36000">
            <a:noAutofit/>
          </a:bodyPr>
          <a:lstStyle>
            <a:lvl1pPr>
              <a:defRPr>
                <a:solidFill>
                  <a:schemeClr val="accent5"/>
                </a:solidFill>
                <a:latin typeface="Visitor TT2 BRK" pitchFamily="2" charset="0"/>
              </a:defRPr>
            </a:lvl1pPr>
          </a:lstStyle>
          <a:p>
            <a:fld id="{F9922A8A-E335-4B01-9B47-7F79D612943A}" type="slidenum">
              <a:rPr lang="en-US" smtClean="0"/>
              <a:pPr/>
              <a:t>‹#›</a:t>
            </a:fld>
            <a:endParaRPr lang="en-US"/>
          </a:p>
        </p:txBody>
      </p:sp>
      <p:sp>
        <p:nvSpPr>
          <p:cNvPr id="4145" name="Espace réservé du pied de page 4"/>
          <p:cNvSpPr>
            <a:spLocks noGrp="1"/>
          </p:cNvSpPr>
          <p:nvPr>
            <p:ph type="ftr" sz="quarter" idx="13"/>
          </p:nvPr>
        </p:nvSpPr>
        <p:spPr>
          <a:xfrm>
            <a:off x="3124200" y="6408054"/>
            <a:ext cx="2895600" cy="252000"/>
          </a:xfrm>
          <a:noFill/>
        </p:spPr>
        <p:txBody>
          <a:bodyPr tIns="0" bIns="36000">
            <a:noAutofit/>
          </a:bodyPr>
          <a:lstStyle>
            <a:lvl1pPr>
              <a:defRPr>
                <a:solidFill>
                  <a:schemeClr val="accent5"/>
                </a:solidFill>
                <a:latin typeface="Visitor TT2 BRK" pitchFamily="2" charset="0"/>
              </a:defRPr>
            </a:lvl1pPr>
          </a:lstStyle>
          <a:p>
            <a:r>
              <a:rPr lang="en-US"/>
              <a:t>Footer</a:t>
            </a:r>
            <a:endParaRPr lang="en-US" dirty="0"/>
          </a:p>
        </p:txBody>
      </p:sp>
    </p:spTree>
    <p:extLst>
      <p:ext uri="{BB962C8B-B14F-4D97-AF65-F5344CB8AC3E}">
        <p14:creationId xmlns:p14="http://schemas.microsoft.com/office/powerpoint/2010/main" val="13303214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8E59C-EE0C-4FDF-B6FC-55D23542CFBF}" type="datetimeFigureOut">
              <a:rPr lang="en-US" smtClean="0">
                <a:solidFill>
                  <a:prstClr val="black">
                    <a:tint val="75000"/>
                  </a:prstClr>
                </a:solidFill>
              </a:rPr>
              <a:pPr/>
              <a:t>2/22/2020</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F46B8-A8EA-4986-9E31-F4D3639505E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4816774"/>
      </p:ext>
    </p:extLst>
  </p:cSld>
  <p:clrMap bg1="lt1" tx1="dk1" bg2="lt2" tx2="dk2" accent1="accent1" accent2="accent2" accent3="accent3" accent4="accent4" accent5="accent5" accent6="accent6" hlink="hlink" folHlink="folHlink"/>
  <p:sldLayoutIdLst>
    <p:sldLayoutId id="2147483716" r:id="rId1"/>
    <p:sldLayoutId id="2147483739" r:id="rId2"/>
    <p:sldLayoutId id="214748374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2.xml"/><Relationship Id="rId7" Type="http://schemas.microsoft.com/office/2007/relationships/diagramDrawing" Target="../diagrams/drawing22.xml"/><Relationship Id="rId12"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image" Target="../media/image4.png"/><Relationship Id="rId5" Type="http://schemas.openxmlformats.org/officeDocument/2006/relationships/diagramQuickStyle" Target="../diagrams/quickStyle22.xml"/><Relationship Id="rId10" Type="http://schemas.openxmlformats.org/officeDocument/2006/relationships/image" Target="../media/image3.png"/><Relationship Id="rId4" Type="http://schemas.openxmlformats.org/officeDocument/2006/relationships/diagramLayout" Target="../diagrams/layout22.xml"/><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png"/><Relationship Id="rId7" Type="http://schemas.openxmlformats.org/officeDocument/2006/relationships/diagramColors" Target="../diagrams/colors2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ja-JP" altLang="en-US" b="1" dirty="0">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ステップアップフェスタ</a:t>
            </a:r>
            <a:r>
              <a:rPr lang="en-US" altLang="ja-JP" b="1" dirty="0">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2020</a:t>
            </a:r>
            <a:endParaRPr lang="en-US" b="1" dirty="0">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
        <p:nvSpPr>
          <p:cNvPr id="5" name="Sous-titre 4"/>
          <p:cNvSpPr>
            <a:spLocks noGrp="1"/>
          </p:cNvSpPr>
          <p:nvPr>
            <p:ph type="subTitle" idx="1"/>
          </p:nvPr>
        </p:nvSpPr>
        <p:spPr>
          <a:xfrm>
            <a:off x="1080000" y="4509120"/>
            <a:ext cx="6768752" cy="1080120"/>
          </a:xfrm>
        </p:spPr>
        <p:txBody>
          <a:bodyPr/>
          <a:lstStyle/>
          <a:p>
            <a:r>
              <a:rPr lang="ja-JP" altLang="en-US" b="1" dirty="0">
                <a:solidFill>
                  <a:schemeClr val="tx1">
                    <a:lumMod val="95000"/>
                    <a:lumOff val="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rPr>
              <a:t>ゲームプログラム体験</a:t>
            </a:r>
            <a:endParaRPr lang="en-US" b="1" dirty="0">
              <a:solidFill>
                <a:schemeClr val="tx1">
                  <a:lumMod val="95000"/>
                  <a:lumOff val="5000"/>
                </a:schemeClr>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410487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プログラマーの役割</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10</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1128101044"/>
              </p:ext>
            </p:extLst>
          </p:nvPr>
        </p:nvGraphicFramePr>
        <p:xfrm>
          <a:off x="0" y="1528347"/>
          <a:ext cx="9137396" cy="4635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434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体験内容</a:t>
            </a:r>
            <a:endParaRPr lang="en-US" u="sng" dirty="0">
              <a:latin typeface="MS Gothic" panose="020B0609070205080204" pitchFamily="49" charset="-128"/>
              <a:ea typeface="MS Gothic" panose="020B0609070205080204" pitchFamily="49" charset="-128"/>
            </a:endParaRPr>
          </a:p>
        </p:txBody>
      </p:sp>
      <p:graphicFrame>
        <p:nvGraphicFramePr>
          <p:cNvPr id="9" name="コンテンツ プレースホルダー 8">
            <a:extLst>
              <a:ext uri="{FF2B5EF4-FFF2-40B4-BE49-F238E27FC236}">
                <a16:creationId xmlns:a16="http://schemas.microsoft.com/office/drawing/2014/main" xmlns="" id="{C26D2663-08B1-5840-937F-7DD5F3C6ACA5}"/>
              </a:ext>
            </a:extLst>
          </p:cNvPr>
          <p:cNvGraphicFramePr>
            <a:graphicFrameLocks noGrp="1"/>
          </p:cNvGraphicFramePr>
          <p:nvPr>
            <p:ph idx="1"/>
            <p:extLst/>
          </p:nvPr>
        </p:nvGraphicFramePr>
        <p:xfrm>
          <a:off x="107504" y="155679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11</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8" name="図表 7">
            <a:extLst>
              <a:ext uri="{FF2B5EF4-FFF2-40B4-BE49-F238E27FC236}">
                <a16:creationId xmlns:a16="http://schemas.microsoft.com/office/drawing/2014/main" xmlns="" id="{73FDF4B2-7C88-9049-8E96-E3EFB0F4519B}"/>
              </a:ext>
            </a:extLst>
          </p:cNvPr>
          <p:cNvGraphicFramePr/>
          <p:nvPr>
            <p:extLst>
              <p:ext uri="{D42A27DB-BD31-4B8C-83A1-F6EECF244321}">
                <p14:modId xmlns:p14="http://schemas.microsoft.com/office/powerpoint/2010/main" val="2232667394"/>
              </p:ext>
            </p:extLst>
          </p:nvPr>
        </p:nvGraphicFramePr>
        <p:xfrm>
          <a:off x="107504" y="2564904"/>
          <a:ext cx="871296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07955431"/>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プログラムの流れ</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12</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9" name="図表 8"/>
          <p:cNvGraphicFramePr/>
          <p:nvPr>
            <p:extLst>
              <p:ext uri="{D42A27DB-BD31-4B8C-83A1-F6EECF244321}">
                <p14:modId xmlns:p14="http://schemas.microsoft.com/office/powerpoint/2010/main" val="615272512"/>
              </p:ext>
            </p:extLst>
          </p:nvPr>
        </p:nvGraphicFramePr>
        <p:xfrm>
          <a:off x="0" y="1556792"/>
          <a:ext cx="914400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6505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プログラムの流れ</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13</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3454434750"/>
              </p:ext>
            </p:extLst>
          </p:nvPr>
        </p:nvGraphicFramePr>
        <p:xfrm>
          <a:off x="683568" y="1484784"/>
          <a:ext cx="7776864"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環状矢印 7"/>
          <p:cNvSpPr/>
          <p:nvPr/>
        </p:nvSpPr>
        <p:spPr>
          <a:xfrm rot="16200000">
            <a:off x="94184" y="3068960"/>
            <a:ext cx="1152128" cy="1296144"/>
          </a:xfrm>
          <a:prstGeom prst="circular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383392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体験内容</a:t>
            </a:r>
            <a:endParaRPr lang="en-US" u="sng" dirty="0">
              <a:latin typeface="MS Gothic" panose="020B0609070205080204" pitchFamily="49" charset="-128"/>
              <a:ea typeface="MS Gothic" panose="020B0609070205080204" pitchFamily="49" charset="-128"/>
            </a:endParaRPr>
          </a:p>
        </p:txBody>
      </p:sp>
      <p:graphicFrame>
        <p:nvGraphicFramePr>
          <p:cNvPr id="9" name="コンテンツ プレースホルダー 8">
            <a:extLst>
              <a:ext uri="{FF2B5EF4-FFF2-40B4-BE49-F238E27FC236}">
                <a16:creationId xmlns:a16="http://schemas.microsoft.com/office/drawing/2014/main" xmlns="" id="{C26D2663-08B1-5840-937F-7DD5F3C6ACA5}"/>
              </a:ext>
            </a:extLst>
          </p:cNvPr>
          <p:cNvGraphicFramePr>
            <a:graphicFrameLocks noGrp="1"/>
          </p:cNvGraphicFramePr>
          <p:nvPr>
            <p:ph idx="1"/>
            <p:extLst/>
          </p:nvPr>
        </p:nvGraphicFramePr>
        <p:xfrm>
          <a:off x="107504" y="155679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14</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8" name="図表 7">
            <a:extLst>
              <a:ext uri="{FF2B5EF4-FFF2-40B4-BE49-F238E27FC236}">
                <a16:creationId xmlns:a16="http://schemas.microsoft.com/office/drawing/2014/main" xmlns="" id="{73FDF4B2-7C88-9049-8E96-E3EFB0F4519B}"/>
              </a:ext>
            </a:extLst>
          </p:cNvPr>
          <p:cNvGraphicFramePr/>
          <p:nvPr>
            <p:extLst>
              <p:ext uri="{D42A27DB-BD31-4B8C-83A1-F6EECF244321}">
                <p14:modId xmlns:p14="http://schemas.microsoft.com/office/powerpoint/2010/main" val="1643531356"/>
              </p:ext>
            </p:extLst>
          </p:nvPr>
        </p:nvGraphicFramePr>
        <p:xfrm>
          <a:off x="107504" y="2564904"/>
          <a:ext cx="871296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27793714"/>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実際に触ってみる</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15</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2555461351"/>
              </p:ext>
            </p:extLst>
          </p:nvPr>
        </p:nvGraphicFramePr>
        <p:xfrm>
          <a:off x="0" y="1484784"/>
          <a:ext cx="9144000"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2200" y="3068960"/>
            <a:ext cx="1752600" cy="1752600"/>
          </a:xfrm>
          <a:prstGeom prst="rect">
            <a:avLst/>
          </a:prstGeom>
        </p:spPr>
      </p:pic>
    </p:spTree>
    <p:extLst>
      <p:ext uri="{BB962C8B-B14F-4D97-AF65-F5344CB8AC3E}">
        <p14:creationId xmlns:p14="http://schemas.microsoft.com/office/powerpoint/2010/main" val="1165191909"/>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実際に触ってみる</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16</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2895247824"/>
              </p:ext>
            </p:extLst>
          </p:nvPr>
        </p:nvGraphicFramePr>
        <p:xfrm>
          <a:off x="0" y="1484784"/>
          <a:ext cx="914400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34772" y="1700808"/>
            <a:ext cx="504056" cy="504056"/>
          </a:xfrm>
          <a:prstGeom prst="rect">
            <a:avLst/>
          </a:prstGeom>
        </p:spPr>
      </p:pic>
      <p:pic>
        <p:nvPicPr>
          <p:cNvPr id="5" name="図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94179" y="2542671"/>
            <a:ext cx="640593" cy="618116"/>
          </a:xfrm>
          <a:prstGeom prst="rect">
            <a:avLst/>
          </a:prstGeom>
        </p:spPr>
      </p:pic>
      <p:sp>
        <p:nvSpPr>
          <p:cNvPr id="8" name="二等辺三角形 7"/>
          <p:cNvSpPr/>
          <p:nvPr/>
        </p:nvSpPr>
        <p:spPr>
          <a:xfrm rot="5400000">
            <a:off x="6090843" y="3226120"/>
            <a:ext cx="418698" cy="288032"/>
          </a:xfrm>
          <a:prstGeom prst="triangle">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04248" y="4419488"/>
            <a:ext cx="654242" cy="873447"/>
          </a:xfrm>
          <a:prstGeom prst="rect">
            <a:avLst/>
          </a:prstGeom>
        </p:spPr>
      </p:pic>
      <p:pic>
        <p:nvPicPr>
          <p:cNvPr id="11" name="図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24425" y="4018012"/>
            <a:ext cx="1095375" cy="838200"/>
          </a:xfrm>
          <a:prstGeom prst="rect">
            <a:avLst/>
          </a:prstGeom>
        </p:spPr>
      </p:pic>
      <p:pic>
        <p:nvPicPr>
          <p:cNvPr id="12" name="図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94179" y="5413156"/>
            <a:ext cx="680140" cy="680140"/>
          </a:xfrm>
          <a:prstGeom prst="rect">
            <a:avLst/>
          </a:prstGeom>
        </p:spPr>
      </p:pic>
    </p:spTree>
    <p:extLst>
      <p:ext uri="{BB962C8B-B14F-4D97-AF65-F5344CB8AC3E}">
        <p14:creationId xmlns:p14="http://schemas.microsoft.com/office/powerpoint/2010/main" val="316189121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ＭＳ ゴシック" panose="020B0609070205080204" pitchFamily="49" charset="-128"/>
                <a:ea typeface="ＭＳ ゴシック" panose="020B0609070205080204" pitchFamily="49" charset="-128"/>
              </a:rPr>
              <a:t>実際に触ってみる</a:t>
            </a:r>
            <a:endParaRPr lang="en-US" u="sng" dirty="0">
              <a:latin typeface="ＭＳ ゴシック" panose="020B0609070205080204" pitchFamily="49" charset="-128"/>
              <a:ea typeface="ＭＳ ゴシック"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ＭＳ ゴシック" panose="020B0609070205080204" pitchFamily="49" charset="-128"/>
                <a:ea typeface="ＭＳ ゴシック"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ＭＳ ゴシック" panose="020B0609070205080204" pitchFamily="49" charset="-128"/>
                <a:ea typeface="ＭＳ ゴシック" panose="020B0609070205080204" pitchFamily="49" charset="-128"/>
              </a:rPr>
              <a:pPr/>
              <a:t>17</a:t>
            </a:fld>
            <a:endParaRPr lang="en-US">
              <a:latin typeface="ＭＳ ゴシック" panose="020B0609070205080204" pitchFamily="49" charset="-128"/>
              <a:ea typeface="ＭＳ ゴシック"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ＭＳ ゴシック" panose="020B0609070205080204" pitchFamily="49" charset="-128"/>
                <a:ea typeface="ＭＳ ゴシック" panose="020B0609070205080204" pitchFamily="49" charset="-128"/>
              </a:rPr>
              <a:t>Footer</a:t>
            </a:r>
            <a:endParaRPr lang="en-US" dirty="0">
              <a:latin typeface="ＭＳ ゴシック" panose="020B0609070205080204" pitchFamily="49" charset="-128"/>
              <a:ea typeface="ＭＳ ゴシック" panose="020B0609070205080204" pitchFamily="49" charset="-128"/>
            </a:endParaRP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594110"/>
            <a:ext cx="504056" cy="504056"/>
          </a:xfrm>
          <a:prstGeom prst="rect">
            <a:avLst/>
          </a:prstGeom>
        </p:spPr>
      </p:pic>
      <p:graphicFrame>
        <p:nvGraphicFramePr>
          <p:cNvPr id="14" name="図表 13"/>
          <p:cNvGraphicFramePr/>
          <p:nvPr>
            <p:extLst>
              <p:ext uri="{D42A27DB-BD31-4B8C-83A1-F6EECF244321}">
                <p14:modId xmlns:p14="http://schemas.microsoft.com/office/powerpoint/2010/main" val="1890914247"/>
              </p:ext>
            </p:extLst>
          </p:nvPr>
        </p:nvGraphicFramePr>
        <p:xfrm>
          <a:off x="251520" y="1196752"/>
          <a:ext cx="8640960" cy="5040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4657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体験内容</a:t>
            </a:r>
            <a:endParaRPr lang="en-US" u="sng" dirty="0">
              <a:latin typeface="MS Gothic" panose="020B0609070205080204" pitchFamily="49" charset="-128"/>
              <a:ea typeface="MS Gothic" panose="020B0609070205080204" pitchFamily="49" charset="-128"/>
            </a:endParaRPr>
          </a:p>
        </p:txBody>
      </p:sp>
      <p:graphicFrame>
        <p:nvGraphicFramePr>
          <p:cNvPr id="9" name="コンテンツ プレースホルダー 8">
            <a:extLst>
              <a:ext uri="{FF2B5EF4-FFF2-40B4-BE49-F238E27FC236}">
                <a16:creationId xmlns:a16="http://schemas.microsoft.com/office/drawing/2014/main" xmlns="" id="{C26D2663-08B1-5840-937F-7DD5F3C6ACA5}"/>
              </a:ext>
            </a:extLst>
          </p:cNvPr>
          <p:cNvGraphicFramePr>
            <a:graphicFrameLocks noGrp="1"/>
          </p:cNvGraphicFramePr>
          <p:nvPr>
            <p:ph idx="1"/>
            <p:extLst/>
          </p:nvPr>
        </p:nvGraphicFramePr>
        <p:xfrm>
          <a:off x="107504" y="155679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18</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8" name="図表 7">
            <a:extLst>
              <a:ext uri="{FF2B5EF4-FFF2-40B4-BE49-F238E27FC236}">
                <a16:creationId xmlns:a16="http://schemas.microsoft.com/office/drawing/2014/main" xmlns="" id="{73FDF4B2-7C88-9049-8E96-E3EFB0F4519B}"/>
              </a:ext>
            </a:extLst>
          </p:cNvPr>
          <p:cNvGraphicFramePr/>
          <p:nvPr>
            <p:extLst>
              <p:ext uri="{D42A27DB-BD31-4B8C-83A1-F6EECF244321}">
                <p14:modId xmlns:p14="http://schemas.microsoft.com/office/powerpoint/2010/main" val="1746256490"/>
              </p:ext>
            </p:extLst>
          </p:nvPr>
        </p:nvGraphicFramePr>
        <p:xfrm>
          <a:off x="107504" y="2564904"/>
          <a:ext cx="871296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14405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ゲームを作る前に</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19</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1435372884"/>
              </p:ext>
            </p:extLst>
          </p:nvPr>
        </p:nvGraphicFramePr>
        <p:xfrm>
          <a:off x="0" y="1268760"/>
          <a:ext cx="914400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53368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自己紹介</a:t>
            </a:r>
            <a:endParaRPr lang="en-US" u="sng" dirty="0">
              <a:latin typeface="MS Gothic" panose="020B0609070205080204" pitchFamily="49" charset="-128"/>
              <a:ea typeface="MS Gothic" panose="020B0609070205080204" pitchFamily="49" charset="-128"/>
            </a:endParaRPr>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4207804305"/>
              </p:ext>
            </p:extLst>
          </p:nvPr>
        </p:nvGraphicFramePr>
        <p:xfrm>
          <a:off x="425274" y="1600200"/>
          <a:ext cx="826152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2</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900572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体験内容</a:t>
            </a:r>
            <a:endParaRPr lang="en-US" u="sng" dirty="0">
              <a:latin typeface="MS Gothic" panose="020B0609070205080204" pitchFamily="49" charset="-128"/>
              <a:ea typeface="MS Gothic" panose="020B0609070205080204" pitchFamily="49" charset="-128"/>
            </a:endParaRPr>
          </a:p>
        </p:txBody>
      </p:sp>
      <p:graphicFrame>
        <p:nvGraphicFramePr>
          <p:cNvPr id="9" name="コンテンツ プレースホルダー 8">
            <a:extLst>
              <a:ext uri="{FF2B5EF4-FFF2-40B4-BE49-F238E27FC236}">
                <a16:creationId xmlns:a16="http://schemas.microsoft.com/office/drawing/2014/main" xmlns="" id="{C26D2663-08B1-5840-937F-7DD5F3C6ACA5}"/>
              </a:ext>
            </a:extLst>
          </p:cNvPr>
          <p:cNvGraphicFramePr>
            <a:graphicFrameLocks noGrp="1"/>
          </p:cNvGraphicFramePr>
          <p:nvPr>
            <p:ph idx="1"/>
            <p:extLst>
              <p:ext uri="{D42A27DB-BD31-4B8C-83A1-F6EECF244321}">
                <p14:modId xmlns:p14="http://schemas.microsoft.com/office/powerpoint/2010/main" val="3701241393"/>
              </p:ext>
            </p:extLst>
          </p:nvPr>
        </p:nvGraphicFramePr>
        <p:xfrm>
          <a:off x="107504" y="155679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3</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8" name="図表 7">
            <a:extLst>
              <a:ext uri="{FF2B5EF4-FFF2-40B4-BE49-F238E27FC236}">
                <a16:creationId xmlns:a16="http://schemas.microsoft.com/office/drawing/2014/main" xmlns="" id="{73FDF4B2-7C88-9049-8E96-E3EFB0F4519B}"/>
              </a:ext>
            </a:extLst>
          </p:cNvPr>
          <p:cNvGraphicFramePr/>
          <p:nvPr>
            <p:extLst>
              <p:ext uri="{D42A27DB-BD31-4B8C-83A1-F6EECF244321}">
                <p14:modId xmlns:p14="http://schemas.microsoft.com/office/powerpoint/2010/main" val="1227452061"/>
              </p:ext>
            </p:extLst>
          </p:nvPr>
        </p:nvGraphicFramePr>
        <p:xfrm>
          <a:off x="107504" y="2564904"/>
          <a:ext cx="871296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521946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学習内容</a:t>
            </a:r>
            <a:r>
              <a:rPr lang="en-US" altLang="ja-JP" u="sng" dirty="0">
                <a:latin typeface="MS Gothic" panose="020B0609070205080204" pitchFamily="49" charset="-128"/>
                <a:ea typeface="MS Gothic" panose="020B0609070205080204" pitchFamily="49" charset="-128"/>
              </a:rPr>
              <a:t>(</a:t>
            </a:r>
            <a:r>
              <a:rPr lang="ja-JP" altLang="en-US" u="sng">
                <a:latin typeface="MS Gothic" panose="020B0609070205080204" pitchFamily="49" charset="-128"/>
                <a:ea typeface="MS Gothic" panose="020B0609070205080204" pitchFamily="49" charset="-128"/>
              </a:rPr>
              <a:t>ゲームコース</a:t>
            </a:r>
            <a:r>
              <a:rPr lang="en-US" altLang="ja-JP" u="sng" dirty="0">
                <a:latin typeface="MS Gothic" panose="020B0609070205080204" pitchFamily="49" charset="-128"/>
                <a:ea typeface="MS Gothic" panose="020B0609070205080204" pitchFamily="49" charset="-128"/>
              </a:rPr>
              <a:t>)</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4</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15" name="図表 14">
            <a:extLst>
              <a:ext uri="{FF2B5EF4-FFF2-40B4-BE49-F238E27FC236}">
                <a16:creationId xmlns:a16="http://schemas.microsoft.com/office/drawing/2014/main" xmlns="" id="{4453C0C6-60E8-714E-ADC6-C22F2C885D36}"/>
              </a:ext>
            </a:extLst>
          </p:cNvPr>
          <p:cNvGraphicFramePr/>
          <p:nvPr>
            <p:extLst>
              <p:ext uri="{D42A27DB-BD31-4B8C-83A1-F6EECF244321}">
                <p14:modId xmlns:p14="http://schemas.microsoft.com/office/powerpoint/2010/main" val="799223799"/>
              </p:ext>
            </p:extLst>
          </p:nvPr>
        </p:nvGraphicFramePr>
        <p:xfrm>
          <a:off x="0" y="2060848"/>
          <a:ext cx="914400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図表 4"/>
          <p:cNvGraphicFramePr/>
          <p:nvPr>
            <p:extLst>
              <p:ext uri="{D42A27DB-BD31-4B8C-83A1-F6EECF244321}">
                <p14:modId xmlns:p14="http://schemas.microsoft.com/office/powerpoint/2010/main" val="412487921"/>
              </p:ext>
            </p:extLst>
          </p:nvPr>
        </p:nvGraphicFramePr>
        <p:xfrm>
          <a:off x="1065207" y="1556792"/>
          <a:ext cx="7621593" cy="43204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テキスト ボックス 6"/>
          <p:cNvSpPr txBox="1"/>
          <p:nvPr/>
        </p:nvSpPr>
        <p:spPr>
          <a:xfrm>
            <a:off x="1065206" y="2229516"/>
            <a:ext cx="3553650" cy="400110"/>
          </a:xfrm>
          <a:prstGeom prst="rect">
            <a:avLst/>
          </a:prstGeom>
          <a:noFill/>
        </p:spPr>
        <p:txBody>
          <a:bodyPr wrap="square" rtlCol="0">
            <a:spAutoFit/>
          </a:bodyPr>
          <a:lstStyle/>
          <a:p>
            <a:pPr algn="ctr"/>
            <a:r>
              <a:rPr kumimoji="1" lang="ja-JP" altLang="en-US" sz="2000" dirty="0" smtClean="0"/>
              <a:t>資格勉強</a:t>
            </a:r>
            <a:r>
              <a:rPr kumimoji="1" lang="en-US" altLang="ja-JP" sz="2000" dirty="0" smtClean="0"/>
              <a:t>+</a:t>
            </a:r>
            <a:r>
              <a:rPr kumimoji="1" lang="ja-JP" altLang="en-US" sz="2000" dirty="0" smtClean="0"/>
              <a:t>言語基礎</a:t>
            </a:r>
            <a:endParaRPr kumimoji="1" lang="ja-JP" altLang="en-US" sz="2000" dirty="0"/>
          </a:p>
        </p:txBody>
      </p:sp>
      <p:sp>
        <p:nvSpPr>
          <p:cNvPr id="9" name="テキスト ボックス 8"/>
          <p:cNvSpPr txBox="1"/>
          <p:nvPr/>
        </p:nvSpPr>
        <p:spPr>
          <a:xfrm>
            <a:off x="5076056" y="2069938"/>
            <a:ext cx="3610744" cy="707886"/>
          </a:xfrm>
          <a:prstGeom prst="rect">
            <a:avLst/>
          </a:prstGeom>
          <a:noFill/>
        </p:spPr>
        <p:txBody>
          <a:bodyPr wrap="square" rtlCol="0">
            <a:spAutoFit/>
          </a:bodyPr>
          <a:lstStyle/>
          <a:p>
            <a:pPr algn="ctr"/>
            <a:r>
              <a:rPr kumimoji="1" lang="ja-JP" altLang="en-US" sz="2000" dirty="0" smtClean="0"/>
              <a:t>言語基礎</a:t>
            </a:r>
            <a:endParaRPr kumimoji="1" lang="en-US" altLang="ja-JP" sz="2000" dirty="0"/>
          </a:p>
          <a:p>
            <a:pPr algn="ctr"/>
            <a:r>
              <a:rPr kumimoji="1" lang="ja-JP" altLang="en-US" sz="2000" dirty="0" smtClean="0"/>
              <a:t>ゲームプログラム基礎</a:t>
            </a:r>
            <a:endParaRPr kumimoji="1" lang="ja-JP" altLang="en-US" sz="2000" dirty="0"/>
          </a:p>
        </p:txBody>
      </p:sp>
      <p:sp>
        <p:nvSpPr>
          <p:cNvPr id="10" name="テキスト ボックス 9"/>
          <p:cNvSpPr txBox="1"/>
          <p:nvPr/>
        </p:nvSpPr>
        <p:spPr>
          <a:xfrm>
            <a:off x="1065207" y="3009675"/>
            <a:ext cx="3553650" cy="707886"/>
          </a:xfrm>
          <a:prstGeom prst="rect">
            <a:avLst/>
          </a:prstGeom>
          <a:noFill/>
        </p:spPr>
        <p:txBody>
          <a:bodyPr wrap="square" rtlCol="0">
            <a:spAutoFit/>
          </a:bodyPr>
          <a:lstStyle/>
          <a:p>
            <a:pPr algn="ctr"/>
            <a:r>
              <a:rPr kumimoji="1" lang="ja-JP" altLang="en-US" sz="2000" dirty="0" smtClean="0"/>
              <a:t>ゲームプログラム</a:t>
            </a:r>
            <a:r>
              <a:rPr kumimoji="1" lang="en-US" altLang="ja-JP" sz="2000" dirty="0" smtClean="0"/>
              <a:t>+</a:t>
            </a:r>
            <a:r>
              <a:rPr kumimoji="1" lang="ja-JP" altLang="en-US" sz="2000" dirty="0" smtClean="0"/>
              <a:t>ゲーム概論</a:t>
            </a:r>
            <a:endParaRPr kumimoji="1" lang="en-US" altLang="ja-JP" sz="2000" dirty="0" smtClean="0"/>
          </a:p>
          <a:p>
            <a:pPr algn="ctr"/>
            <a:r>
              <a:rPr kumimoji="1" lang="ja-JP" altLang="en-US" sz="2000" dirty="0" smtClean="0"/>
              <a:t>ゲーム</a:t>
            </a:r>
            <a:r>
              <a:rPr kumimoji="1" lang="ja-JP" altLang="en-US" sz="2000" dirty="0"/>
              <a:t>数学</a:t>
            </a:r>
          </a:p>
        </p:txBody>
      </p:sp>
      <p:sp>
        <p:nvSpPr>
          <p:cNvPr id="11" name="テキスト ボックス 10"/>
          <p:cNvSpPr txBox="1"/>
          <p:nvPr/>
        </p:nvSpPr>
        <p:spPr>
          <a:xfrm>
            <a:off x="5076056" y="3163563"/>
            <a:ext cx="3610744" cy="400110"/>
          </a:xfrm>
          <a:prstGeom prst="rect">
            <a:avLst/>
          </a:prstGeom>
          <a:noFill/>
        </p:spPr>
        <p:txBody>
          <a:bodyPr wrap="square" rtlCol="0">
            <a:spAutoFit/>
          </a:bodyPr>
          <a:lstStyle/>
          <a:p>
            <a:pPr algn="ctr"/>
            <a:r>
              <a:rPr kumimoji="1" lang="ja-JP" altLang="en-US" sz="2000" dirty="0" smtClean="0"/>
              <a:t>チーム制作</a:t>
            </a:r>
            <a:endParaRPr kumimoji="1" lang="en-US" altLang="ja-JP" sz="2000" dirty="0" smtClean="0"/>
          </a:p>
        </p:txBody>
      </p:sp>
      <p:sp>
        <p:nvSpPr>
          <p:cNvPr id="12" name="テキスト ボックス 11"/>
          <p:cNvSpPr txBox="1"/>
          <p:nvPr/>
        </p:nvSpPr>
        <p:spPr>
          <a:xfrm>
            <a:off x="1065206" y="4122055"/>
            <a:ext cx="3553650" cy="400110"/>
          </a:xfrm>
          <a:prstGeom prst="rect">
            <a:avLst/>
          </a:prstGeom>
          <a:noFill/>
        </p:spPr>
        <p:txBody>
          <a:bodyPr wrap="square" rtlCol="0">
            <a:spAutoFit/>
          </a:bodyPr>
          <a:lstStyle/>
          <a:p>
            <a:pPr algn="ctr"/>
            <a:r>
              <a:rPr kumimoji="1" lang="ja-JP" altLang="en-US" sz="2000" dirty="0" smtClean="0"/>
              <a:t>３</a:t>
            </a:r>
            <a:r>
              <a:rPr kumimoji="1" lang="en-US" altLang="ja-JP" sz="2000" dirty="0" smtClean="0"/>
              <a:t>Ⅾ</a:t>
            </a:r>
            <a:r>
              <a:rPr kumimoji="1" lang="ja-JP" altLang="en-US" sz="2000" dirty="0" smtClean="0"/>
              <a:t>ゲームプログラム</a:t>
            </a:r>
            <a:endParaRPr kumimoji="1" lang="en-US" altLang="ja-JP" sz="2000" dirty="0" smtClean="0"/>
          </a:p>
        </p:txBody>
      </p:sp>
      <p:sp>
        <p:nvSpPr>
          <p:cNvPr id="13" name="テキスト ボックス 12"/>
          <p:cNvSpPr txBox="1"/>
          <p:nvPr/>
        </p:nvSpPr>
        <p:spPr>
          <a:xfrm>
            <a:off x="5076056" y="4122055"/>
            <a:ext cx="3610744" cy="400110"/>
          </a:xfrm>
          <a:prstGeom prst="rect">
            <a:avLst/>
          </a:prstGeom>
          <a:noFill/>
        </p:spPr>
        <p:txBody>
          <a:bodyPr wrap="square" rtlCol="0">
            <a:spAutoFit/>
          </a:bodyPr>
          <a:lstStyle/>
          <a:p>
            <a:pPr algn="ctr"/>
            <a:r>
              <a:rPr kumimoji="1" lang="ja-JP" altLang="en-US" sz="2000" dirty="0" smtClean="0"/>
              <a:t>チーム制作</a:t>
            </a:r>
            <a:endParaRPr kumimoji="1" lang="en-US" altLang="ja-JP" sz="2000" dirty="0" smtClean="0"/>
          </a:p>
        </p:txBody>
      </p:sp>
      <p:sp>
        <p:nvSpPr>
          <p:cNvPr id="14" name="テキスト ボックス 13"/>
          <p:cNvSpPr txBox="1"/>
          <p:nvPr/>
        </p:nvSpPr>
        <p:spPr>
          <a:xfrm>
            <a:off x="1065206" y="5069328"/>
            <a:ext cx="7621594" cy="400110"/>
          </a:xfrm>
          <a:prstGeom prst="rect">
            <a:avLst/>
          </a:prstGeom>
          <a:noFill/>
        </p:spPr>
        <p:txBody>
          <a:bodyPr wrap="square" rtlCol="0">
            <a:spAutoFit/>
          </a:bodyPr>
          <a:lstStyle/>
          <a:p>
            <a:pPr algn="ctr"/>
            <a:r>
              <a:rPr kumimoji="1" lang="ja-JP" altLang="en-US" sz="2000" dirty="0"/>
              <a:t>卒業</a:t>
            </a:r>
            <a:r>
              <a:rPr kumimoji="1" lang="ja-JP" altLang="en-US" sz="2000" dirty="0" smtClean="0"/>
              <a:t>研究</a:t>
            </a:r>
            <a:r>
              <a:rPr kumimoji="1" lang="en-US" altLang="ja-JP" sz="2000" dirty="0" smtClean="0"/>
              <a:t>(</a:t>
            </a:r>
            <a:r>
              <a:rPr kumimoji="1" lang="ja-JP" altLang="en-US" sz="2000" dirty="0" smtClean="0"/>
              <a:t>技術特化</a:t>
            </a:r>
            <a:r>
              <a:rPr kumimoji="1" lang="en-US" altLang="ja-JP" sz="2000" dirty="0" smtClean="0"/>
              <a:t>)</a:t>
            </a:r>
            <a:r>
              <a:rPr kumimoji="1" lang="ja-JP" altLang="en-US" sz="2000" dirty="0" smtClean="0"/>
              <a:t>　卒業制作</a:t>
            </a:r>
            <a:endParaRPr kumimoji="1" lang="en-US" altLang="ja-JP" sz="2000" dirty="0" smtClean="0"/>
          </a:p>
        </p:txBody>
      </p:sp>
    </p:spTree>
    <p:extLst>
      <p:ext uri="{BB962C8B-B14F-4D97-AF65-F5344CB8AC3E}">
        <p14:creationId xmlns:p14="http://schemas.microsoft.com/office/powerpoint/2010/main" val="368057497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体験内容</a:t>
            </a:r>
            <a:endParaRPr lang="en-US" u="sng" dirty="0">
              <a:latin typeface="MS Gothic" panose="020B0609070205080204" pitchFamily="49" charset="-128"/>
              <a:ea typeface="MS Gothic" panose="020B0609070205080204" pitchFamily="49" charset="-128"/>
            </a:endParaRPr>
          </a:p>
        </p:txBody>
      </p:sp>
      <p:graphicFrame>
        <p:nvGraphicFramePr>
          <p:cNvPr id="9" name="コンテンツ プレースホルダー 8">
            <a:extLst>
              <a:ext uri="{FF2B5EF4-FFF2-40B4-BE49-F238E27FC236}">
                <a16:creationId xmlns:a16="http://schemas.microsoft.com/office/drawing/2014/main" xmlns="" id="{C26D2663-08B1-5840-937F-7DD5F3C6ACA5}"/>
              </a:ext>
            </a:extLst>
          </p:cNvPr>
          <p:cNvGraphicFramePr>
            <a:graphicFrameLocks noGrp="1"/>
          </p:cNvGraphicFramePr>
          <p:nvPr>
            <p:ph idx="1"/>
            <p:extLst/>
          </p:nvPr>
        </p:nvGraphicFramePr>
        <p:xfrm>
          <a:off x="107504" y="155679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5</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8" name="図表 7">
            <a:extLst>
              <a:ext uri="{FF2B5EF4-FFF2-40B4-BE49-F238E27FC236}">
                <a16:creationId xmlns:a16="http://schemas.microsoft.com/office/drawing/2014/main" xmlns="" id="{73FDF4B2-7C88-9049-8E96-E3EFB0F4519B}"/>
              </a:ext>
            </a:extLst>
          </p:cNvPr>
          <p:cNvGraphicFramePr/>
          <p:nvPr>
            <p:extLst>
              <p:ext uri="{D42A27DB-BD31-4B8C-83A1-F6EECF244321}">
                <p14:modId xmlns:p14="http://schemas.microsoft.com/office/powerpoint/2010/main" val="1545851071"/>
              </p:ext>
            </p:extLst>
          </p:nvPr>
        </p:nvGraphicFramePr>
        <p:xfrm>
          <a:off x="107504" y="2564904"/>
          <a:ext cx="871296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4023441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ゲームを作る前に</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6</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1237733394"/>
              </p:ext>
            </p:extLst>
          </p:nvPr>
        </p:nvGraphicFramePr>
        <p:xfrm>
          <a:off x="251520" y="1556792"/>
          <a:ext cx="8435280" cy="720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図表 8"/>
          <p:cNvGraphicFramePr/>
          <p:nvPr>
            <p:extLst>
              <p:ext uri="{D42A27DB-BD31-4B8C-83A1-F6EECF244321}">
                <p14:modId xmlns:p14="http://schemas.microsoft.com/office/powerpoint/2010/main" val="2711714439"/>
              </p:ext>
            </p:extLst>
          </p:nvPr>
        </p:nvGraphicFramePr>
        <p:xfrm>
          <a:off x="251520" y="2276872"/>
          <a:ext cx="8435280" cy="38884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4787564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ゲームを作る前に</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7</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561389568"/>
              </p:ext>
            </p:extLst>
          </p:nvPr>
        </p:nvGraphicFramePr>
        <p:xfrm>
          <a:off x="251520" y="1556792"/>
          <a:ext cx="8435280"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6414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dirty="0" smtClean="0">
                <a:latin typeface="MS Gothic" panose="020B0609070205080204" pitchFamily="49" charset="-128"/>
                <a:ea typeface="MS Gothic" panose="020B0609070205080204" pitchFamily="49" charset="-128"/>
              </a:rPr>
              <a:t>ゲームを作る前に</a:t>
            </a:r>
            <a:endParaRPr lang="en-US" u="sng" dirty="0">
              <a:latin typeface="MS Gothic" panose="020B0609070205080204" pitchFamily="49" charset="-128"/>
              <a:ea typeface="MS Gothic" panose="020B0609070205080204" pitchFamily="49" charset="-128"/>
            </a:endParaRPr>
          </a:p>
        </p:txBody>
      </p:sp>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8</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7" name="図表 6"/>
          <p:cNvGraphicFramePr/>
          <p:nvPr>
            <p:extLst>
              <p:ext uri="{D42A27DB-BD31-4B8C-83A1-F6EECF244321}">
                <p14:modId xmlns:p14="http://schemas.microsoft.com/office/powerpoint/2010/main" val="2503113809"/>
              </p:ext>
            </p:extLst>
          </p:nvPr>
        </p:nvGraphicFramePr>
        <p:xfrm>
          <a:off x="251520" y="1556792"/>
          <a:ext cx="8435280"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33853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pPr algn="r"/>
            <a:r>
              <a:rPr lang="ja-JP" altLang="en-US" u="sng">
                <a:latin typeface="MS Gothic" panose="020B0609070205080204" pitchFamily="49" charset="-128"/>
                <a:ea typeface="MS Gothic" panose="020B0609070205080204" pitchFamily="49" charset="-128"/>
              </a:rPr>
              <a:t>体験内容</a:t>
            </a:r>
            <a:endParaRPr lang="en-US" u="sng" dirty="0">
              <a:latin typeface="MS Gothic" panose="020B0609070205080204" pitchFamily="49" charset="-128"/>
              <a:ea typeface="MS Gothic" panose="020B0609070205080204" pitchFamily="49" charset="-128"/>
            </a:endParaRPr>
          </a:p>
        </p:txBody>
      </p:sp>
      <p:graphicFrame>
        <p:nvGraphicFramePr>
          <p:cNvPr id="9" name="コンテンツ プレースホルダー 8">
            <a:extLst>
              <a:ext uri="{FF2B5EF4-FFF2-40B4-BE49-F238E27FC236}">
                <a16:creationId xmlns:a16="http://schemas.microsoft.com/office/drawing/2014/main" xmlns="" id="{C26D2663-08B1-5840-937F-7DD5F3C6ACA5}"/>
              </a:ext>
            </a:extLst>
          </p:cNvPr>
          <p:cNvGraphicFramePr>
            <a:graphicFrameLocks noGrp="1"/>
          </p:cNvGraphicFramePr>
          <p:nvPr>
            <p:ph idx="1"/>
            <p:extLst/>
          </p:nvPr>
        </p:nvGraphicFramePr>
        <p:xfrm>
          <a:off x="107504" y="1556792"/>
          <a:ext cx="871296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p:cNvSpPr>
            <a:spLocks noGrp="1"/>
          </p:cNvSpPr>
          <p:nvPr>
            <p:ph type="dt" sz="half" idx="10"/>
          </p:nvPr>
        </p:nvSpPr>
        <p:spPr/>
        <p:txBody>
          <a:bodyPr/>
          <a:lstStyle/>
          <a:p>
            <a:r>
              <a:rPr lang="en-US" dirty="0">
                <a:latin typeface="MS Gothic" panose="020B0609070205080204" pitchFamily="49" charset="-128"/>
                <a:ea typeface="MS Gothic" panose="020B0609070205080204" pitchFamily="49" charset="-128"/>
              </a:rPr>
              <a:t>Date	2020/2/22</a:t>
            </a:r>
          </a:p>
        </p:txBody>
      </p:sp>
      <p:sp>
        <p:nvSpPr>
          <p:cNvPr id="6" name="Espace réservé du numéro de diapositive 5"/>
          <p:cNvSpPr>
            <a:spLocks noGrp="1"/>
          </p:cNvSpPr>
          <p:nvPr>
            <p:ph type="sldNum" sz="quarter" idx="12"/>
          </p:nvPr>
        </p:nvSpPr>
        <p:spPr/>
        <p:txBody>
          <a:bodyPr/>
          <a:lstStyle/>
          <a:p>
            <a:fld id="{F9922A8A-E335-4B01-9B47-7F79D612943A}" type="slidenum">
              <a:rPr lang="en-US" smtClean="0">
                <a:latin typeface="MS Gothic" panose="020B0609070205080204" pitchFamily="49" charset="-128"/>
                <a:ea typeface="MS Gothic" panose="020B0609070205080204" pitchFamily="49" charset="-128"/>
              </a:rPr>
              <a:pPr/>
              <a:t>9</a:t>
            </a:fld>
            <a:endParaRPr lang="en-US">
              <a:latin typeface="MS Gothic" panose="020B0609070205080204" pitchFamily="49" charset="-128"/>
              <a:ea typeface="MS Gothic" panose="020B0609070205080204" pitchFamily="49" charset="-128"/>
            </a:endParaRPr>
          </a:p>
        </p:txBody>
      </p:sp>
      <p:sp>
        <p:nvSpPr>
          <p:cNvPr id="3" name="Espace réservé du pied de page 2"/>
          <p:cNvSpPr>
            <a:spLocks noGrp="1"/>
          </p:cNvSpPr>
          <p:nvPr>
            <p:ph type="ftr" sz="quarter" idx="11"/>
          </p:nvPr>
        </p:nvSpPr>
        <p:spPr/>
        <p:txBody>
          <a:bodyPr/>
          <a:lstStyle/>
          <a:p>
            <a:r>
              <a:rPr lang="en-US">
                <a:latin typeface="MS Gothic" panose="020B0609070205080204" pitchFamily="49" charset="-128"/>
                <a:ea typeface="MS Gothic" panose="020B0609070205080204" pitchFamily="49" charset="-128"/>
              </a:rPr>
              <a:t>Footer</a:t>
            </a:r>
            <a:endParaRPr lang="en-US" dirty="0">
              <a:latin typeface="MS Gothic" panose="020B0609070205080204" pitchFamily="49" charset="-128"/>
              <a:ea typeface="MS Gothic" panose="020B0609070205080204" pitchFamily="49" charset="-128"/>
            </a:endParaRPr>
          </a:p>
        </p:txBody>
      </p:sp>
      <p:graphicFrame>
        <p:nvGraphicFramePr>
          <p:cNvPr id="8" name="図表 7">
            <a:extLst>
              <a:ext uri="{FF2B5EF4-FFF2-40B4-BE49-F238E27FC236}">
                <a16:creationId xmlns:a16="http://schemas.microsoft.com/office/drawing/2014/main" xmlns="" id="{73FDF4B2-7C88-9049-8E96-E3EFB0F4519B}"/>
              </a:ext>
            </a:extLst>
          </p:cNvPr>
          <p:cNvGraphicFramePr/>
          <p:nvPr>
            <p:extLst>
              <p:ext uri="{D42A27DB-BD31-4B8C-83A1-F6EECF244321}">
                <p14:modId xmlns:p14="http://schemas.microsoft.com/office/powerpoint/2010/main" val="4041106364"/>
              </p:ext>
            </p:extLst>
          </p:nvPr>
        </p:nvGraphicFramePr>
        <p:xfrm>
          <a:off x="107504" y="2564904"/>
          <a:ext cx="8712968" cy="3528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44790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Pixel 2">
      <a:dk1>
        <a:sysClr val="windowText" lastClr="000000"/>
      </a:dk1>
      <a:lt1>
        <a:sysClr val="window" lastClr="FFFFFF"/>
      </a:lt1>
      <a:dk2>
        <a:srgbClr val="1D2631"/>
      </a:dk2>
      <a:lt2>
        <a:srgbClr val="EEECE1"/>
      </a:lt2>
      <a:accent1>
        <a:srgbClr val="3F4855"/>
      </a:accent1>
      <a:accent2>
        <a:srgbClr val="F1A138"/>
      </a:accent2>
      <a:accent3>
        <a:srgbClr val="E7E4DB"/>
      </a:accent3>
      <a:accent4>
        <a:srgbClr val="C31715"/>
      </a:accent4>
      <a:accent5>
        <a:srgbClr val="C31715"/>
      </a:accent5>
      <a:accent6>
        <a:srgbClr val="9EB31C"/>
      </a:accent6>
      <a:hlink>
        <a:srgbClr val="00B0F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2718</TotalTime>
  <Words>3022</Words>
  <Application>Microsoft Office PowerPoint</Application>
  <PresentationFormat>画面に合わせる (4:3)</PresentationFormat>
  <Paragraphs>340</Paragraphs>
  <Slides>19</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ＭＳ Ｐゴシック</vt:lpstr>
      <vt:lpstr>ＭＳ ゴシック</vt:lpstr>
      <vt:lpstr>ＭＳ ゴシック</vt:lpstr>
      <vt:lpstr>Visitor TT2 BRK</vt:lpstr>
      <vt:lpstr>Arial</vt:lpstr>
      <vt:lpstr>Calibri</vt:lpstr>
      <vt:lpstr>Helvetica</vt:lpstr>
      <vt:lpstr>Thème Office</vt:lpstr>
      <vt:lpstr>ステップアップフェスタ2020</vt:lpstr>
      <vt:lpstr>自己紹介</vt:lpstr>
      <vt:lpstr>体験内容</vt:lpstr>
      <vt:lpstr>学習内容(ゲームコース)</vt:lpstr>
      <vt:lpstr>体験内容</vt:lpstr>
      <vt:lpstr>ゲームを作る前に</vt:lpstr>
      <vt:lpstr>ゲームを作る前に</vt:lpstr>
      <vt:lpstr>ゲームを作る前に</vt:lpstr>
      <vt:lpstr>体験内容</vt:lpstr>
      <vt:lpstr>プログラマーの役割</vt:lpstr>
      <vt:lpstr>体験内容</vt:lpstr>
      <vt:lpstr>プログラムの流れ</vt:lpstr>
      <vt:lpstr>プログラムの流れ</vt:lpstr>
      <vt:lpstr>体験内容</vt:lpstr>
      <vt:lpstr>実際に触ってみる</vt:lpstr>
      <vt:lpstr>実際に触ってみる</vt:lpstr>
      <vt:lpstr>実際に触ってみる</vt:lpstr>
      <vt:lpstr>体験内容</vt:lpstr>
      <vt:lpstr>ゲームを作る前に</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Pixel</dc:title>
  <dc:creator>showeet.com</dc:creator>
  <cp:lastModifiedBy>井上 颯騎</cp:lastModifiedBy>
  <cp:revision>74</cp:revision>
  <dcterms:created xsi:type="dcterms:W3CDTF">2012-01-16T12:17:13Z</dcterms:created>
  <dcterms:modified xsi:type="dcterms:W3CDTF">2020-02-23T12:28:27Z</dcterms:modified>
  <cp:category>Templates</cp:category>
</cp:coreProperties>
</file>