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
  </p:notesMasterIdLst>
  <p:sldIdLst>
    <p:sldId id="271" r:id="rId2"/>
    <p:sldId id="272" r:id="rId3"/>
    <p:sldId id="273" r:id="rId4"/>
    <p:sldId id="26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F02"/>
    <a:srgbClr val="4F6F41"/>
    <a:srgbClr val="177EBD"/>
    <a:srgbClr val="BD1550"/>
    <a:srgbClr val="8A9B0F"/>
    <a:srgbClr val="490A3D"/>
    <a:srgbClr val="A51A44"/>
    <a:srgbClr val="ABBD29"/>
    <a:srgbClr val="C8D84B"/>
    <a:srgbClr val="E0F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10" autoAdjust="0"/>
    <p:restoredTop sz="94660"/>
  </p:normalViewPr>
  <p:slideViewPr>
    <p:cSldViewPr>
      <p:cViewPr varScale="1">
        <p:scale>
          <a:sx n="74" d="100"/>
          <a:sy n="74" d="100"/>
        </p:scale>
        <p:origin x="-75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EE5DD-14CE-475A-93C6-84F387FFC5E8}" type="datetimeFigureOut">
              <a:rPr lang="en-US" smtClean="0"/>
              <a:t>1/31/2012</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57A68-B95A-498B-8FA1-D6E958C41C58}" type="slidenum">
              <a:rPr lang="en-US" smtClean="0"/>
              <a:t>‹N°›</a:t>
            </a:fld>
            <a:endParaRPr lang="en-US"/>
          </a:p>
        </p:txBody>
      </p:sp>
    </p:spTree>
    <p:extLst>
      <p:ext uri="{BB962C8B-B14F-4D97-AF65-F5344CB8AC3E}">
        <p14:creationId xmlns:p14="http://schemas.microsoft.com/office/powerpoint/2010/main" val="14616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4</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sp>
        <p:nvSpPr>
          <p:cNvPr id="1664" name="Rectangle 16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5" name="Rectangle 16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6" name="Rectangle 16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7" name="Rectangle 16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8" name="Rectangle 16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9" name="Rectangle 16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0" name="Rectangle 16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1" name="Rectangle 16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2" name="Rectangle 1671"/>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3" name="Rectangle 1672"/>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4" name="Rectangle 1673"/>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5" name="Rectangle 1674"/>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6" name="Rectangle 16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7" name="Rectangle 16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8" name="Rectangle 1677"/>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9" name="Rectangle 1678"/>
          <p:cNvSpPr/>
          <p:nvPr userDrawn="1"/>
        </p:nvSpPr>
        <p:spPr>
          <a:xfrm>
            <a:off x="63791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0" name="Rectangle 1679"/>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1" name="Rectangle 1680"/>
          <p:cNvSpPr/>
          <p:nvPr userDrawn="1"/>
        </p:nvSpPr>
        <p:spPr>
          <a:xfrm>
            <a:off x="106318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2" name="Rectangle 16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3" name="Rectangle 16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4" name="Rectangle 1683"/>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5" name="Rectangle 1684"/>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6" name="Rectangle 1685"/>
          <p:cNvSpPr/>
          <p:nvPr userDrawn="1"/>
        </p:nvSpPr>
        <p:spPr>
          <a:xfrm>
            <a:off x="85054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7" name="Rectangle 1686"/>
          <p:cNvSpPr/>
          <p:nvPr userDrawn="1"/>
        </p:nvSpPr>
        <p:spPr>
          <a:xfrm>
            <a:off x="106318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8" name="Rectangle 16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9" name="Rectangle 16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0" name="Rectangle 1689"/>
          <p:cNvSpPr/>
          <p:nvPr userDrawn="1"/>
        </p:nvSpPr>
        <p:spPr>
          <a:xfrm>
            <a:off x="42527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1" name="Rectangle 1690"/>
          <p:cNvSpPr/>
          <p:nvPr userDrawn="1"/>
        </p:nvSpPr>
        <p:spPr>
          <a:xfrm>
            <a:off x="63791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2" name="Rectangle 1691"/>
          <p:cNvSpPr/>
          <p:nvPr userDrawn="1"/>
        </p:nvSpPr>
        <p:spPr>
          <a:xfrm>
            <a:off x="85054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3" name="Rectangle 1692"/>
          <p:cNvSpPr/>
          <p:nvPr userDrawn="1"/>
        </p:nvSpPr>
        <p:spPr>
          <a:xfrm>
            <a:off x="106318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4" name="Rectangle 16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5" name="Rectangle 16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6" name="Rectangle 1695"/>
          <p:cNvSpPr/>
          <p:nvPr userDrawn="1"/>
        </p:nvSpPr>
        <p:spPr>
          <a:xfrm>
            <a:off x="42527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7" name="Rectangle 1696"/>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8" name="Rectangle 1697"/>
          <p:cNvSpPr/>
          <p:nvPr userDrawn="1"/>
        </p:nvSpPr>
        <p:spPr>
          <a:xfrm>
            <a:off x="85054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9" name="Rectangle 1698"/>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0" name="Rectangle 16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1" name="Rectangle 17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2" name="Rectangle 170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3" name="Rectangle 1702"/>
          <p:cNvSpPr/>
          <p:nvPr userDrawn="1"/>
        </p:nvSpPr>
        <p:spPr>
          <a:xfrm>
            <a:off x="63791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4" name="Rectangle 1703"/>
          <p:cNvSpPr/>
          <p:nvPr userDrawn="1"/>
        </p:nvSpPr>
        <p:spPr>
          <a:xfrm>
            <a:off x="85054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5" name="Rectangle 1704"/>
          <p:cNvSpPr/>
          <p:nvPr userDrawn="1"/>
        </p:nvSpPr>
        <p:spPr>
          <a:xfrm>
            <a:off x="106318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6" name="Rectangle 17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7" name="Rectangle 17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8" name="Rectangle 17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9" name="Rectangle 17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0" name="Rectangle 17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1" name="Rectangle 17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2" name="Rectangle 17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3" name="Rectangle 17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4" name="Rectangle 1713"/>
          <p:cNvSpPr/>
          <p:nvPr userDrawn="1"/>
        </p:nvSpPr>
        <p:spPr>
          <a:xfrm>
            <a:off x="42527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5" name="Rectangle 1714"/>
          <p:cNvSpPr/>
          <p:nvPr userDrawn="1"/>
        </p:nvSpPr>
        <p:spPr>
          <a:xfrm>
            <a:off x="63791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6" name="Rectangle 1715"/>
          <p:cNvSpPr/>
          <p:nvPr userDrawn="1"/>
        </p:nvSpPr>
        <p:spPr>
          <a:xfrm>
            <a:off x="85054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7" name="Rectangle 1716"/>
          <p:cNvSpPr/>
          <p:nvPr userDrawn="1"/>
        </p:nvSpPr>
        <p:spPr>
          <a:xfrm>
            <a:off x="106318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8" name="Rectangle 17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9" name="Rectangle 17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0" name="Rectangle 1719"/>
          <p:cNvSpPr/>
          <p:nvPr userDrawn="1"/>
        </p:nvSpPr>
        <p:spPr>
          <a:xfrm>
            <a:off x="42527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1" name="Rectangle 1720"/>
          <p:cNvSpPr/>
          <p:nvPr userDrawn="1"/>
        </p:nvSpPr>
        <p:spPr>
          <a:xfrm>
            <a:off x="63791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2" name="Rectangle 1721"/>
          <p:cNvSpPr/>
          <p:nvPr userDrawn="1"/>
        </p:nvSpPr>
        <p:spPr>
          <a:xfrm>
            <a:off x="85054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3" name="Rectangle 1722"/>
          <p:cNvSpPr/>
          <p:nvPr userDrawn="1"/>
        </p:nvSpPr>
        <p:spPr>
          <a:xfrm>
            <a:off x="106318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4" name="Rectangle 17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5" name="Rectangle 17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6" name="Rectangle 1725"/>
          <p:cNvSpPr/>
          <p:nvPr userDrawn="1"/>
        </p:nvSpPr>
        <p:spPr>
          <a:xfrm>
            <a:off x="42527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7" name="Rectangle 1726"/>
          <p:cNvSpPr/>
          <p:nvPr userDrawn="1"/>
        </p:nvSpPr>
        <p:spPr>
          <a:xfrm>
            <a:off x="63791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8" name="Rectangle 1727"/>
          <p:cNvSpPr/>
          <p:nvPr userDrawn="1"/>
        </p:nvSpPr>
        <p:spPr>
          <a:xfrm>
            <a:off x="85054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9" name="Rectangle 1728"/>
          <p:cNvSpPr/>
          <p:nvPr userDrawn="1"/>
        </p:nvSpPr>
        <p:spPr>
          <a:xfrm>
            <a:off x="106318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0" name="Rectangle 17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1" name="Rectangle 17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2" name="Rectangle 1761"/>
          <p:cNvSpPr/>
          <p:nvPr userDrawn="1"/>
        </p:nvSpPr>
        <p:spPr>
          <a:xfrm>
            <a:off x="425274"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3" name="Rectangle 1762"/>
          <p:cNvSpPr/>
          <p:nvPr userDrawn="1"/>
        </p:nvSpPr>
        <p:spPr>
          <a:xfrm>
            <a:off x="63791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4" name="Rectangle 1763"/>
          <p:cNvSpPr/>
          <p:nvPr userDrawn="1"/>
        </p:nvSpPr>
        <p:spPr>
          <a:xfrm>
            <a:off x="85054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5" name="Rectangle 1764"/>
          <p:cNvSpPr/>
          <p:nvPr userDrawn="1"/>
        </p:nvSpPr>
        <p:spPr>
          <a:xfrm>
            <a:off x="106318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6" name="Rectangle 17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7" name="Rectangle 17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8" name="Rectangle 1767"/>
          <p:cNvSpPr/>
          <p:nvPr userDrawn="1"/>
        </p:nvSpPr>
        <p:spPr>
          <a:xfrm>
            <a:off x="42527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9" name="Rectangle 1768"/>
          <p:cNvSpPr/>
          <p:nvPr userDrawn="1"/>
        </p:nvSpPr>
        <p:spPr>
          <a:xfrm>
            <a:off x="63791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0" name="Rectangle 1769"/>
          <p:cNvSpPr/>
          <p:nvPr userDrawn="1"/>
        </p:nvSpPr>
        <p:spPr>
          <a:xfrm>
            <a:off x="85054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1" name="Rectangle 1770"/>
          <p:cNvSpPr/>
          <p:nvPr userDrawn="1"/>
        </p:nvSpPr>
        <p:spPr>
          <a:xfrm>
            <a:off x="106318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2" name="Rectangle 17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3" name="Rectangle 17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4" name="Rectangle 1773"/>
          <p:cNvSpPr/>
          <p:nvPr userDrawn="1"/>
        </p:nvSpPr>
        <p:spPr>
          <a:xfrm>
            <a:off x="42527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5" name="Rectangle 1774"/>
          <p:cNvSpPr/>
          <p:nvPr userDrawn="1"/>
        </p:nvSpPr>
        <p:spPr>
          <a:xfrm>
            <a:off x="63791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6" name="Rectangle 1775"/>
          <p:cNvSpPr/>
          <p:nvPr userDrawn="1"/>
        </p:nvSpPr>
        <p:spPr>
          <a:xfrm>
            <a:off x="85054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7" name="Rectangle 1776"/>
          <p:cNvSpPr/>
          <p:nvPr userDrawn="1"/>
        </p:nvSpPr>
        <p:spPr>
          <a:xfrm>
            <a:off x="106318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8" name="Rectangle 17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9" name="Rectangle 17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0" name="Rectangle 1779"/>
          <p:cNvSpPr/>
          <p:nvPr userDrawn="1"/>
        </p:nvSpPr>
        <p:spPr>
          <a:xfrm>
            <a:off x="42527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1" name="Rectangle 1780"/>
          <p:cNvSpPr/>
          <p:nvPr userDrawn="1"/>
        </p:nvSpPr>
        <p:spPr>
          <a:xfrm>
            <a:off x="63791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2" name="Rectangle 1781"/>
          <p:cNvSpPr/>
          <p:nvPr userDrawn="1"/>
        </p:nvSpPr>
        <p:spPr>
          <a:xfrm>
            <a:off x="85054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3" name="Rectangle 1782"/>
          <p:cNvSpPr/>
          <p:nvPr userDrawn="1"/>
        </p:nvSpPr>
        <p:spPr>
          <a:xfrm>
            <a:off x="106318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4" name="Rectangle 17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5" name="Rectangle 17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6" name="Rectangle 1785"/>
          <p:cNvSpPr/>
          <p:nvPr userDrawn="1"/>
        </p:nvSpPr>
        <p:spPr>
          <a:xfrm>
            <a:off x="425274"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7" name="Rectangle 1786"/>
          <p:cNvSpPr/>
          <p:nvPr userDrawn="1"/>
        </p:nvSpPr>
        <p:spPr>
          <a:xfrm>
            <a:off x="63791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8" name="Rectangle 1787"/>
          <p:cNvSpPr/>
          <p:nvPr userDrawn="1"/>
        </p:nvSpPr>
        <p:spPr>
          <a:xfrm>
            <a:off x="85054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9" name="Rectangle 1788"/>
          <p:cNvSpPr/>
          <p:nvPr userDrawn="1"/>
        </p:nvSpPr>
        <p:spPr>
          <a:xfrm>
            <a:off x="106318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0" name="Rectangle 17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1" name="Rectangle 17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2" name="Rectangle 1791"/>
          <p:cNvSpPr/>
          <p:nvPr userDrawn="1"/>
        </p:nvSpPr>
        <p:spPr>
          <a:xfrm>
            <a:off x="425274"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3" name="Rectangle 1792"/>
          <p:cNvSpPr/>
          <p:nvPr userDrawn="1"/>
        </p:nvSpPr>
        <p:spPr>
          <a:xfrm>
            <a:off x="637911"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4" name="Rectangle 1793"/>
          <p:cNvSpPr/>
          <p:nvPr userDrawn="1"/>
        </p:nvSpPr>
        <p:spPr>
          <a:xfrm>
            <a:off x="850548"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6" name="Rectangle 17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7" name="Rectangle 17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8" name="Rectangle 1797"/>
          <p:cNvSpPr/>
          <p:nvPr userDrawn="1"/>
        </p:nvSpPr>
        <p:spPr>
          <a:xfrm>
            <a:off x="425274"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9" name="Rectangle 1798"/>
          <p:cNvSpPr/>
          <p:nvPr userDrawn="1"/>
        </p:nvSpPr>
        <p:spPr>
          <a:xfrm>
            <a:off x="637911"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0" name="Rectangle 1799"/>
          <p:cNvSpPr/>
          <p:nvPr userDrawn="1"/>
        </p:nvSpPr>
        <p:spPr>
          <a:xfrm>
            <a:off x="850548"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2" name="Rectangle 18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3" name="Rectangle 18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4" name="Rectangle 1803"/>
          <p:cNvSpPr/>
          <p:nvPr userDrawn="1"/>
        </p:nvSpPr>
        <p:spPr>
          <a:xfrm>
            <a:off x="425274"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5" name="Rectangle 1804"/>
          <p:cNvSpPr/>
          <p:nvPr userDrawn="1"/>
        </p:nvSpPr>
        <p:spPr>
          <a:xfrm>
            <a:off x="637911"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6" name="Rectangle 1805"/>
          <p:cNvSpPr/>
          <p:nvPr userDrawn="1"/>
        </p:nvSpPr>
        <p:spPr>
          <a:xfrm>
            <a:off x="850548"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8" name="Rectangle 18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9" name="Rectangle 18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0" name="Rectangle 1809"/>
          <p:cNvSpPr/>
          <p:nvPr userDrawn="1"/>
        </p:nvSpPr>
        <p:spPr>
          <a:xfrm>
            <a:off x="425274"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1" name="Rectangle 1810"/>
          <p:cNvSpPr/>
          <p:nvPr userDrawn="1"/>
        </p:nvSpPr>
        <p:spPr>
          <a:xfrm>
            <a:off x="637911"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2" name="Rectangle 1811"/>
          <p:cNvSpPr/>
          <p:nvPr userDrawn="1"/>
        </p:nvSpPr>
        <p:spPr>
          <a:xfrm>
            <a:off x="850548"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4" name="Rectangle 18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5" name="Rectangle 18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6" name="Rectangle 1815"/>
          <p:cNvSpPr/>
          <p:nvPr userDrawn="1"/>
        </p:nvSpPr>
        <p:spPr>
          <a:xfrm>
            <a:off x="425274" y="53581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7" name="Rectangle 1816"/>
          <p:cNvSpPr/>
          <p:nvPr userDrawn="1"/>
        </p:nvSpPr>
        <p:spPr>
          <a:xfrm>
            <a:off x="637911"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8" name="Rectangle 1817"/>
          <p:cNvSpPr/>
          <p:nvPr userDrawn="1"/>
        </p:nvSpPr>
        <p:spPr>
          <a:xfrm>
            <a:off x="850548"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0" name="Rectangle 18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1" name="Rectangle 18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2" name="Rectangle 1821"/>
          <p:cNvSpPr/>
          <p:nvPr userDrawn="1"/>
        </p:nvSpPr>
        <p:spPr>
          <a:xfrm>
            <a:off x="42527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3" name="Rectangle 1822"/>
          <p:cNvSpPr/>
          <p:nvPr userDrawn="1"/>
        </p:nvSpPr>
        <p:spPr>
          <a:xfrm>
            <a:off x="637911"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4" name="Rectangle 1823"/>
          <p:cNvSpPr/>
          <p:nvPr userDrawn="1"/>
        </p:nvSpPr>
        <p:spPr>
          <a:xfrm>
            <a:off x="85054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5" name="Rectangle 1824"/>
          <p:cNvSpPr/>
          <p:nvPr userDrawn="1"/>
        </p:nvSpPr>
        <p:spPr>
          <a:xfrm>
            <a:off x="106318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6" name="Rectangle 18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7" name="Rectangle 18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8" name="Rectangle 1827"/>
          <p:cNvSpPr/>
          <p:nvPr userDrawn="1"/>
        </p:nvSpPr>
        <p:spPr>
          <a:xfrm>
            <a:off x="42527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9" name="Rectangle 1828"/>
          <p:cNvSpPr/>
          <p:nvPr userDrawn="1"/>
        </p:nvSpPr>
        <p:spPr>
          <a:xfrm>
            <a:off x="63791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0" name="Rectangle 1829"/>
          <p:cNvSpPr/>
          <p:nvPr userDrawn="1"/>
        </p:nvSpPr>
        <p:spPr>
          <a:xfrm>
            <a:off x="850548"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1" name="Rectangle 1830"/>
          <p:cNvSpPr/>
          <p:nvPr userDrawn="1"/>
        </p:nvSpPr>
        <p:spPr>
          <a:xfrm>
            <a:off x="1063185"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2" name="Rectangle 18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3" name="Rectangle 18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4" name="Rectangle 1833"/>
          <p:cNvSpPr/>
          <p:nvPr userDrawn="1"/>
        </p:nvSpPr>
        <p:spPr>
          <a:xfrm>
            <a:off x="425274"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5" name="Rectangle 1834"/>
          <p:cNvSpPr/>
          <p:nvPr userDrawn="1"/>
        </p:nvSpPr>
        <p:spPr>
          <a:xfrm>
            <a:off x="63791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6" name="Rectangle 1835"/>
          <p:cNvSpPr/>
          <p:nvPr userDrawn="1"/>
        </p:nvSpPr>
        <p:spPr>
          <a:xfrm>
            <a:off x="850548"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7" name="Rectangle 1836"/>
          <p:cNvSpPr/>
          <p:nvPr userDrawn="1"/>
        </p:nvSpPr>
        <p:spPr>
          <a:xfrm>
            <a:off x="106318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8" name="Rectangle 18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9" name="Rectangle 18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0" name="Rectangle 18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1" name="Rectangle 18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2" name="Rectangle 18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3" name="Rectangle 18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4" name="Rectangle 18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5" name="Rectangle 18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6" name="Rectangle 1845"/>
          <p:cNvSpPr/>
          <p:nvPr userDrawn="1"/>
        </p:nvSpPr>
        <p:spPr>
          <a:xfrm>
            <a:off x="42527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7" name="Rectangle 1846"/>
          <p:cNvSpPr/>
          <p:nvPr userDrawn="1"/>
        </p:nvSpPr>
        <p:spPr>
          <a:xfrm>
            <a:off x="637911"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8" name="Rectangle 1847"/>
          <p:cNvSpPr/>
          <p:nvPr userDrawn="1"/>
        </p:nvSpPr>
        <p:spPr>
          <a:xfrm>
            <a:off x="850548"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9" name="Rectangle 1848"/>
          <p:cNvSpPr/>
          <p:nvPr userDrawn="1"/>
        </p:nvSpPr>
        <p:spPr>
          <a:xfrm>
            <a:off x="106318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0" name="Rectangle 18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1" name="Rectangle 18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2" name="Rectangle 18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3" name="Rectangle 18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4" name="Rectangle 18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5" name="Rectangle 18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6" name="Rectangle 18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7" name="Rectangle 18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8" name="Rectangle 18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9" name="Rectangle 18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0" name="Rectangle 18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1" name="Rectangle 18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2" name="Rectangle 1861"/>
          <p:cNvSpPr/>
          <p:nvPr userDrawn="1"/>
        </p:nvSpPr>
        <p:spPr>
          <a:xfrm>
            <a:off x="127582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3" name="Rectangle 1862"/>
          <p:cNvSpPr/>
          <p:nvPr userDrawn="1"/>
        </p:nvSpPr>
        <p:spPr>
          <a:xfrm>
            <a:off x="148845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4" name="Rectangle 1863"/>
          <p:cNvSpPr/>
          <p:nvPr userDrawn="1"/>
        </p:nvSpPr>
        <p:spPr>
          <a:xfrm>
            <a:off x="170109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5" name="Rectangle 1864"/>
          <p:cNvSpPr/>
          <p:nvPr userDrawn="1"/>
        </p:nvSpPr>
        <p:spPr>
          <a:xfrm>
            <a:off x="191373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6" name="Rectangle 1865"/>
          <p:cNvSpPr/>
          <p:nvPr userDrawn="1"/>
        </p:nvSpPr>
        <p:spPr>
          <a:xfrm>
            <a:off x="212637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7" name="Rectangle 1866"/>
          <p:cNvSpPr/>
          <p:nvPr userDrawn="1"/>
        </p:nvSpPr>
        <p:spPr>
          <a:xfrm>
            <a:off x="233900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8" name="Rectangle 1867"/>
          <p:cNvSpPr/>
          <p:nvPr userDrawn="1"/>
        </p:nvSpPr>
        <p:spPr>
          <a:xfrm>
            <a:off x="127582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9" name="Rectangle 186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0" name="Rectangle 1869"/>
          <p:cNvSpPr/>
          <p:nvPr userDrawn="1"/>
        </p:nvSpPr>
        <p:spPr>
          <a:xfrm>
            <a:off x="170109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1" name="Rectangle 1870"/>
          <p:cNvSpPr/>
          <p:nvPr userDrawn="1"/>
        </p:nvSpPr>
        <p:spPr>
          <a:xfrm>
            <a:off x="191373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2" name="Rectangle 1871"/>
          <p:cNvSpPr/>
          <p:nvPr userDrawn="1"/>
        </p:nvSpPr>
        <p:spPr>
          <a:xfrm>
            <a:off x="212637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3" name="Rectangle 1872"/>
          <p:cNvSpPr/>
          <p:nvPr userDrawn="1"/>
        </p:nvSpPr>
        <p:spPr>
          <a:xfrm>
            <a:off x="233900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4" name="Rectangle 1873"/>
          <p:cNvSpPr/>
          <p:nvPr userDrawn="1"/>
        </p:nvSpPr>
        <p:spPr>
          <a:xfrm>
            <a:off x="127582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5" name="Rectangle 1874"/>
          <p:cNvSpPr/>
          <p:nvPr userDrawn="1"/>
        </p:nvSpPr>
        <p:spPr>
          <a:xfrm>
            <a:off x="148845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6" name="Rectangle 1875"/>
          <p:cNvSpPr/>
          <p:nvPr userDrawn="1"/>
        </p:nvSpPr>
        <p:spPr>
          <a:xfrm>
            <a:off x="170109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7" name="Rectangle 1876"/>
          <p:cNvSpPr/>
          <p:nvPr userDrawn="1"/>
        </p:nvSpPr>
        <p:spPr>
          <a:xfrm>
            <a:off x="191373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8" name="Rectangle 1877"/>
          <p:cNvSpPr/>
          <p:nvPr userDrawn="1"/>
        </p:nvSpPr>
        <p:spPr>
          <a:xfrm>
            <a:off x="212637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9" name="Rectangle 1878"/>
          <p:cNvSpPr/>
          <p:nvPr userDrawn="1"/>
        </p:nvSpPr>
        <p:spPr>
          <a:xfrm>
            <a:off x="233900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0" name="Rectangle 1879"/>
          <p:cNvSpPr/>
          <p:nvPr userDrawn="1"/>
        </p:nvSpPr>
        <p:spPr>
          <a:xfrm>
            <a:off x="127582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1" name="Rectangle 1880"/>
          <p:cNvSpPr/>
          <p:nvPr userDrawn="1"/>
        </p:nvSpPr>
        <p:spPr>
          <a:xfrm>
            <a:off x="148845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2" name="Rectangle 1881"/>
          <p:cNvSpPr/>
          <p:nvPr userDrawn="1"/>
        </p:nvSpPr>
        <p:spPr>
          <a:xfrm>
            <a:off x="170109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3" name="Rectangle 1882"/>
          <p:cNvSpPr/>
          <p:nvPr userDrawn="1"/>
        </p:nvSpPr>
        <p:spPr>
          <a:xfrm>
            <a:off x="191373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4" name="Rectangle 1883"/>
          <p:cNvSpPr/>
          <p:nvPr userDrawn="1"/>
        </p:nvSpPr>
        <p:spPr>
          <a:xfrm>
            <a:off x="212637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5" name="Rectangle 1884"/>
          <p:cNvSpPr/>
          <p:nvPr userDrawn="1"/>
        </p:nvSpPr>
        <p:spPr>
          <a:xfrm>
            <a:off x="233900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6" name="Rectangle 1885"/>
          <p:cNvSpPr/>
          <p:nvPr userDrawn="1"/>
        </p:nvSpPr>
        <p:spPr>
          <a:xfrm>
            <a:off x="127582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7" name="Rectangle 1886"/>
          <p:cNvSpPr/>
          <p:nvPr userDrawn="1"/>
        </p:nvSpPr>
        <p:spPr>
          <a:xfrm>
            <a:off x="148845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8" name="Rectangle 1887"/>
          <p:cNvSpPr/>
          <p:nvPr userDrawn="1"/>
        </p:nvSpPr>
        <p:spPr>
          <a:xfrm>
            <a:off x="170109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9" name="Rectangle 1888"/>
          <p:cNvSpPr/>
          <p:nvPr userDrawn="1"/>
        </p:nvSpPr>
        <p:spPr>
          <a:xfrm>
            <a:off x="191373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0" name="Rectangle 1889"/>
          <p:cNvSpPr/>
          <p:nvPr userDrawn="1"/>
        </p:nvSpPr>
        <p:spPr>
          <a:xfrm>
            <a:off x="212637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1" name="Rectangle 1890"/>
          <p:cNvSpPr/>
          <p:nvPr userDrawn="1"/>
        </p:nvSpPr>
        <p:spPr>
          <a:xfrm>
            <a:off x="233900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2" name="Rectangle 1891"/>
          <p:cNvSpPr/>
          <p:nvPr userDrawn="1"/>
        </p:nvSpPr>
        <p:spPr>
          <a:xfrm>
            <a:off x="127582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3" name="Rectangle 1892"/>
          <p:cNvSpPr/>
          <p:nvPr userDrawn="1"/>
        </p:nvSpPr>
        <p:spPr>
          <a:xfrm>
            <a:off x="148845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4" name="Rectangle 1893"/>
          <p:cNvSpPr/>
          <p:nvPr userDrawn="1"/>
        </p:nvSpPr>
        <p:spPr>
          <a:xfrm>
            <a:off x="170109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5" name="Rectangle 1894"/>
          <p:cNvSpPr/>
          <p:nvPr userDrawn="1"/>
        </p:nvSpPr>
        <p:spPr>
          <a:xfrm>
            <a:off x="191373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6" name="Rectangle 1895"/>
          <p:cNvSpPr/>
          <p:nvPr userDrawn="1"/>
        </p:nvSpPr>
        <p:spPr>
          <a:xfrm>
            <a:off x="212637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7" name="Rectangle 1896"/>
          <p:cNvSpPr/>
          <p:nvPr userDrawn="1"/>
        </p:nvSpPr>
        <p:spPr>
          <a:xfrm>
            <a:off x="233900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8" name="Rectangle 18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9" name="Rectangle 18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0" name="Rectangle 18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1" name="Rectangle 19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2" name="Rectangle 19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3" name="Rectangle 19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4" name="Rectangle 1903"/>
          <p:cNvSpPr/>
          <p:nvPr userDrawn="1"/>
        </p:nvSpPr>
        <p:spPr>
          <a:xfrm>
            <a:off x="127582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5" name="Rectangle 1904"/>
          <p:cNvSpPr/>
          <p:nvPr userDrawn="1"/>
        </p:nvSpPr>
        <p:spPr>
          <a:xfrm>
            <a:off x="148845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6" name="Rectangle 1905"/>
          <p:cNvSpPr/>
          <p:nvPr userDrawn="1"/>
        </p:nvSpPr>
        <p:spPr>
          <a:xfrm>
            <a:off x="170109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7" name="Rectangle 1906"/>
          <p:cNvSpPr/>
          <p:nvPr userDrawn="1"/>
        </p:nvSpPr>
        <p:spPr>
          <a:xfrm>
            <a:off x="191373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8" name="Rectangle 1907"/>
          <p:cNvSpPr/>
          <p:nvPr userDrawn="1"/>
        </p:nvSpPr>
        <p:spPr>
          <a:xfrm>
            <a:off x="212637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9" name="Rectangle 1908"/>
          <p:cNvSpPr/>
          <p:nvPr userDrawn="1"/>
        </p:nvSpPr>
        <p:spPr>
          <a:xfrm>
            <a:off x="233900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0" name="Rectangle 1909"/>
          <p:cNvSpPr/>
          <p:nvPr userDrawn="1"/>
        </p:nvSpPr>
        <p:spPr>
          <a:xfrm>
            <a:off x="127582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1" name="Rectangle 1910"/>
          <p:cNvSpPr/>
          <p:nvPr userDrawn="1"/>
        </p:nvSpPr>
        <p:spPr>
          <a:xfrm>
            <a:off x="148845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2" name="Rectangle 1911"/>
          <p:cNvSpPr/>
          <p:nvPr userDrawn="1"/>
        </p:nvSpPr>
        <p:spPr>
          <a:xfrm>
            <a:off x="1701096"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3" name="Rectangle 1912"/>
          <p:cNvSpPr/>
          <p:nvPr userDrawn="1"/>
        </p:nvSpPr>
        <p:spPr>
          <a:xfrm>
            <a:off x="191373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4" name="Rectangle 1913"/>
          <p:cNvSpPr/>
          <p:nvPr userDrawn="1"/>
        </p:nvSpPr>
        <p:spPr>
          <a:xfrm>
            <a:off x="212637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5" name="Rectangle 1914"/>
          <p:cNvSpPr/>
          <p:nvPr userDrawn="1"/>
        </p:nvSpPr>
        <p:spPr>
          <a:xfrm>
            <a:off x="233900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6" name="Rectangle 1915"/>
          <p:cNvSpPr/>
          <p:nvPr userDrawn="1"/>
        </p:nvSpPr>
        <p:spPr>
          <a:xfrm>
            <a:off x="127582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7" name="Rectangle 1916"/>
          <p:cNvSpPr/>
          <p:nvPr userDrawn="1"/>
        </p:nvSpPr>
        <p:spPr>
          <a:xfrm>
            <a:off x="148845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8" name="Rectangle 1917"/>
          <p:cNvSpPr/>
          <p:nvPr userDrawn="1"/>
        </p:nvSpPr>
        <p:spPr>
          <a:xfrm>
            <a:off x="1701096"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9" name="Rectangle 1918"/>
          <p:cNvSpPr/>
          <p:nvPr userDrawn="1"/>
        </p:nvSpPr>
        <p:spPr>
          <a:xfrm>
            <a:off x="191373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0" name="Rectangle 1919"/>
          <p:cNvSpPr/>
          <p:nvPr userDrawn="1"/>
        </p:nvSpPr>
        <p:spPr>
          <a:xfrm>
            <a:off x="212637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1" name="Rectangle 1920"/>
          <p:cNvSpPr/>
          <p:nvPr userDrawn="1"/>
        </p:nvSpPr>
        <p:spPr>
          <a:xfrm>
            <a:off x="233900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2" name="Rectangle 1951"/>
          <p:cNvSpPr/>
          <p:nvPr userDrawn="1"/>
        </p:nvSpPr>
        <p:spPr>
          <a:xfrm>
            <a:off x="127582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3" name="Rectangle 1952"/>
          <p:cNvSpPr/>
          <p:nvPr userDrawn="1"/>
        </p:nvSpPr>
        <p:spPr>
          <a:xfrm>
            <a:off x="148845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4" name="Rectangle 1953"/>
          <p:cNvSpPr/>
          <p:nvPr userDrawn="1"/>
        </p:nvSpPr>
        <p:spPr>
          <a:xfrm>
            <a:off x="1701096"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5" name="Rectangle 1954"/>
          <p:cNvSpPr/>
          <p:nvPr userDrawn="1"/>
        </p:nvSpPr>
        <p:spPr>
          <a:xfrm>
            <a:off x="191373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6" name="Rectangle 1955"/>
          <p:cNvSpPr/>
          <p:nvPr userDrawn="1"/>
        </p:nvSpPr>
        <p:spPr>
          <a:xfrm>
            <a:off x="212637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7" name="Rectangle 1956"/>
          <p:cNvSpPr/>
          <p:nvPr userDrawn="1"/>
        </p:nvSpPr>
        <p:spPr>
          <a:xfrm>
            <a:off x="233900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8" name="Rectangle 1957"/>
          <p:cNvSpPr/>
          <p:nvPr userDrawn="1"/>
        </p:nvSpPr>
        <p:spPr>
          <a:xfrm>
            <a:off x="127582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9" name="Rectangle 1958"/>
          <p:cNvSpPr/>
          <p:nvPr userDrawn="1"/>
        </p:nvSpPr>
        <p:spPr>
          <a:xfrm>
            <a:off x="148845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0" name="Rectangle 1959"/>
          <p:cNvSpPr/>
          <p:nvPr userDrawn="1"/>
        </p:nvSpPr>
        <p:spPr>
          <a:xfrm>
            <a:off x="170109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1" name="Rectangle 1960"/>
          <p:cNvSpPr/>
          <p:nvPr userDrawn="1"/>
        </p:nvSpPr>
        <p:spPr>
          <a:xfrm>
            <a:off x="1913733"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2" name="Rectangle 1961"/>
          <p:cNvSpPr/>
          <p:nvPr userDrawn="1"/>
        </p:nvSpPr>
        <p:spPr>
          <a:xfrm>
            <a:off x="212637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3" name="Rectangle 1962"/>
          <p:cNvSpPr/>
          <p:nvPr userDrawn="1"/>
        </p:nvSpPr>
        <p:spPr>
          <a:xfrm>
            <a:off x="233900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4" name="Rectangle 1963"/>
          <p:cNvSpPr/>
          <p:nvPr userDrawn="1"/>
        </p:nvSpPr>
        <p:spPr>
          <a:xfrm>
            <a:off x="127582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5" name="Rectangle 1964"/>
          <p:cNvSpPr/>
          <p:nvPr userDrawn="1"/>
        </p:nvSpPr>
        <p:spPr>
          <a:xfrm>
            <a:off x="148845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6" name="Rectangle 1965"/>
          <p:cNvSpPr/>
          <p:nvPr userDrawn="1"/>
        </p:nvSpPr>
        <p:spPr>
          <a:xfrm>
            <a:off x="170109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7" name="Rectangle 1966"/>
          <p:cNvSpPr/>
          <p:nvPr userDrawn="1"/>
        </p:nvSpPr>
        <p:spPr>
          <a:xfrm>
            <a:off x="1913733"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8" name="Rectangle 1967"/>
          <p:cNvSpPr/>
          <p:nvPr userDrawn="1"/>
        </p:nvSpPr>
        <p:spPr>
          <a:xfrm>
            <a:off x="212637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9" name="Rectangle 1968"/>
          <p:cNvSpPr/>
          <p:nvPr userDrawn="1"/>
        </p:nvSpPr>
        <p:spPr>
          <a:xfrm>
            <a:off x="233900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0" name="Rectangle 1969"/>
          <p:cNvSpPr/>
          <p:nvPr userDrawn="1"/>
        </p:nvSpPr>
        <p:spPr>
          <a:xfrm>
            <a:off x="127582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1" name="Rectangle 1970"/>
          <p:cNvSpPr/>
          <p:nvPr userDrawn="1"/>
        </p:nvSpPr>
        <p:spPr>
          <a:xfrm>
            <a:off x="148845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2" name="Rectangle 1971"/>
          <p:cNvSpPr/>
          <p:nvPr userDrawn="1"/>
        </p:nvSpPr>
        <p:spPr>
          <a:xfrm>
            <a:off x="170109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3" name="Rectangle 1972"/>
          <p:cNvSpPr/>
          <p:nvPr userDrawn="1"/>
        </p:nvSpPr>
        <p:spPr>
          <a:xfrm>
            <a:off x="1913733"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4" name="Rectangle 1973"/>
          <p:cNvSpPr/>
          <p:nvPr userDrawn="1"/>
        </p:nvSpPr>
        <p:spPr>
          <a:xfrm>
            <a:off x="212637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5" name="Rectangle 1974"/>
          <p:cNvSpPr/>
          <p:nvPr userDrawn="1"/>
        </p:nvSpPr>
        <p:spPr>
          <a:xfrm>
            <a:off x="233900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6" name="Rectangle 1975"/>
          <p:cNvSpPr/>
          <p:nvPr userDrawn="1"/>
        </p:nvSpPr>
        <p:spPr>
          <a:xfrm>
            <a:off x="127582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7" name="Rectangle 1976"/>
          <p:cNvSpPr/>
          <p:nvPr userDrawn="1"/>
        </p:nvSpPr>
        <p:spPr>
          <a:xfrm>
            <a:off x="1488459"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8" name="Rectangle 1977"/>
          <p:cNvSpPr/>
          <p:nvPr userDrawn="1"/>
        </p:nvSpPr>
        <p:spPr>
          <a:xfrm>
            <a:off x="170109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9" name="Rectangle 1978"/>
          <p:cNvSpPr/>
          <p:nvPr userDrawn="1"/>
        </p:nvSpPr>
        <p:spPr>
          <a:xfrm>
            <a:off x="191373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0" name="Rectangle 1979"/>
          <p:cNvSpPr/>
          <p:nvPr userDrawn="1"/>
        </p:nvSpPr>
        <p:spPr>
          <a:xfrm>
            <a:off x="2126370"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1" name="Rectangle 1980"/>
          <p:cNvSpPr/>
          <p:nvPr userDrawn="1"/>
        </p:nvSpPr>
        <p:spPr>
          <a:xfrm>
            <a:off x="233900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2" name="Rectangle 2011"/>
          <p:cNvSpPr/>
          <p:nvPr userDrawn="1"/>
        </p:nvSpPr>
        <p:spPr>
          <a:xfrm>
            <a:off x="1275822"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3" name="Rectangle 2012"/>
          <p:cNvSpPr/>
          <p:nvPr userDrawn="1"/>
        </p:nvSpPr>
        <p:spPr>
          <a:xfrm>
            <a:off x="148845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4" name="Rectangle 2013"/>
          <p:cNvSpPr/>
          <p:nvPr userDrawn="1"/>
        </p:nvSpPr>
        <p:spPr>
          <a:xfrm>
            <a:off x="170109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5" name="Rectangle 2014"/>
          <p:cNvSpPr/>
          <p:nvPr userDrawn="1"/>
        </p:nvSpPr>
        <p:spPr>
          <a:xfrm>
            <a:off x="1913733"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6" name="Rectangle 2015"/>
          <p:cNvSpPr/>
          <p:nvPr userDrawn="1"/>
        </p:nvSpPr>
        <p:spPr>
          <a:xfrm>
            <a:off x="2126370"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7" name="Rectangle 2016"/>
          <p:cNvSpPr/>
          <p:nvPr userDrawn="1"/>
        </p:nvSpPr>
        <p:spPr>
          <a:xfrm>
            <a:off x="233900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8" name="Rectangle 2017"/>
          <p:cNvSpPr/>
          <p:nvPr userDrawn="1"/>
        </p:nvSpPr>
        <p:spPr>
          <a:xfrm>
            <a:off x="127582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9" name="Rectangle 2018"/>
          <p:cNvSpPr/>
          <p:nvPr userDrawn="1"/>
        </p:nvSpPr>
        <p:spPr>
          <a:xfrm>
            <a:off x="1488459"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0" name="Rectangle 2019"/>
          <p:cNvSpPr/>
          <p:nvPr userDrawn="1"/>
        </p:nvSpPr>
        <p:spPr>
          <a:xfrm>
            <a:off x="170109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1" name="Rectangle 2020"/>
          <p:cNvSpPr/>
          <p:nvPr userDrawn="1"/>
        </p:nvSpPr>
        <p:spPr>
          <a:xfrm>
            <a:off x="191373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2" name="Rectangle 2021"/>
          <p:cNvSpPr/>
          <p:nvPr userDrawn="1"/>
        </p:nvSpPr>
        <p:spPr>
          <a:xfrm>
            <a:off x="212637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3" name="Rectangle 2022"/>
          <p:cNvSpPr/>
          <p:nvPr userDrawn="1"/>
        </p:nvSpPr>
        <p:spPr>
          <a:xfrm>
            <a:off x="233900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4" name="Rectangle 2023"/>
          <p:cNvSpPr/>
          <p:nvPr userDrawn="1"/>
        </p:nvSpPr>
        <p:spPr>
          <a:xfrm>
            <a:off x="1275822"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5" name="Rectangle 2024"/>
          <p:cNvSpPr/>
          <p:nvPr userDrawn="1"/>
        </p:nvSpPr>
        <p:spPr>
          <a:xfrm>
            <a:off x="148845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6" name="Rectangle 2025"/>
          <p:cNvSpPr/>
          <p:nvPr userDrawn="1"/>
        </p:nvSpPr>
        <p:spPr>
          <a:xfrm>
            <a:off x="1701096"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7" name="Rectangle 2026"/>
          <p:cNvSpPr/>
          <p:nvPr userDrawn="1"/>
        </p:nvSpPr>
        <p:spPr>
          <a:xfrm>
            <a:off x="1913733"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8" name="Rectangle 2027"/>
          <p:cNvSpPr/>
          <p:nvPr userDrawn="1"/>
        </p:nvSpPr>
        <p:spPr>
          <a:xfrm>
            <a:off x="212637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9" name="Rectangle 2028"/>
          <p:cNvSpPr/>
          <p:nvPr userDrawn="1"/>
        </p:nvSpPr>
        <p:spPr>
          <a:xfrm>
            <a:off x="233900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0" name="Rectangle 20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1" name="Rectangle 20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2" name="Rectangle 20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3" name="Rectangle 20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4" name="Rectangle 20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5" name="Rectangle 20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6" name="Rectangle 2035"/>
          <p:cNvSpPr/>
          <p:nvPr userDrawn="1"/>
        </p:nvSpPr>
        <p:spPr>
          <a:xfrm>
            <a:off x="127582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7" name="Rectangle 2036"/>
          <p:cNvSpPr/>
          <p:nvPr userDrawn="1"/>
        </p:nvSpPr>
        <p:spPr>
          <a:xfrm>
            <a:off x="1488459"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8" name="Rectangle 2037"/>
          <p:cNvSpPr/>
          <p:nvPr userDrawn="1"/>
        </p:nvSpPr>
        <p:spPr>
          <a:xfrm>
            <a:off x="170109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9" name="Rectangle 2038"/>
          <p:cNvSpPr/>
          <p:nvPr userDrawn="1"/>
        </p:nvSpPr>
        <p:spPr>
          <a:xfrm>
            <a:off x="1913733"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0" name="Rectangle 2039"/>
          <p:cNvSpPr/>
          <p:nvPr userDrawn="1"/>
        </p:nvSpPr>
        <p:spPr>
          <a:xfrm>
            <a:off x="212637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1" name="Rectangle 2040"/>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2" name="Rectangle 20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3" name="Rectangle 20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4" name="Rectangle 20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5" name="Rectangle 20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6" name="Rectangle 20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7" name="Rectangle 20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8" name="Rectangle 20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9" name="Rectangle 20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0" name="Rectangle 20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1" name="Rectangle 20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2" name="Rectangle 20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3" name="Rectangle 20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4" name="Rectangle 2053"/>
          <p:cNvSpPr/>
          <p:nvPr userDrawn="1"/>
        </p:nvSpPr>
        <p:spPr>
          <a:xfrm>
            <a:off x="255164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5" name="Rectangle 2054"/>
          <p:cNvSpPr/>
          <p:nvPr userDrawn="1"/>
        </p:nvSpPr>
        <p:spPr>
          <a:xfrm>
            <a:off x="2764281"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6" name="Rectangle 2055"/>
          <p:cNvSpPr/>
          <p:nvPr userDrawn="1"/>
        </p:nvSpPr>
        <p:spPr>
          <a:xfrm>
            <a:off x="297691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7" name="Rectangle 2056"/>
          <p:cNvSpPr/>
          <p:nvPr userDrawn="1"/>
        </p:nvSpPr>
        <p:spPr>
          <a:xfrm>
            <a:off x="318955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8" name="Rectangle 2057"/>
          <p:cNvSpPr/>
          <p:nvPr userDrawn="1"/>
        </p:nvSpPr>
        <p:spPr>
          <a:xfrm>
            <a:off x="340219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9" name="Rectangle 2058"/>
          <p:cNvSpPr/>
          <p:nvPr userDrawn="1"/>
        </p:nvSpPr>
        <p:spPr>
          <a:xfrm>
            <a:off x="361482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0" name="Rectangle 2059"/>
          <p:cNvSpPr/>
          <p:nvPr userDrawn="1"/>
        </p:nvSpPr>
        <p:spPr>
          <a:xfrm>
            <a:off x="255164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1" name="Rectangle 2060"/>
          <p:cNvSpPr/>
          <p:nvPr userDrawn="1"/>
        </p:nvSpPr>
        <p:spPr>
          <a:xfrm>
            <a:off x="276428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2" name="Rectangle 2061"/>
          <p:cNvSpPr/>
          <p:nvPr userDrawn="1"/>
        </p:nvSpPr>
        <p:spPr>
          <a:xfrm>
            <a:off x="297691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3" name="Rectangle 2062"/>
          <p:cNvSpPr/>
          <p:nvPr userDrawn="1"/>
        </p:nvSpPr>
        <p:spPr>
          <a:xfrm>
            <a:off x="318955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4" name="Rectangle 2063"/>
          <p:cNvSpPr/>
          <p:nvPr userDrawn="1"/>
        </p:nvSpPr>
        <p:spPr>
          <a:xfrm>
            <a:off x="340219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5" name="Rectangle 2064"/>
          <p:cNvSpPr/>
          <p:nvPr userDrawn="1"/>
        </p:nvSpPr>
        <p:spPr>
          <a:xfrm>
            <a:off x="361482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6" name="Rectangle 2065"/>
          <p:cNvSpPr/>
          <p:nvPr userDrawn="1"/>
        </p:nvSpPr>
        <p:spPr>
          <a:xfrm>
            <a:off x="255164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7" name="Rectangle 2066"/>
          <p:cNvSpPr/>
          <p:nvPr userDrawn="1"/>
        </p:nvSpPr>
        <p:spPr>
          <a:xfrm>
            <a:off x="276428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8" name="Rectangle 2067"/>
          <p:cNvSpPr/>
          <p:nvPr userDrawn="1"/>
        </p:nvSpPr>
        <p:spPr>
          <a:xfrm>
            <a:off x="297691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9" name="Rectangle 2068"/>
          <p:cNvSpPr/>
          <p:nvPr userDrawn="1"/>
        </p:nvSpPr>
        <p:spPr>
          <a:xfrm>
            <a:off x="318955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0" name="Rectangle 2069"/>
          <p:cNvSpPr/>
          <p:nvPr userDrawn="1"/>
        </p:nvSpPr>
        <p:spPr>
          <a:xfrm>
            <a:off x="340219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1" name="Rectangle 2070"/>
          <p:cNvSpPr/>
          <p:nvPr userDrawn="1"/>
        </p:nvSpPr>
        <p:spPr>
          <a:xfrm>
            <a:off x="361482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2" name="Rectangle 2071"/>
          <p:cNvSpPr/>
          <p:nvPr userDrawn="1"/>
        </p:nvSpPr>
        <p:spPr>
          <a:xfrm>
            <a:off x="255164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3" name="Rectangle 2072"/>
          <p:cNvSpPr/>
          <p:nvPr userDrawn="1"/>
        </p:nvSpPr>
        <p:spPr>
          <a:xfrm>
            <a:off x="276428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4" name="Rectangle 2073"/>
          <p:cNvSpPr/>
          <p:nvPr userDrawn="1"/>
        </p:nvSpPr>
        <p:spPr>
          <a:xfrm>
            <a:off x="297691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5" name="Rectangle 2074"/>
          <p:cNvSpPr/>
          <p:nvPr userDrawn="1"/>
        </p:nvSpPr>
        <p:spPr>
          <a:xfrm>
            <a:off x="318955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6" name="Rectangle 2075"/>
          <p:cNvSpPr/>
          <p:nvPr userDrawn="1"/>
        </p:nvSpPr>
        <p:spPr>
          <a:xfrm>
            <a:off x="340219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7" name="Rectangle 2076"/>
          <p:cNvSpPr/>
          <p:nvPr userDrawn="1"/>
        </p:nvSpPr>
        <p:spPr>
          <a:xfrm>
            <a:off x="361482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8" name="Rectangle 2077"/>
          <p:cNvSpPr/>
          <p:nvPr userDrawn="1"/>
        </p:nvSpPr>
        <p:spPr>
          <a:xfrm>
            <a:off x="255164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9" name="Rectangle 2078"/>
          <p:cNvSpPr/>
          <p:nvPr userDrawn="1"/>
        </p:nvSpPr>
        <p:spPr>
          <a:xfrm>
            <a:off x="276428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0" name="Rectangle 2079"/>
          <p:cNvSpPr/>
          <p:nvPr userDrawn="1"/>
        </p:nvSpPr>
        <p:spPr>
          <a:xfrm>
            <a:off x="297691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1" name="Rectangle 2080"/>
          <p:cNvSpPr/>
          <p:nvPr userDrawn="1"/>
        </p:nvSpPr>
        <p:spPr>
          <a:xfrm>
            <a:off x="3189555"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2" name="Rectangle 2081"/>
          <p:cNvSpPr/>
          <p:nvPr userDrawn="1"/>
        </p:nvSpPr>
        <p:spPr>
          <a:xfrm>
            <a:off x="340219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3" name="Rectangle 2082"/>
          <p:cNvSpPr/>
          <p:nvPr userDrawn="1"/>
        </p:nvSpPr>
        <p:spPr>
          <a:xfrm>
            <a:off x="361482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4" name="Rectangle 2083"/>
          <p:cNvSpPr/>
          <p:nvPr userDrawn="1"/>
        </p:nvSpPr>
        <p:spPr>
          <a:xfrm>
            <a:off x="255164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5" name="Rectangle 2084"/>
          <p:cNvSpPr/>
          <p:nvPr userDrawn="1"/>
        </p:nvSpPr>
        <p:spPr>
          <a:xfrm>
            <a:off x="276428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6" name="Rectangle 2085"/>
          <p:cNvSpPr/>
          <p:nvPr userDrawn="1"/>
        </p:nvSpPr>
        <p:spPr>
          <a:xfrm>
            <a:off x="297691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7" name="Rectangle 2086"/>
          <p:cNvSpPr/>
          <p:nvPr userDrawn="1"/>
        </p:nvSpPr>
        <p:spPr>
          <a:xfrm>
            <a:off x="318955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8" name="Rectangle 2087"/>
          <p:cNvSpPr/>
          <p:nvPr userDrawn="1"/>
        </p:nvSpPr>
        <p:spPr>
          <a:xfrm>
            <a:off x="340219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9" name="Rectangle 2088"/>
          <p:cNvSpPr/>
          <p:nvPr userDrawn="1"/>
        </p:nvSpPr>
        <p:spPr>
          <a:xfrm>
            <a:off x="361482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0" name="Rectangle 20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1" name="Rectangle 20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2" name="Rectangle 20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3" name="Rectangle 20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4" name="Rectangle 20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5" name="Rectangle 20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6" name="Rectangle 2095"/>
          <p:cNvSpPr/>
          <p:nvPr userDrawn="1"/>
        </p:nvSpPr>
        <p:spPr>
          <a:xfrm>
            <a:off x="255164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7" name="Rectangle 2096"/>
          <p:cNvSpPr/>
          <p:nvPr userDrawn="1"/>
        </p:nvSpPr>
        <p:spPr>
          <a:xfrm>
            <a:off x="276428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8" name="Rectangle 2097"/>
          <p:cNvSpPr/>
          <p:nvPr userDrawn="1"/>
        </p:nvSpPr>
        <p:spPr>
          <a:xfrm>
            <a:off x="297691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9" name="Rectangle 2098"/>
          <p:cNvSpPr/>
          <p:nvPr userDrawn="1"/>
        </p:nvSpPr>
        <p:spPr>
          <a:xfrm>
            <a:off x="318955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0" name="Rectangle 2099"/>
          <p:cNvSpPr/>
          <p:nvPr userDrawn="1"/>
        </p:nvSpPr>
        <p:spPr>
          <a:xfrm>
            <a:off x="340219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1" name="Rectangle 2100"/>
          <p:cNvSpPr/>
          <p:nvPr userDrawn="1"/>
        </p:nvSpPr>
        <p:spPr>
          <a:xfrm>
            <a:off x="361482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2" name="Rectangle 2101"/>
          <p:cNvSpPr/>
          <p:nvPr userDrawn="1"/>
        </p:nvSpPr>
        <p:spPr>
          <a:xfrm>
            <a:off x="255164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3" name="Rectangle 2102"/>
          <p:cNvSpPr/>
          <p:nvPr userDrawn="1"/>
        </p:nvSpPr>
        <p:spPr>
          <a:xfrm>
            <a:off x="276428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4" name="Rectangle 2103"/>
          <p:cNvSpPr/>
          <p:nvPr userDrawn="1"/>
        </p:nvSpPr>
        <p:spPr>
          <a:xfrm>
            <a:off x="297691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5" name="Rectangle 2104"/>
          <p:cNvSpPr/>
          <p:nvPr userDrawn="1"/>
        </p:nvSpPr>
        <p:spPr>
          <a:xfrm>
            <a:off x="318955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6" name="Rectangle 2105"/>
          <p:cNvSpPr/>
          <p:nvPr userDrawn="1"/>
        </p:nvSpPr>
        <p:spPr>
          <a:xfrm>
            <a:off x="340219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7" name="Rectangle 2106"/>
          <p:cNvSpPr/>
          <p:nvPr userDrawn="1"/>
        </p:nvSpPr>
        <p:spPr>
          <a:xfrm>
            <a:off x="361482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8" name="Rectangle 2107"/>
          <p:cNvSpPr/>
          <p:nvPr userDrawn="1"/>
        </p:nvSpPr>
        <p:spPr>
          <a:xfrm>
            <a:off x="255164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9" name="Rectangle 2108"/>
          <p:cNvSpPr/>
          <p:nvPr userDrawn="1"/>
        </p:nvSpPr>
        <p:spPr>
          <a:xfrm>
            <a:off x="276428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0" name="Rectangle 2109"/>
          <p:cNvSpPr/>
          <p:nvPr userDrawn="1"/>
        </p:nvSpPr>
        <p:spPr>
          <a:xfrm>
            <a:off x="297691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1" name="Rectangle 2110"/>
          <p:cNvSpPr/>
          <p:nvPr userDrawn="1"/>
        </p:nvSpPr>
        <p:spPr>
          <a:xfrm>
            <a:off x="318955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2" name="Rectangle 2111"/>
          <p:cNvSpPr/>
          <p:nvPr userDrawn="1"/>
        </p:nvSpPr>
        <p:spPr>
          <a:xfrm>
            <a:off x="340219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3" name="Rectangle 2112"/>
          <p:cNvSpPr/>
          <p:nvPr userDrawn="1"/>
        </p:nvSpPr>
        <p:spPr>
          <a:xfrm>
            <a:off x="361482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4" name="Rectangle 2143"/>
          <p:cNvSpPr/>
          <p:nvPr userDrawn="1"/>
        </p:nvSpPr>
        <p:spPr>
          <a:xfrm>
            <a:off x="2551644"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5" name="Rectangle 2144"/>
          <p:cNvSpPr/>
          <p:nvPr userDrawn="1"/>
        </p:nvSpPr>
        <p:spPr>
          <a:xfrm>
            <a:off x="276428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6" name="Rectangle 2145"/>
          <p:cNvSpPr/>
          <p:nvPr userDrawn="1"/>
        </p:nvSpPr>
        <p:spPr>
          <a:xfrm>
            <a:off x="297691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7" name="Rectangle 2146"/>
          <p:cNvSpPr/>
          <p:nvPr userDrawn="1"/>
        </p:nvSpPr>
        <p:spPr>
          <a:xfrm>
            <a:off x="318955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8" name="Rectangle 2147"/>
          <p:cNvSpPr/>
          <p:nvPr userDrawn="1"/>
        </p:nvSpPr>
        <p:spPr>
          <a:xfrm>
            <a:off x="340219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9" name="Rectangle 2148"/>
          <p:cNvSpPr/>
          <p:nvPr userDrawn="1"/>
        </p:nvSpPr>
        <p:spPr>
          <a:xfrm>
            <a:off x="361482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0" name="Rectangle 2149"/>
          <p:cNvSpPr/>
          <p:nvPr userDrawn="1"/>
        </p:nvSpPr>
        <p:spPr>
          <a:xfrm>
            <a:off x="255164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1" name="Rectangle 2150"/>
          <p:cNvSpPr/>
          <p:nvPr userDrawn="1"/>
        </p:nvSpPr>
        <p:spPr>
          <a:xfrm>
            <a:off x="276428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2" name="Rectangle 2151"/>
          <p:cNvSpPr/>
          <p:nvPr userDrawn="1"/>
        </p:nvSpPr>
        <p:spPr>
          <a:xfrm>
            <a:off x="297691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3" name="Rectangle 2152"/>
          <p:cNvSpPr/>
          <p:nvPr userDrawn="1"/>
        </p:nvSpPr>
        <p:spPr>
          <a:xfrm>
            <a:off x="318955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4" name="Rectangle 2153"/>
          <p:cNvSpPr/>
          <p:nvPr userDrawn="1"/>
        </p:nvSpPr>
        <p:spPr>
          <a:xfrm>
            <a:off x="340219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5" name="Rectangle 2154"/>
          <p:cNvSpPr/>
          <p:nvPr userDrawn="1"/>
        </p:nvSpPr>
        <p:spPr>
          <a:xfrm>
            <a:off x="361482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6" name="Rectangle 2155"/>
          <p:cNvSpPr/>
          <p:nvPr userDrawn="1"/>
        </p:nvSpPr>
        <p:spPr>
          <a:xfrm>
            <a:off x="255164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7" name="Rectangle 2156"/>
          <p:cNvSpPr/>
          <p:nvPr userDrawn="1"/>
        </p:nvSpPr>
        <p:spPr>
          <a:xfrm>
            <a:off x="276428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8" name="Rectangle 2157"/>
          <p:cNvSpPr/>
          <p:nvPr userDrawn="1"/>
        </p:nvSpPr>
        <p:spPr>
          <a:xfrm>
            <a:off x="297691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9" name="Rectangle 2158"/>
          <p:cNvSpPr/>
          <p:nvPr userDrawn="1"/>
        </p:nvSpPr>
        <p:spPr>
          <a:xfrm>
            <a:off x="318955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0" name="Rectangle 2159"/>
          <p:cNvSpPr/>
          <p:nvPr userDrawn="1"/>
        </p:nvSpPr>
        <p:spPr>
          <a:xfrm>
            <a:off x="340219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1" name="Rectangle 2160"/>
          <p:cNvSpPr/>
          <p:nvPr userDrawn="1"/>
        </p:nvSpPr>
        <p:spPr>
          <a:xfrm>
            <a:off x="361482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2" name="Rectangle 2161"/>
          <p:cNvSpPr/>
          <p:nvPr userDrawn="1"/>
        </p:nvSpPr>
        <p:spPr>
          <a:xfrm>
            <a:off x="255164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3" name="Rectangle 2162"/>
          <p:cNvSpPr/>
          <p:nvPr userDrawn="1"/>
        </p:nvSpPr>
        <p:spPr>
          <a:xfrm>
            <a:off x="276428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4" name="Rectangle 2163"/>
          <p:cNvSpPr/>
          <p:nvPr userDrawn="1"/>
        </p:nvSpPr>
        <p:spPr>
          <a:xfrm>
            <a:off x="297691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5" name="Rectangle 2164"/>
          <p:cNvSpPr/>
          <p:nvPr userDrawn="1"/>
        </p:nvSpPr>
        <p:spPr>
          <a:xfrm>
            <a:off x="318955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6" name="Rectangle 2165"/>
          <p:cNvSpPr/>
          <p:nvPr userDrawn="1"/>
        </p:nvSpPr>
        <p:spPr>
          <a:xfrm>
            <a:off x="340219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7" name="Rectangle 2166"/>
          <p:cNvSpPr/>
          <p:nvPr userDrawn="1"/>
        </p:nvSpPr>
        <p:spPr>
          <a:xfrm>
            <a:off x="361482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8" name="Rectangle 2167"/>
          <p:cNvSpPr/>
          <p:nvPr userDrawn="1"/>
        </p:nvSpPr>
        <p:spPr>
          <a:xfrm>
            <a:off x="255164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9" name="Rectangle 2168"/>
          <p:cNvSpPr/>
          <p:nvPr userDrawn="1"/>
        </p:nvSpPr>
        <p:spPr>
          <a:xfrm>
            <a:off x="276428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0" name="Rectangle 2169"/>
          <p:cNvSpPr/>
          <p:nvPr userDrawn="1"/>
        </p:nvSpPr>
        <p:spPr>
          <a:xfrm>
            <a:off x="297691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1" name="Rectangle 2170"/>
          <p:cNvSpPr/>
          <p:nvPr userDrawn="1"/>
        </p:nvSpPr>
        <p:spPr>
          <a:xfrm>
            <a:off x="318955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2" name="Rectangle 2171"/>
          <p:cNvSpPr/>
          <p:nvPr userDrawn="1"/>
        </p:nvSpPr>
        <p:spPr>
          <a:xfrm>
            <a:off x="340219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3" name="Rectangle 2172"/>
          <p:cNvSpPr/>
          <p:nvPr userDrawn="1"/>
        </p:nvSpPr>
        <p:spPr>
          <a:xfrm>
            <a:off x="361482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4" name="Rectangle 2203"/>
          <p:cNvSpPr/>
          <p:nvPr userDrawn="1"/>
        </p:nvSpPr>
        <p:spPr>
          <a:xfrm>
            <a:off x="255164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5" name="Rectangle 2204"/>
          <p:cNvSpPr/>
          <p:nvPr userDrawn="1"/>
        </p:nvSpPr>
        <p:spPr>
          <a:xfrm>
            <a:off x="2764281"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6" name="Rectangle 2205"/>
          <p:cNvSpPr/>
          <p:nvPr userDrawn="1"/>
        </p:nvSpPr>
        <p:spPr>
          <a:xfrm>
            <a:off x="297691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7" name="Rectangle 2206"/>
          <p:cNvSpPr/>
          <p:nvPr userDrawn="1"/>
        </p:nvSpPr>
        <p:spPr>
          <a:xfrm>
            <a:off x="318955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8" name="Rectangle 2207"/>
          <p:cNvSpPr/>
          <p:nvPr userDrawn="1"/>
        </p:nvSpPr>
        <p:spPr>
          <a:xfrm>
            <a:off x="340219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9" name="Rectangle 2208"/>
          <p:cNvSpPr/>
          <p:nvPr userDrawn="1"/>
        </p:nvSpPr>
        <p:spPr>
          <a:xfrm>
            <a:off x="361482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0" name="Rectangle 2209"/>
          <p:cNvSpPr/>
          <p:nvPr userDrawn="1"/>
        </p:nvSpPr>
        <p:spPr>
          <a:xfrm>
            <a:off x="255164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1" name="Rectangle 2210"/>
          <p:cNvSpPr/>
          <p:nvPr userDrawn="1"/>
        </p:nvSpPr>
        <p:spPr>
          <a:xfrm>
            <a:off x="276428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2" name="Rectangle 2211"/>
          <p:cNvSpPr/>
          <p:nvPr userDrawn="1"/>
        </p:nvSpPr>
        <p:spPr>
          <a:xfrm>
            <a:off x="2976918"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3" name="Rectangle 2212"/>
          <p:cNvSpPr/>
          <p:nvPr userDrawn="1"/>
        </p:nvSpPr>
        <p:spPr>
          <a:xfrm>
            <a:off x="318955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4" name="Rectangle 2213"/>
          <p:cNvSpPr/>
          <p:nvPr userDrawn="1"/>
        </p:nvSpPr>
        <p:spPr>
          <a:xfrm>
            <a:off x="340219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5" name="Rectangle 2214"/>
          <p:cNvSpPr/>
          <p:nvPr userDrawn="1"/>
        </p:nvSpPr>
        <p:spPr>
          <a:xfrm>
            <a:off x="361482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6" name="Rectangle 2215"/>
          <p:cNvSpPr/>
          <p:nvPr userDrawn="1"/>
        </p:nvSpPr>
        <p:spPr>
          <a:xfrm>
            <a:off x="255164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7" name="Rectangle 2216"/>
          <p:cNvSpPr/>
          <p:nvPr userDrawn="1"/>
        </p:nvSpPr>
        <p:spPr>
          <a:xfrm>
            <a:off x="276428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8" name="Rectangle 2217"/>
          <p:cNvSpPr/>
          <p:nvPr userDrawn="1"/>
        </p:nvSpPr>
        <p:spPr>
          <a:xfrm>
            <a:off x="297691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9" name="Rectangle 2218"/>
          <p:cNvSpPr/>
          <p:nvPr userDrawn="1"/>
        </p:nvSpPr>
        <p:spPr>
          <a:xfrm>
            <a:off x="3189555"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0" name="Rectangle 2219"/>
          <p:cNvSpPr/>
          <p:nvPr userDrawn="1"/>
        </p:nvSpPr>
        <p:spPr>
          <a:xfrm>
            <a:off x="340219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1" name="Rectangle 2220"/>
          <p:cNvSpPr/>
          <p:nvPr userDrawn="1"/>
        </p:nvSpPr>
        <p:spPr>
          <a:xfrm>
            <a:off x="361482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2" name="Rectangle 22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3" name="Rectangle 22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4" name="Rectangle 22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5" name="Rectangle 22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6" name="Rectangle 22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7" name="Rectangle 22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8" name="Rectangle 2227"/>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9" name="Rectangle 2228"/>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0" name="Rectangle 2229"/>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1" name="Rectangle 2230"/>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2" name="Rectangle 2231"/>
          <p:cNvSpPr/>
          <p:nvPr userDrawn="1"/>
        </p:nvSpPr>
        <p:spPr>
          <a:xfrm>
            <a:off x="340219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3" name="Rectangle 2232"/>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4" name="Rectangle 22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5" name="Rectangle 22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6" name="Rectangle 22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7" name="Rectangle 22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8" name="Rectangle 22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9" name="Rectangle 22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0" name="Rectangle 22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1" name="Rectangle 22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2" name="Rectangle 22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3" name="Rectangle 22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4" name="Rectangle 22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5" name="Rectangle 22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6" name="Rectangle 2245"/>
          <p:cNvSpPr/>
          <p:nvPr userDrawn="1"/>
        </p:nvSpPr>
        <p:spPr>
          <a:xfrm>
            <a:off x="382746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7" name="Rectangle 2246"/>
          <p:cNvSpPr/>
          <p:nvPr userDrawn="1"/>
        </p:nvSpPr>
        <p:spPr>
          <a:xfrm>
            <a:off x="404010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8" name="Rectangle 2247"/>
          <p:cNvSpPr/>
          <p:nvPr userDrawn="1"/>
        </p:nvSpPr>
        <p:spPr>
          <a:xfrm>
            <a:off x="425274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9" name="Rectangle 2248"/>
          <p:cNvSpPr/>
          <p:nvPr userDrawn="1"/>
        </p:nvSpPr>
        <p:spPr>
          <a:xfrm>
            <a:off x="446537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0" name="Rectangle 2249"/>
          <p:cNvSpPr/>
          <p:nvPr userDrawn="1"/>
        </p:nvSpPr>
        <p:spPr>
          <a:xfrm>
            <a:off x="467801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1" name="Rectangle 2250"/>
          <p:cNvSpPr/>
          <p:nvPr userDrawn="1"/>
        </p:nvSpPr>
        <p:spPr>
          <a:xfrm>
            <a:off x="489065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2" name="Rectangle 2251"/>
          <p:cNvSpPr/>
          <p:nvPr userDrawn="1"/>
        </p:nvSpPr>
        <p:spPr>
          <a:xfrm>
            <a:off x="382746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3" name="Rectangle 2252"/>
          <p:cNvSpPr/>
          <p:nvPr userDrawn="1"/>
        </p:nvSpPr>
        <p:spPr>
          <a:xfrm>
            <a:off x="404010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4" name="Rectangle 2253"/>
          <p:cNvSpPr/>
          <p:nvPr userDrawn="1"/>
        </p:nvSpPr>
        <p:spPr>
          <a:xfrm>
            <a:off x="425274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5" name="Rectangle 2254"/>
          <p:cNvSpPr/>
          <p:nvPr userDrawn="1"/>
        </p:nvSpPr>
        <p:spPr>
          <a:xfrm>
            <a:off x="446537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6" name="Rectangle 2255"/>
          <p:cNvSpPr/>
          <p:nvPr userDrawn="1"/>
        </p:nvSpPr>
        <p:spPr>
          <a:xfrm>
            <a:off x="4678014"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7" name="Rectangle 2256"/>
          <p:cNvSpPr/>
          <p:nvPr userDrawn="1"/>
        </p:nvSpPr>
        <p:spPr>
          <a:xfrm>
            <a:off x="489065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8" name="Rectangle 2257"/>
          <p:cNvSpPr/>
          <p:nvPr userDrawn="1"/>
        </p:nvSpPr>
        <p:spPr>
          <a:xfrm>
            <a:off x="382746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9" name="Rectangle 2258"/>
          <p:cNvSpPr/>
          <p:nvPr userDrawn="1"/>
        </p:nvSpPr>
        <p:spPr>
          <a:xfrm>
            <a:off x="404010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0" name="Rectangle 2259"/>
          <p:cNvSpPr/>
          <p:nvPr userDrawn="1"/>
        </p:nvSpPr>
        <p:spPr>
          <a:xfrm>
            <a:off x="425274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1" name="Rectangle 2260"/>
          <p:cNvSpPr/>
          <p:nvPr userDrawn="1"/>
        </p:nvSpPr>
        <p:spPr>
          <a:xfrm>
            <a:off x="446537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2" name="Rectangle 2261"/>
          <p:cNvSpPr/>
          <p:nvPr userDrawn="1"/>
        </p:nvSpPr>
        <p:spPr>
          <a:xfrm>
            <a:off x="467801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3" name="Rectangle 2262"/>
          <p:cNvSpPr/>
          <p:nvPr userDrawn="1"/>
        </p:nvSpPr>
        <p:spPr>
          <a:xfrm>
            <a:off x="489065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4" name="Rectangle 2263"/>
          <p:cNvSpPr/>
          <p:nvPr userDrawn="1"/>
        </p:nvSpPr>
        <p:spPr>
          <a:xfrm>
            <a:off x="382746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5" name="Rectangle 2264"/>
          <p:cNvSpPr/>
          <p:nvPr userDrawn="1"/>
        </p:nvSpPr>
        <p:spPr>
          <a:xfrm>
            <a:off x="404010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6" name="Rectangle 2265"/>
          <p:cNvSpPr/>
          <p:nvPr userDrawn="1"/>
        </p:nvSpPr>
        <p:spPr>
          <a:xfrm>
            <a:off x="425274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7" name="Rectangle 2266"/>
          <p:cNvSpPr/>
          <p:nvPr userDrawn="1"/>
        </p:nvSpPr>
        <p:spPr>
          <a:xfrm>
            <a:off x="446537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8" name="Rectangle 2267"/>
          <p:cNvSpPr/>
          <p:nvPr userDrawn="1"/>
        </p:nvSpPr>
        <p:spPr>
          <a:xfrm>
            <a:off x="467801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9" name="Rectangle 2268"/>
          <p:cNvSpPr/>
          <p:nvPr userDrawn="1"/>
        </p:nvSpPr>
        <p:spPr>
          <a:xfrm>
            <a:off x="489065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0" name="Rectangle 2269"/>
          <p:cNvSpPr/>
          <p:nvPr userDrawn="1"/>
        </p:nvSpPr>
        <p:spPr>
          <a:xfrm>
            <a:off x="382746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1" name="Rectangle 2270"/>
          <p:cNvSpPr/>
          <p:nvPr userDrawn="1"/>
        </p:nvSpPr>
        <p:spPr>
          <a:xfrm>
            <a:off x="404010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2" name="Rectangle 2271"/>
          <p:cNvSpPr/>
          <p:nvPr userDrawn="1"/>
        </p:nvSpPr>
        <p:spPr>
          <a:xfrm>
            <a:off x="4252740"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3" name="Rectangle 2272"/>
          <p:cNvSpPr/>
          <p:nvPr userDrawn="1"/>
        </p:nvSpPr>
        <p:spPr>
          <a:xfrm>
            <a:off x="446537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4" name="Rectangle 2273"/>
          <p:cNvSpPr/>
          <p:nvPr userDrawn="1"/>
        </p:nvSpPr>
        <p:spPr>
          <a:xfrm>
            <a:off x="467801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5" name="Rectangle 2274"/>
          <p:cNvSpPr/>
          <p:nvPr userDrawn="1"/>
        </p:nvSpPr>
        <p:spPr>
          <a:xfrm>
            <a:off x="489065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6" name="Rectangle 2275"/>
          <p:cNvSpPr/>
          <p:nvPr userDrawn="1"/>
        </p:nvSpPr>
        <p:spPr>
          <a:xfrm>
            <a:off x="382746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7" name="Rectangle 2276"/>
          <p:cNvSpPr/>
          <p:nvPr userDrawn="1"/>
        </p:nvSpPr>
        <p:spPr>
          <a:xfrm>
            <a:off x="404010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8" name="Rectangle 2277"/>
          <p:cNvSpPr/>
          <p:nvPr userDrawn="1"/>
        </p:nvSpPr>
        <p:spPr>
          <a:xfrm>
            <a:off x="425274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9" name="Rectangle 2278"/>
          <p:cNvSpPr/>
          <p:nvPr userDrawn="1"/>
        </p:nvSpPr>
        <p:spPr>
          <a:xfrm>
            <a:off x="446537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0" name="Rectangle 2279"/>
          <p:cNvSpPr/>
          <p:nvPr userDrawn="1"/>
        </p:nvSpPr>
        <p:spPr>
          <a:xfrm>
            <a:off x="467801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1" name="Rectangle 2280"/>
          <p:cNvSpPr/>
          <p:nvPr userDrawn="1"/>
        </p:nvSpPr>
        <p:spPr>
          <a:xfrm>
            <a:off x="4890651"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2" name="Rectangle 22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3" name="Rectangle 22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4" name="Rectangle 22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5" name="Rectangle 22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6" name="Rectangle 22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7" name="Rectangle 22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8" name="Rectangle 2287"/>
          <p:cNvSpPr/>
          <p:nvPr userDrawn="1"/>
        </p:nvSpPr>
        <p:spPr>
          <a:xfrm>
            <a:off x="382746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9" name="Rectangle 2288"/>
          <p:cNvSpPr/>
          <p:nvPr userDrawn="1"/>
        </p:nvSpPr>
        <p:spPr>
          <a:xfrm>
            <a:off x="404010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0" name="Rectangle 2289"/>
          <p:cNvSpPr/>
          <p:nvPr userDrawn="1"/>
        </p:nvSpPr>
        <p:spPr>
          <a:xfrm>
            <a:off x="425274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1" name="Rectangle 2290"/>
          <p:cNvSpPr/>
          <p:nvPr userDrawn="1"/>
        </p:nvSpPr>
        <p:spPr>
          <a:xfrm>
            <a:off x="446537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2" name="Rectangle 2291"/>
          <p:cNvSpPr/>
          <p:nvPr userDrawn="1"/>
        </p:nvSpPr>
        <p:spPr>
          <a:xfrm>
            <a:off x="467801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3" name="Rectangle 2292"/>
          <p:cNvSpPr/>
          <p:nvPr userDrawn="1"/>
        </p:nvSpPr>
        <p:spPr>
          <a:xfrm>
            <a:off x="489065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4" name="Rectangle 2293"/>
          <p:cNvSpPr/>
          <p:nvPr userDrawn="1"/>
        </p:nvSpPr>
        <p:spPr>
          <a:xfrm>
            <a:off x="382746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5" name="Rectangle 2294"/>
          <p:cNvSpPr/>
          <p:nvPr userDrawn="1"/>
        </p:nvSpPr>
        <p:spPr>
          <a:xfrm>
            <a:off x="4040103"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6" name="Rectangle 2295"/>
          <p:cNvSpPr/>
          <p:nvPr userDrawn="1"/>
        </p:nvSpPr>
        <p:spPr>
          <a:xfrm>
            <a:off x="425274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7" name="Rectangle 2296"/>
          <p:cNvSpPr/>
          <p:nvPr userDrawn="1"/>
        </p:nvSpPr>
        <p:spPr>
          <a:xfrm>
            <a:off x="446537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8" name="Rectangle 2297"/>
          <p:cNvSpPr/>
          <p:nvPr userDrawn="1"/>
        </p:nvSpPr>
        <p:spPr>
          <a:xfrm>
            <a:off x="467801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9" name="Rectangle 2298"/>
          <p:cNvSpPr/>
          <p:nvPr userDrawn="1"/>
        </p:nvSpPr>
        <p:spPr>
          <a:xfrm>
            <a:off x="489065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0" name="Rectangle 2299"/>
          <p:cNvSpPr/>
          <p:nvPr userDrawn="1"/>
        </p:nvSpPr>
        <p:spPr>
          <a:xfrm>
            <a:off x="382746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1" name="Rectangle 2300"/>
          <p:cNvSpPr/>
          <p:nvPr userDrawn="1"/>
        </p:nvSpPr>
        <p:spPr>
          <a:xfrm>
            <a:off x="404010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2" name="Rectangle 2301"/>
          <p:cNvSpPr/>
          <p:nvPr userDrawn="1"/>
        </p:nvSpPr>
        <p:spPr>
          <a:xfrm>
            <a:off x="425274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3" name="Rectangle 2302"/>
          <p:cNvSpPr/>
          <p:nvPr userDrawn="1"/>
        </p:nvSpPr>
        <p:spPr>
          <a:xfrm>
            <a:off x="446537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4" name="Rectangle 2303"/>
          <p:cNvSpPr/>
          <p:nvPr userDrawn="1"/>
        </p:nvSpPr>
        <p:spPr>
          <a:xfrm>
            <a:off x="467801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5" name="Rectangle 2304"/>
          <p:cNvSpPr/>
          <p:nvPr userDrawn="1"/>
        </p:nvSpPr>
        <p:spPr>
          <a:xfrm>
            <a:off x="489065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6" name="Rectangle 2335"/>
          <p:cNvSpPr/>
          <p:nvPr userDrawn="1"/>
        </p:nvSpPr>
        <p:spPr>
          <a:xfrm>
            <a:off x="3827466"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7" name="Rectangle 2336"/>
          <p:cNvSpPr/>
          <p:nvPr userDrawn="1"/>
        </p:nvSpPr>
        <p:spPr>
          <a:xfrm>
            <a:off x="404010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8" name="Rectangle 2337"/>
          <p:cNvSpPr/>
          <p:nvPr userDrawn="1"/>
        </p:nvSpPr>
        <p:spPr>
          <a:xfrm>
            <a:off x="425274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9" name="Rectangle 2338"/>
          <p:cNvSpPr/>
          <p:nvPr userDrawn="1"/>
        </p:nvSpPr>
        <p:spPr>
          <a:xfrm>
            <a:off x="446537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0" name="Rectangle 2339"/>
          <p:cNvSpPr/>
          <p:nvPr userDrawn="1"/>
        </p:nvSpPr>
        <p:spPr>
          <a:xfrm>
            <a:off x="467801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1" name="Rectangle 2340"/>
          <p:cNvSpPr/>
          <p:nvPr userDrawn="1"/>
        </p:nvSpPr>
        <p:spPr>
          <a:xfrm>
            <a:off x="489065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2" name="Rectangle 2341"/>
          <p:cNvSpPr/>
          <p:nvPr userDrawn="1"/>
        </p:nvSpPr>
        <p:spPr>
          <a:xfrm>
            <a:off x="3827466"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3" name="Rectangle 2342"/>
          <p:cNvSpPr/>
          <p:nvPr userDrawn="1"/>
        </p:nvSpPr>
        <p:spPr>
          <a:xfrm>
            <a:off x="4040103"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4" name="Rectangle 2343"/>
          <p:cNvSpPr/>
          <p:nvPr userDrawn="1"/>
        </p:nvSpPr>
        <p:spPr>
          <a:xfrm>
            <a:off x="425274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5" name="Rectangle 2344"/>
          <p:cNvSpPr/>
          <p:nvPr userDrawn="1"/>
        </p:nvSpPr>
        <p:spPr>
          <a:xfrm>
            <a:off x="446537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6" name="Rectangle 2345"/>
          <p:cNvSpPr/>
          <p:nvPr userDrawn="1"/>
        </p:nvSpPr>
        <p:spPr>
          <a:xfrm>
            <a:off x="467801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7" name="Rectangle 2346"/>
          <p:cNvSpPr/>
          <p:nvPr userDrawn="1"/>
        </p:nvSpPr>
        <p:spPr>
          <a:xfrm>
            <a:off x="489065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8" name="Rectangle 2347"/>
          <p:cNvSpPr/>
          <p:nvPr userDrawn="1"/>
        </p:nvSpPr>
        <p:spPr>
          <a:xfrm>
            <a:off x="382746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9" name="Rectangle 2348"/>
          <p:cNvSpPr/>
          <p:nvPr userDrawn="1"/>
        </p:nvSpPr>
        <p:spPr>
          <a:xfrm>
            <a:off x="4040103"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0" name="Rectangle 2349"/>
          <p:cNvSpPr/>
          <p:nvPr userDrawn="1"/>
        </p:nvSpPr>
        <p:spPr>
          <a:xfrm>
            <a:off x="425274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1" name="Rectangle 2350"/>
          <p:cNvSpPr/>
          <p:nvPr userDrawn="1"/>
        </p:nvSpPr>
        <p:spPr>
          <a:xfrm>
            <a:off x="446537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2" name="Rectangle 2351"/>
          <p:cNvSpPr/>
          <p:nvPr userDrawn="1"/>
        </p:nvSpPr>
        <p:spPr>
          <a:xfrm>
            <a:off x="4678014"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3" name="Rectangle 2352"/>
          <p:cNvSpPr/>
          <p:nvPr userDrawn="1"/>
        </p:nvSpPr>
        <p:spPr>
          <a:xfrm>
            <a:off x="489065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4" name="Rectangle 2353"/>
          <p:cNvSpPr/>
          <p:nvPr userDrawn="1"/>
        </p:nvSpPr>
        <p:spPr>
          <a:xfrm>
            <a:off x="382746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5" name="Rectangle 2354"/>
          <p:cNvSpPr/>
          <p:nvPr userDrawn="1"/>
        </p:nvSpPr>
        <p:spPr>
          <a:xfrm>
            <a:off x="404010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6" name="Rectangle 2355"/>
          <p:cNvSpPr/>
          <p:nvPr userDrawn="1"/>
        </p:nvSpPr>
        <p:spPr>
          <a:xfrm>
            <a:off x="4252740"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7" name="Rectangle 2356"/>
          <p:cNvSpPr/>
          <p:nvPr userDrawn="1"/>
        </p:nvSpPr>
        <p:spPr>
          <a:xfrm>
            <a:off x="446537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8" name="Rectangle 2357"/>
          <p:cNvSpPr/>
          <p:nvPr userDrawn="1"/>
        </p:nvSpPr>
        <p:spPr>
          <a:xfrm>
            <a:off x="467801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9" name="Rectangle 2358"/>
          <p:cNvSpPr/>
          <p:nvPr userDrawn="1"/>
        </p:nvSpPr>
        <p:spPr>
          <a:xfrm>
            <a:off x="489065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0" name="Rectangle 2359"/>
          <p:cNvSpPr/>
          <p:nvPr userDrawn="1"/>
        </p:nvSpPr>
        <p:spPr>
          <a:xfrm>
            <a:off x="382746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1" name="Rectangle 2360"/>
          <p:cNvSpPr/>
          <p:nvPr userDrawn="1"/>
        </p:nvSpPr>
        <p:spPr>
          <a:xfrm>
            <a:off x="404010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2" name="Rectangle 2361"/>
          <p:cNvSpPr/>
          <p:nvPr userDrawn="1"/>
        </p:nvSpPr>
        <p:spPr>
          <a:xfrm>
            <a:off x="425274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3" name="Rectangle 2362"/>
          <p:cNvSpPr/>
          <p:nvPr userDrawn="1"/>
        </p:nvSpPr>
        <p:spPr>
          <a:xfrm>
            <a:off x="446537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4" name="Rectangle 2363"/>
          <p:cNvSpPr/>
          <p:nvPr userDrawn="1"/>
        </p:nvSpPr>
        <p:spPr>
          <a:xfrm>
            <a:off x="467801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5" name="Rectangle 2364"/>
          <p:cNvSpPr/>
          <p:nvPr userDrawn="1"/>
        </p:nvSpPr>
        <p:spPr>
          <a:xfrm>
            <a:off x="489065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6" name="Rectangle 2395"/>
          <p:cNvSpPr/>
          <p:nvPr userDrawn="1"/>
        </p:nvSpPr>
        <p:spPr>
          <a:xfrm>
            <a:off x="382746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7" name="Rectangle 2396"/>
          <p:cNvSpPr/>
          <p:nvPr userDrawn="1"/>
        </p:nvSpPr>
        <p:spPr>
          <a:xfrm>
            <a:off x="4040103"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8" name="Rectangle 2397"/>
          <p:cNvSpPr/>
          <p:nvPr userDrawn="1"/>
        </p:nvSpPr>
        <p:spPr>
          <a:xfrm>
            <a:off x="425274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9" name="Rectangle 2398"/>
          <p:cNvSpPr/>
          <p:nvPr userDrawn="1"/>
        </p:nvSpPr>
        <p:spPr>
          <a:xfrm>
            <a:off x="446537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0" name="Rectangle 2399"/>
          <p:cNvSpPr/>
          <p:nvPr userDrawn="1"/>
        </p:nvSpPr>
        <p:spPr>
          <a:xfrm>
            <a:off x="467801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1" name="Rectangle 2400"/>
          <p:cNvSpPr/>
          <p:nvPr userDrawn="1"/>
        </p:nvSpPr>
        <p:spPr>
          <a:xfrm>
            <a:off x="489065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2" name="Rectangle 2401"/>
          <p:cNvSpPr/>
          <p:nvPr userDrawn="1"/>
        </p:nvSpPr>
        <p:spPr>
          <a:xfrm>
            <a:off x="382746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3" name="Rectangle 2402"/>
          <p:cNvSpPr/>
          <p:nvPr userDrawn="1"/>
        </p:nvSpPr>
        <p:spPr>
          <a:xfrm>
            <a:off x="404010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4" name="Rectangle 2403"/>
          <p:cNvSpPr/>
          <p:nvPr userDrawn="1"/>
        </p:nvSpPr>
        <p:spPr>
          <a:xfrm>
            <a:off x="425274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5" name="Rectangle 2404"/>
          <p:cNvSpPr/>
          <p:nvPr userDrawn="1"/>
        </p:nvSpPr>
        <p:spPr>
          <a:xfrm>
            <a:off x="4465377"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6" name="Rectangle 2405"/>
          <p:cNvSpPr/>
          <p:nvPr userDrawn="1"/>
        </p:nvSpPr>
        <p:spPr>
          <a:xfrm>
            <a:off x="467801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7" name="Rectangle 2406"/>
          <p:cNvSpPr/>
          <p:nvPr userDrawn="1"/>
        </p:nvSpPr>
        <p:spPr>
          <a:xfrm>
            <a:off x="489065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8" name="Rectangle 2407"/>
          <p:cNvSpPr/>
          <p:nvPr userDrawn="1"/>
        </p:nvSpPr>
        <p:spPr>
          <a:xfrm>
            <a:off x="382746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9" name="Rectangle 2408"/>
          <p:cNvSpPr/>
          <p:nvPr userDrawn="1"/>
        </p:nvSpPr>
        <p:spPr>
          <a:xfrm>
            <a:off x="404010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0" name="Rectangle 2409"/>
          <p:cNvSpPr/>
          <p:nvPr userDrawn="1"/>
        </p:nvSpPr>
        <p:spPr>
          <a:xfrm>
            <a:off x="425274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1" name="Rectangle 2410"/>
          <p:cNvSpPr/>
          <p:nvPr userDrawn="1"/>
        </p:nvSpPr>
        <p:spPr>
          <a:xfrm>
            <a:off x="446537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2" name="Rectangle 2411"/>
          <p:cNvSpPr/>
          <p:nvPr userDrawn="1"/>
        </p:nvSpPr>
        <p:spPr>
          <a:xfrm>
            <a:off x="467801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3" name="Rectangle 2412"/>
          <p:cNvSpPr/>
          <p:nvPr userDrawn="1"/>
        </p:nvSpPr>
        <p:spPr>
          <a:xfrm>
            <a:off x="489065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4" name="Rectangle 24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5" name="Rectangle 24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6" name="Rectangle 24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7" name="Rectangle 24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8" name="Rectangle 24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9" name="Rectangle 24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0" name="Rectangle 2419"/>
          <p:cNvSpPr/>
          <p:nvPr userDrawn="1"/>
        </p:nvSpPr>
        <p:spPr>
          <a:xfrm>
            <a:off x="382746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1" name="Rectangle 2420"/>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2" name="Rectangle 2421"/>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3" name="Rectangle 2422"/>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4" name="Rectangle 2423"/>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5" name="Rectangle 2424"/>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6" name="Rectangle 24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7" name="Rectangle 24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8" name="Rectangle 24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9" name="Rectangle 24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0" name="Rectangle 24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1" name="Rectangle 24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2" name="Rectangle 24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3" name="Rectangle 24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4" name="Rectangle 24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5" name="Rectangle 24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6" name="Rectangle 24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7" name="Rectangle 24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8" name="Rectangle 2437"/>
          <p:cNvSpPr/>
          <p:nvPr userDrawn="1"/>
        </p:nvSpPr>
        <p:spPr>
          <a:xfrm>
            <a:off x="510328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9" name="Rectangle 2438"/>
          <p:cNvSpPr/>
          <p:nvPr userDrawn="1"/>
        </p:nvSpPr>
        <p:spPr>
          <a:xfrm>
            <a:off x="531592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0" name="Rectangle 2439"/>
          <p:cNvSpPr/>
          <p:nvPr userDrawn="1"/>
        </p:nvSpPr>
        <p:spPr>
          <a:xfrm>
            <a:off x="552856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1" name="Rectangle 2440"/>
          <p:cNvSpPr/>
          <p:nvPr userDrawn="1"/>
        </p:nvSpPr>
        <p:spPr>
          <a:xfrm>
            <a:off x="57411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2" name="Rectangle 2441"/>
          <p:cNvSpPr/>
          <p:nvPr userDrawn="1"/>
        </p:nvSpPr>
        <p:spPr>
          <a:xfrm>
            <a:off x="595383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3" name="Rectangle 2442"/>
          <p:cNvSpPr/>
          <p:nvPr userDrawn="1"/>
        </p:nvSpPr>
        <p:spPr>
          <a:xfrm>
            <a:off x="616647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4" name="Rectangle 2443"/>
          <p:cNvSpPr/>
          <p:nvPr userDrawn="1"/>
        </p:nvSpPr>
        <p:spPr>
          <a:xfrm>
            <a:off x="510328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5" name="Rectangle 2444"/>
          <p:cNvSpPr/>
          <p:nvPr userDrawn="1"/>
        </p:nvSpPr>
        <p:spPr>
          <a:xfrm>
            <a:off x="531592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6" name="Rectangle 2445"/>
          <p:cNvSpPr/>
          <p:nvPr userDrawn="1"/>
        </p:nvSpPr>
        <p:spPr>
          <a:xfrm>
            <a:off x="552856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7" name="Rectangle 2446"/>
          <p:cNvSpPr/>
          <p:nvPr userDrawn="1"/>
        </p:nvSpPr>
        <p:spPr>
          <a:xfrm>
            <a:off x="57411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8" name="Rectangle 2447"/>
          <p:cNvSpPr/>
          <p:nvPr userDrawn="1"/>
        </p:nvSpPr>
        <p:spPr>
          <a:xfrm>
            <a:off x="595383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9" name="Rectangle 2448"/>
          <p:cNvSpPr/>
          <p:nvPr userDrawn="1"/>
        </p:nvSpPr>
        <p:spPr>
          <a:xfrm>
            <a:off x="616647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0" name="Rectangle 2449"/>
          <p:cNvSpPr/>
          <p:nvPr userDrawn="1"/>
        </p:nvSpPr>
        <p:spPr>
          <a:xfrm>
            <a:off x="510328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1" name="Rectangle 2450"/>
          <p:cNvSpPr/>
          <p:nvPr userDrawn="1"/>
        </p:nvSpPr>
        <p:spPr>
          <a:xfrm>
            <a:off x="531592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2" name="Rectangle 2451"/>
          <p:cNvSpPr/>
          <p:nvPr userDrawn="1"/>
        </p:nvSpPr>
        <p:spPr>
          <a:xfrm>
            <a:off x="552856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3" name="Rectangle 2452"/>
          <p:cNvSpPr/>
          <p:nvPr userDrawn="1"/>
        </p:nvSpPr>
        <p:spPr>
          <a:xfrm>
            <a:off x="574119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4" name="Rectangle 2453"/>
          <p:cNvSpPr/>
          <p:nvPr userDrawn="1"/>
        </p:nvSpPr>
        <p:spPr>
          <a:xfrm>
            <a:off x="5953836"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5" name="Rectangle 2454"/>
          <p:cNvSpPr/>
          <p:nvPr userDrawn="1"/>
        </p:nvSpPr>
        <p:spPr>
          <a:xfrm>
            <a:off x="616647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6" name="Rectangle 2455"/>
          <p:cNvSpPr/>
          <p:nvPr userDrawn="1"/>
        </p:nvSpPr>
        <p:spPr>
          <a:xfrm>
            <a:off x="510328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7" name="Rectangle 2456"/>
          <p:cNvSpPr/>
          <p:nvPr userDrawn="1"/>
        </p:nvSpPr>
        <p:spPr>
          <a:xfrm>
            <a:off x="531592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8" name="Rectangle 2457"/>
          <p:cNvSpPr/>
          <p:nvPr userDrawn="1"/>
        </p:nvSpPr>
        <p:spPr>
          <a:xfrm>
            <a:off x="5528562"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9" name="Rectangle 2458"/>
          <p:cNvSpPr/>
          <p:nvPr userDrawn="1"/>
        </p:nvSpPr>
        <p:spPr>
          <a:xfrm>
            <a:off x="574119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0" name="Rectangle 2459"/>
          <p:cNvSpPr/>
          <p:nvPr userDrawn="1"/>
        </p:nvSpPr>
        <p:spPr>
          <a:xfrm>
            <a:off x="595383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1" name="Rectangle 2460"/>
          <p:cNvSpPr/>
          <p:nvPr userDrawn="1"/>
        </p:nvSpPr>
        <p:spPr>
          <a:xfrm>
            <a:off x="616647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2" name="Rectangle 2461"/>
          <p:cNvSpPr/>
          <p:nvPr userDrawn="1"/>
        </p:nvSpPr>
        <p:spPr>
          <a:xfrm>
            <a:off x="510328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3" name="Rectangle 2462"/>
          <p:cNvSpPr/>
          <p:nvPr userDrawn="1"/>
        </p:nvSpPr>
        <p:spPr>
          <a:xfrm>
            <a:off x="531592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4" name="Rectangle 2463"/>
          <p:cNvSpPr/>
          <p:nvPr userDrawn="1"/>
        </p:nvSpPr>
        <p:spPr>
          <a:xfrm>
            <a:off x="552856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5" name="Rectangle 2464"/>
          <p:cNvSpPr/>
          <p:nvPr userDrawn="1"/>
        </p:nvSpPr>
        <p:spPr>
          <a:xfrm>
            <a:off x="574119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6" name="Rectangle 2465"/>
          <p:cNvSpPr/>
          <p:nvPr userDrawn="1"/>
        </p:nvSpPr>
        <p:spPr>
          <a:xfrm>
            <a:off x="595383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7" name="Rectangle 2466"/>
          <p:cNvSpPr/>
          <p:nvPr userDrawn="1"/>
        </p:nvSpPr>
        <p:spPr>
          <a:xfrm>
            <a:off x="6166473"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8" name="Rectangle 2467"/>
          <p:cNvSpPr/>
          <p:nvPr userDrawn="1"/>
        </p:nvSpPr>
        <p:spPr>
          <a:xfrm>
            <a:off x="510328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9" name="Rectangle 2468"/>
          <p:cNvSpPr/>
          <p:nvPr userDrawn="1"/>
        </p:nvSpPr>
        <p:spPr>
          <a:xfrm>
            <a:off x="531592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0" name="Rectangle 2469"/>
          <p:cNvSpPr/>
          <p:nvPr userDrawn="1"/>
        </p:nvSpPr>
        <p:spPr>
          <a:xfrm>
            <a:off x="552856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1" name="Rectangle 2470"/>
          <p:cNvSpPr/>
          <p:nvPr userDrawn="1"/>
        </p:nvSpPr>
        <p:spPr>
          <a:xfrm>
            <a:off x="574119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2" name="Rectangle 2471"/>
          <p:cNvSpPr/>
          <p:nvPr userDrawn="1"/>
        </p:nvSpPr>
        <p:spPr>
          <a:xfrm>
            <a:off x="5953836"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3" name="Rectangle 2472"/>
          <p:cNvSpPr/>
          <p:nvPr userDrawn="1"/>
        </p:nvSpPr>
        <p:spPr>
          <a:xfrm>
            <a:off x="616647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4" name="Rectangle 24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5" name="Rectangle 24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6" name="Rectangle 24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7" name="Rectangle 24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8" name="Rectangle 24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9" name="Rectangle 24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0" name="Rectangle 2479"/>
          <p:cNvSpPr/>
          <p:nvPr userDrawn="1"/>
        </p:nvSpPr>
        <p:spPr>
          <a:xfrm>
            <a:off x="510328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1" name="Rectangle 2480"/>
          <p:cNvSpPr/>
          <p:nvPr userDrawn="1"/>
        </p:nvSpPr>
        <p:spPr>
          <a:xfrm>
            <a:off x="5315925"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2" name="Rectangle 2481"/>
          <p:cNvSpPr/>
          <p:nvPr userDrawn="1"/>
        </p:nvSpPr>
        <p:spPr>
          <a:xfrm>
            <a:off x="552856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3" name="Rectangle 2482"/>
          <p:cNvSpPr/>
          <p:nvPr userDrawn="1"/>
        </p:nvSpPr>
        <p:spPr>
          <a:xfrm>
            <a:off x="574119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4" name="Rectangle 2483"/>
          <p:cNvSpPr/>
          <p:nvPr userDrawn="1"/>
        </p:nvSpPr>
        <p:spPr>
          <a:xfrm>
            <a:off x="5953836"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5" name="Rectangle 2484"/>
          <p:cNvSpPr/>
          <p:nvPr userDrawn="1"/>
        </p:nvSpPr>
        <p:spPr>
          <a:xfrm>
            <a:off x="616647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6" name="Rectangle 2485"/>
          <p:cNvSpPr/>
          <p:nvPr userDrawn="1"/>
        </p:nvSpPr>
        <p:spPr>
          <a:xfrm>
            <a:off x="510328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7" name="Rectangle 2486"/>
          <p:cNvSpPr/>
          <p:nvPr userDrawn="1"/>
        </p:nvSpPr>
        <p:spPr>
          <a:xfrm>
            <a:off x="531592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8" name="Rectangle 2487"/>
          <p:cNvSpPr/>
          <p:nvPr userDrawn="1"/>
        </p:nvSpPr>
        <p:spPr>
          <a:xfrm>
            <a:off x="552856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9" name="Rectangle 2488"/>
          <p:cNvSpPr/>
          <p:nvPr userDrawn="1"/>
        </p:nvSpPr>
        <p:spPr>
          <a:xfrm>
            <a:off x="574119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0" name="Rectangle 2489"/>
          <p:cNvSpPr/>
          <p:nvPr userDrawn="1"/>
        </p:nvSpPr>
        <p:spPr>
          <a:xfrm>
            <a:off x="595383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1" name="Rectangle 2490"/>
          <p:cNvSpPr/>
          <p:nvPr userDrawn="1"/>
        </p:nvSpPr>
        <p:spPr>
          <a:xfrm>
            <a:off x="616647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2" name="Rectangle 2491"/>
          <p:cNvSpPr/>
          <p:nvPr userDrawn="1"/>
        </p:nvSpPr>
        <p:spPr>
          <a:xfrm>
            <a:off x="5103288"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3" name="Rectangle 2492"/>
          <p:cNvSpPr/>
          <p:nvPr userDrawn="1"/>
        </p:nvSpPr>
        <p:spPr>
          <a:xfrm>
            <a:off x="531592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4" name="Rectangle 2493"/>
          <p:cNvSpPr/>
          <p:nvPr userDrawn="1"/>
        </p:nvSpPr>
        <p:spPr>
          <a:xfrm>
            <a:off x="552856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5" name="Rectangle 2494"/>
          <p:cNvSpPr/>
          <p:nvPr userDrawn="1"/>
        </p:nvSpPr>
        <p:spPr>
          <a:xfrm>
            <a:off x="5741199"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6" name="Rectangle 2495"/>
          <p:cNvSpPr/>
          <p:nvPr userDrawn="1"/>
        </p:nvSpPr>
        <p:spPr>
          <a:xfrm>
            <a:off x="595383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7" name="Rectangle 2496"/>
          <p:cNvSpPr/>
          <p:nvPr userDrawn="1"/>
        </p:nvSpPr>
        <p:spPr>
          <a:xfrm>
            <a:off x="616647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8" name="Rectangle 2527"/>
          <p:cNvSpPr/>
          <p:nvPr userDrawn="1"/>
        </p:nvSpPr>
        <p:spPr>
          <a:xfrm>
            <a:off x="510328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9" name="Rectangle 2528"/>
          <p:cNvSpPr/>
          <p:nvPr userDrawn="1"/>
        </p:nvSpPr>
        <p:spPr>
          <a:xfrm>
            <a:off x="531592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0" name="Rectangle 2529"/>
          <p:cNvSpPr/>
          <p:nvPr userDrawn="1"/>
        </p:nvSpPr>
        <p:spPr>
          <a:xfrm>
            <a:off x="552856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1" name="Rectangle 2530"/>
          <p:cNvSpPr/>
          <p:nvPr userDrawn="1"/>
        </p:nvSpPr>
        <p:spPr>
          <a:xfrm>
            <a:off x="574119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2" name="Rectangle 2531"/>
          <p:cNvSpPr/>
          <p:nvPr userDrawn="1"/>
        </p:nvSpPr>
        <p:spPr>
          <a:xfrm>
            <a:off x="595383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3" name="Rectangle 2532"/>
          <p:cNvSpPr/>
          <p:nvPr userDrawn="1"/>
        </p:nvSpPr>
        <p:spPr>
          <a:xfrm>
            <a:off x="616647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4" name="Rectangle 2533"/>
          <p:cNvSpPr/>
          <p:nvPr userDrawn="1"/>
        </p:nvSpPr>
        <p:spPr>
          <a:xfrm>
            <a:off x="510328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5" name="Rectangle 2534"/>
          <p:cNvSpPr/>
          <p:nvPr userDrawn="1"/>
        </p:nvSpPr>
        <p:spPr>
          <a:xfrm>
            <a:off x="531592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6" name="Rectangle 2535"/>
          <p:cNvSpPr/>
          <p:nvPr userDrawn="1"/>
        </p:nvSpPr>
        <p:spPr>
          <a:xfrm>
            <a:off x="552856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7" name="Rectangle 2536"/>
          <p:cNvSpPr/>
          <p:nvPr userDrawn="1"/>
        </p:nvSpPr>
        <p:spPr>
          <a:xfrm>
            <a:off x="574119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8" name="Rectangle 2537"/>
          <p:cNvSpPr/>
          <p:nvPr userDrawn="1"/>
        </p:nvSpPr>
        <p:spPr>
          <a:xfrm>
            <a:off x="595383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9" name="Rectangle 2538"/>
          <p:cNvSpPr/>
          <p:nvPr userDrawn="1"/>
        </p:nvSpPr>
        <p:spPr>
          <a:xfrm>
            <a:off x="616647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0" name="Rectangle 2539"/>
          <p:cNvSpPr/>
          <p:nvPr userDrawn="1"/>
        </p:nvSpPr>
        <p:spPr>
          <a:xfrm>
            <a:off x="510328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1" name="Rectangle 2540"/>
          <p:cNvSpPr/>
          <p:nvPr userDrawn="1"/>
        </p:nvSpPr>
        <p:spPr>
          <a:xfrm>
            <a:off x="531592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2" name="Rectangle 2541"/>
          <p:cNvSpPr/>
          <p:nvPr userDrawn="1"/>
        </p:nvSpPr>
        <p:spPr>
          <a:xfrm>
            <a:off x="552856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3" name="Rectangle 2542"/>
          <p:cNvSpPr/>
          <p:nvPr userDrawn="1"/>
        </p:nvSpPr>
        <p:spPr>
          <a:xfrm>
            <a:off x="574119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4" name="Rectangle 2543"/>
          <p:cNvSpPr/>
          <p:nvPr userDrawn="1"/>
        </p:nvSpPr>
        <p:spPr>
          <a:xfrm>
            <a:off x="5953836"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5" name="Rectangle 2544"/>
          <p:cNvSpPr/>
          <p:nvPr userDrawn="1"/>
        </p:nvSpPr>
        <p:spPr>
          <a:xfrm>
            <a:off x="616647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6" name="Rectangle 2545"/>
          <p:cNvSpPr/>
          <p:nvPr userDrawn="1"/>
        </p:nvSpPr>
        <p:spPr>
          <a:xfrm>
            <a:off x="510328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7" name="Rectangle 2546"/>
          <p:cNvSpPr/>
          <p:nvPr userDrawn="1"/>
        </p:nvSpPr>
        <p:spPr>
          <a:xfrm>
            <a:off x="5315925"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8" name="Rectangle 2547"/>
          <p:cNvSpPr/>
          <p:nvPr userDrawn="1"/>
        </p:nvSpPr>
        <p:spPr>
          <a:xfrm>
            <a:off x="552856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9" name="Rectangle 2548"/>
          <p:cNvSpPr/>
          <p:nvPr userDrawn="1"/>
        </p:nvSpPr>
        <p:spPr>
          <a:xfrm>
            <a:off x="574119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0" name="Rectangle 2549"/>
          <p:cNvSpPr/>
          <p:nvPr userDrawn="1"/>
        </p:nvSpPr>
        <p:spPr>
          <a:xfrm>
            <a:off x="5953836"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1" name="Rectangle 2550"/>
          <p:cNvSpPr/>
          <p:nvPr userDrawn="1"/>
        </p:nvSpPr>
        <p:spPr>
          <a:xfrm>
            <a:off x="616647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2" name="Rectangle 2551"/>
          <p:cNvSpPr/>
          <p:nvPr userDrawn="1"/>
        </p:nvSpPr>
        <p:spPr>
          <a:xfrm>
            <a:off x="510328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3" name="Rectangle 2552"/>
          <p:cNvSpPr/>
          <p:nvPr userDrawn="1"/>
        </p:nvSpPr>
        <p:spPr>
          <a:xfrm>
            <a:off x="531592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4" name="Rectangle 2553"/>
          <p:cNvSpPr/>
          <p:nvPr userDrawn="1"/>
        </p:nvSpPr>
        <p:spPr>
          <a:xfrm>
            <a:off x="552856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5" name="Rectangle 2554"/>
          <p:cNvSpPr/>
          <p:nvPr userDrawn="1"/>
        </p:nvSpPr>
        <p:spPr>
          <a:xfrm>
            <a:off x="574119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6" name="Rectangle 2555"/>
          <p:cNvSpPr/>
          <p:nvPr userDrawn="1"/>
        </p:nvSpPr>
        <p:spPr>
          <a:xfrm>
            <a:off x="5953836"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7" name="Rectangle 2556"/>
          <p:cNvSpPr/>
          <p:nvPr userDrawn="1"/>
        </p:nvSpPr>
        <p:spPr>
          <a:xfrm>
            <a:off x="616647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8" name="Rectangle 2587"/>
          <p:cNvSpPr/>
          <p:nvPr userDrawn="1"/>
        </p:nvSpPr>
        <p:spPr>
          <a:xfrm>
            <a:off x="510328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9" name="Rectangle 2588"/>
          <p:cNvSpPr/>
          <p:nvPr userDrawn="1"/>
        </p:nvSpPr>
        <p:spPr>
          <a:xfrm>
            <a:off x="531592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0" name="Rectangle 2589"/>
          <p:cNvSpPr/>
          <p:nvPr userDrawn="1"/>
        </p:nvSpPr>
        <p:spPr>
          <a:xfrm>
            <a:off x="552856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1" name="Rectangle 2590"/>
          <p:cNvSpPr/>
          <p:nvPr userDrawn="1"/>
        </p:nvSpPr>
        <p:spPr>
          <a:xfrm>
            <a:off x="574119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2" name="Rectangle 2591"/>
          <p:cNvSpPr/>
          <p:nvPr userDrawn="1"/>
        </p:nvSpPr>
        <p:spPr>
          <a:xfrm>
            <a:off x="5953836"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3" name="Rectangle 2592"/>
          <p:cNvSpPr/>
          <p:nvPr userDrawn="1"/>
        </p:nvSpPr>
        <p:spPr>
          <a:xfrm>
            <a:off x="616647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4" name="Rectangle 2593"/>
          <p:cNvSpPr/>
          <p:nvPr userDrawn="1"/>
        </p:nvSpPr>
        <p:spPr>
          <a:xfrm>
            <a:off x="510328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5" name="Rectangle 2594"/>
          <p:cNvSpPr/>
          <p:nvPr userDrawn="1"/>
        </p:nvSpPr>
        <p:spPr>
          <a:xfrm>
            <a:off x="531592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6" name="Rectangle 2595"/>
          <p:cNvSpPr/>
          <p:nvPr userDrawn="1"/>
        </p:nvSpPr>
        <p:spPr>
          <a:xfrm>
            <a:off x="552856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7" name="Rectangle 2596"/>
          <p:cNvSpPr/>
          <p:nvPr userDrawn="1"/>
        </p:nvSpPr>
        <p:spPr>
          <a:xfrm>
            <a:off x="5741199"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8" name="Rectangle 2597"/>
          <p:cNvSpPr/>
          <p:nvPr userDrawn="1"/>
        </p:nvSpPr>
        <p:spPr>
          <a:xfrm>
            <a:off x="595383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9" name="Rectangle 2598"/>
          <p:cNvSpPr/>
          <p:nvPr userDrawn="1"/>
        </p:nvSpPr>
        <p:spPr>
          <a:xfrm>
            <a:off x="616647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0" name="Rectangle 2599"/>
          <p:cNvSpPr/>
          <p:nvPr userDrawn="1"/>
        </p:nvSpPr>
        <p:spPr>
          <a:xfrm>
            <a:off x="510328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1" name="Rectangle 2600"/>
          <p:cNvSpPr/>
          <p:nvPr userDrawn="1"/>
        </p:nvSpPr>
        <p:spPr>
          <a:xfrm>
            <a:off x="531592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2" name="Rectangle 2601"/>
          <p:cNvSpPr/>
          <p:nvPr userDrawn="1"/>
        </p:nvSpPr>
        <p:spPr>
          <a:xfrm>
            <a:off x="5528562"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3" name="Rectangle 2602"/>
          <p:cNvSpPr/>
          <p:nvPr userDrawn="1"/>
        </p:nvSpPr>
        <p:spPr>
          <a:xfrm>
            <a:off x="574119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4" name="Rectangle 2603"/>
          <p:cNvSpPr/>
          <p:nvPr userDrawn="1"/>
        </p:nvSpPr>
        <p:spPr>
          <a:xfrm>
            <a:off x="595383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5" name="Rectangle 2604"/>
          <p:cNvSpPr/>
          <p:nvPr userDrawn="1"/>
        </p:nvSpPr>
        <p:spPr>
          <a:xfrm>
            <a:off x="616647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6" name="Rectangle 26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7" name="Rectangle 26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8" name="Rectangle 26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9" name="Rectangle 26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0" name="Rectangle 26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1" name="Rectangle 26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2" name="Rectangle 2611"/>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3" name="Rectangle 2612"/>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4" name="Rectangle 2613"/>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5" name="Rectangle 2614"/>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6" name="Rectangle 2615"/>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7" name="Rectangle 2616"/>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8" name="Rectangle 26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9" name="Rectangle 26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0" name="Rectangle 26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1" name="Rectangle 26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2" name="Rectangle 26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3" name="Rectangle 26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4" name="Rectangle 26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5" name="Rectangle 26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6" name="Rectangle 26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7" name="Rectangle 26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8" name="Rectangle 26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9" name="Rectangle 26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0" name="Rectangle 2629"/>
          <p:cNvSpPr/>
          <p:nvPr userDrawn="1"/>
        </p:nvSpPr>
        <p:spPr>
          <a:xfrm>
            <a:off x="637911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1" name="Rectangle 2630"/>
          <p:cNvSpPr/>
          <p:nvPr userDrawn="1"/>
        </p:nvSpPr>
        <p:spPr>
          <a:xfrm>
            <a:off x="659174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2" name="Rectangle 2631"/>
          <p:cNvSpPr/>
          <p:nvPr userDrawn="1"/>
        </p:nvSpPr>
        <p:spPr>
          <a:xfrm>
            <a:off x="680438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3" name="Rectangle 2632"/>
          <p:cNvSpPr/>
          <p:nvPr userDrawn="1"/>
        </p:nvSpPr>
        <p:spPr>
          <a:xfrm>
            <a:off x="701702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4" name="Rectangle 2633"/>
          <p:cNvSpPr/>
          <p:nvPr userDrawn="1"/>
        </p:nvSpPr>
        <p:spPr>
          <a:xfrm>
            <a:off x="722965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5" name="Rectangle 2634"/>
          <p:cNvSpPr/>
          <p:nvPr userDrawn="1"/>
        </p:nvSpPr>
        <p:spPr>
          <a:xfrm>
            <a:off x="744229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6" name="Rectangle 2635"/>
          <p:cNvSpPr/>
          <p:nvPr userDrawn="1"/>
        </p:nvSpPr>
        <p:spPr>
          <a:xfrm>
            <a:off x="637911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7" name="Rectangle 2636"/>
          <p:cNvSpPr/>
          <p:nvPr userDrawn="1"/>
        </p:nvSpPr>
        <p:spPr>
          <a:xfrm>
            <a:off x="659174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8" name="Rectangle 2637"/>
          <p:cNvSpPr/>
          <p:nvPr userDrawn="1"/>
        </p:nvSpPr>
        <p:spPr>
          <a:xfrm>
            <a:off x="680438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9" name="Rectangle 2638"/>
          <p:cNvSpPr/>
          <p:nvPr userDrawn="1"/>
        </p:nvSpPr>
        <p:spPr>
          <a:xfrm>
            <a:off x="701702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0" name="Rectangle 2639"/>
          <p:cNvSpPr/>
          <p:nvPr userDrawn="1"/>
        </p:nvSpPr>
        <p:spPr>
          <a:xfrm>
            <a:off x="7229658"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1" name="Rectangle 2640"/>
          <p:cNvSpPr/>
          <p:nvPr userDrawn="1"/>
        </p:nvSpPr>
        <p:spPr>
          <a:xfrm>
            <a:off x="744229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2" name="Rectangle 2641"/>
          <p:cNvSpPr/>
          <p:nvPr userDrawn="1"/>
        </p:nvSpPr>
        <p:spPr>
          <a:xfrm>
            <a:off x="637911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3" name="Rectangle 2642"/>
          <p:cNvSpPr/>
          <p:nvPr userDrawn="1"/>
        </p:nvSpPr>
        <p:spPr>
          <a:xfrm>
            <a:off x="6591747"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4" name="Rectangle 2643"/>
          <p:cNvSpPr/>
          <p:nvPr userDrawn="1"/>
        </p:nvSpPr>
        <p:spPr>
          <a:xfrm>
            <a:off x="680438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5" name="Rectangle 2644"/>
          <p:cNvSpPr/>
          <p:nvPr userDrawn="1"/>
        </p:nvSpPr>
        <p:spPr>
          <a:xfrm>
            <a:off x="701702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6" name="Rectangle 2645"/>
          <p:cNvSpPr/>
          <p:nvPr userDrawn="1"/>
        </p:nvSpPr>
        <p:spPr>
          <a:xfrm>
            <a:off x="722965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7" name="Rectangle 2646"/>
          <p:cNvSpPr/>
          <p:nvPr userDrawn="1"/>
        </p:nvSpPr>
        <p:spPr>
          <a:xfrm>
            <a:off x="744229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8" name="Rectangle 2647"/>
          <p:cNvSpPr/>
          <p:nvPr userDrawn="1"/>
        </p:nvSpPr>
        <p:spPr>
          <a:xfrm>
            <a:off x="637911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9" name="Rectangle 2648"/>
          <p:cNvSpPr/>
          <p:nvPr userDrawn="1"/>
        </p:nvSpPr>
        <p:spPr>
          <a:xfrm>
            <a:off x="659174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0" name="Rectangle 2649"/>
          <p:cNvSpPr/>
          <p:nvPr userDrawn="1"/>
        </p:nvSpPr>
        <p:spPr>
          <a:xfrm>
            <a:off x="680438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1" name="Rectangle 2650"/>
          <p:cNvSpPr/>
          <p:nvPr userDrawn="1"/>
        </p:nvSpPr>
        <p:spPr>
          <a:xfrm>
            <a:off x="701702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2" name="Rectangle 2651"/>
          <p:cNvSpPr/>
          <p:nvPr userDrawn="1"/>
        </p:nvSpPr>
        <p:spPr>
          <a:xfrm>
            <a:off x="722965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3" name="Rectangle 2652"/>
          <p:cNvSpPr/>
          <p:nvPr userDrawn="1"/>
        </p:nvSpPr>
        <p:spPr>
          <a:xfrm>
            <a:off x="744229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4" name="Rectangle 2653"/>
          <p:cNvSpPr/>
          <p:nvPr userDrawn="1"/>
        </p:nvSpPr>
        <p:spPr>
          <a:xfrm>
            <a:off x="637911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5" name="Rectangle 2654"/>
          <p:cNvSpPr/>
          <p:nvPr userDrawn="1"/>
        </p:nvSpPr>
        <p:spPr>
          <a:xfrm>
            <a:off x="659174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6" name="Rectangle 2655"/>
          <p:cNvSpPr/>
          <p:nvPr userDrawn="1"/>
        </p:nvSpPr>
        <p:spPr>
          <a:xfrm>
            <a:off x="680438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7" name="Rectangle 2656"/>
          <p:cNvSpPr/>
          <p:nvPr userDrawn="1"/>
        </p:nvSpPr>
        <p:spPr>
          <a:xfrm>
            <a:off x="7017021"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8" name="Rectangle 2657"/>
          <p:cNvSpPr/>
          <p:nvPr userDrawn="1"/>
        </p:nvSpPr>
        <p:spPr>
          <a:xfrm>
            <a:off x="722965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9" name="Rectangle 2658"/>
          <p:cNvSpPr/>
          <p:nvPr userDrawn="1"/>
        </p:nvSpPr>
        <p:spPr>
          <a:xfrm>
            <a:off x="7442295"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0" name="Rectangle 2659"/>
          <p:cNvSpPr/>
          <p:nvPr userDrawn="1"/>
        </p:nvSpPr>
        <p:spPr>
          <a:xfrm>
            <a:off x="637911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1" name="Rectangle 2660"/>
          <p:cNvSpPr/>
          <p:nvPr userDrawn="1"/>
        </p:nvSpPr>
        <p:spPr>
          <a:xfrm>
            <a:off x="659174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2" name="Rectangle 2661"/>
          <p:cNvSpPr/>
          <p:nvPr userDrawn="1"/>
        </p:nvSpPr>
        <p:spPr>
          <a:xfrm>
            <a:off x="680438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3" name="Rectangle 2662"/>
          <p:cNvSpPr/>
          <p:nvPr userDrawn="1"/>
        </p:nvSpPr>
        <p:spPr>
          <a:xfrm>
            <a:off x="701702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4" name="Rectangle 2663"/>
          <p:cNvSpPr/>
          <p:nvPr userDrawn="1"/>
        </p:nvSpPr>
        <p:spPr>
          <a:xfrm>
            <a:off x="722965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5" name="Rectangle 2664"/>
          <p:cNvSpPr/>
          <p:nvPr userDrawn="1"/>
        </p:nvSpPr>
        <p:spPr>
          <a:xfrm>
            <a:off x="744229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6" name="Rectangle 26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7" name="Rectangle 2666"/>
          <p:cNvSpPr/>
          <p:nvPr userDrawn="1"/>
        </p:nvSpPr>
        <p:spPr>
          <a:xfrm>
            <a:off x="659174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8" name="Rectangle 26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9" name="Rectangle 26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0" name="Rectangle 26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1" name="Rectangle 26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2" name="Rectangle 2671"/>
          <p:cNvSpPr/>
          <p:nvPr userDrawn="1"/>
        </p:nvSpPr>
        <p:spPr>
          <a:xfrm>
            <a:off x="6379110"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3" name="Rectangle 2672"/>
          <p:cNvSpPr/>
          <p:nvPr userDrawn="1"/>
        </p:nvSpPr>
        <p:spPr>
          <a:xfrm>
            <a:off x="659174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4" name="Rectangle 2673"/>
          <p:cNvSpPr/>
          <p:nvPr userDrawn="1"/>
        </p:nvSpPr>
        <p:spPr>
          <a:xfrm>
            <a:off x="6804384" y="17145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5" name="Rectangle 2674"/>
          <p:cNvSpPr/>
          <p:nvPr userDrawn="1"/>
        </p:nvSpPr>
        <p:spPr>
          <a:xfrm>
            <a:off x="701702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6" name="Rectangle 2675"/>
          <p:cNvSpPr/>
          <p:nvPr userDrawn="1"/>
        </p:nvSpPr>
        <p:spPr>
          <a:xfrm>
            <a:off x="7229658"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7" name="Rectangle 2676"/>
          <p:cNvSpPr/>
          <p:nvPr userDrawn="1"/>
        </p:nvSpPr>
        <p:spPr>
          <a:xfrm>
            <a:off x="744229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8" name="Rectangle 2677"/>
          <p:cNvSpPr/>
          <p:nvPr userDrawn="1"/>
        </p:nvSpPr>
        <p:spPr>
          <a:xfrm>
            <a:off x="637911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9" name="Rectangle 2678"/>
          <p:cNvSpPr/>
          <p:nvPr userDrawn="1"/>
        </p:nvSpPr>
        <p:spPr>
          <a:xfrm>
            <a:off x="659174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0" name="Rectangle 2679"/>
          <p:cNvSpPr/>
          <p:nvPr userDrawn="1"/>
        </p:nvSpPr>
        <p:spPr>
          <a:xfrm>
            <a:off x="680438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1" name="Rectangle 2680"/>
          <p:cNvSpPr/>
          <p:nvPr userDrawn="1"/>
        </p:nvSpPr>
        <p:spPr>
          <a:xfrm>
            <a:off x="701702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2" name="Rectangle 2681"/>
          <p:cNvSpPr/>
          <p:nvPr userDrawn="1"/>
        </p:nvSpPr>
        <p:spPr>
          <a:xfrm>
            <a:off x="722965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3" name="Rectangle 2682"/>
          <p:cNvSpPr/>
          <p:nvPr userDrawn="1"/>
        </p:nvSpPr>
        <p:spPr>
          <a:xfrm>
            <a:off x="744229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4" name="Rectangle 2683"/>
          <p:cNvSpPr/>
          <p:nvPr userDrawn="1"/>
        </p:nvSpPr>
        <p:spPr>
          <a:xfrm>
            <a:off x="637911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5" name="Rectangle 2684"/>
          <p:cNvSpPr/>
          <p:nvPr userDrawn="1"/>
        </p:nvSpPr>
        <p:spPr>
          <a:xfrm>
            <a:off x="659174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6" name="Rectangle 2685"/>
          <p:cNvSpPr/>
          <p:nvPr userDrawn="1"/>
        </p:nvSpPr>
        <p:spPr>
          <a:xfrm>
            <a:off x="6804384"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7" name="Rectangle 2686"/>
          <p:cNvSpPr/>
          <p:nvPr userDrawn="1"/>
        </p:nvSpPr>
        <p:spPr>
          <a:xfrm>
            <a:off x="701702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8" name="Rectangle 2687"/>
          <p:cNvSpPr/>
          <p:nvPr userDrawn="1"/>
        </p:nvSpPr>
        <p:spPr>
          <a:xfrm>
            <a:off x="722965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9" name="Rectangle 2688"/>
          <p:cNvSpPr/>
          <p:nvPr userDrawn="1"/>
        </p:nvSpPr>
        <p:spPr>
          <a:xfrm>
            <a:off x="744229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0" name="Rectangle 2719"/>
          <p:cNvSpPr/>
          <p:nvPr userDrawn="1"/>
        </p:nvSpPr>
        <p:spPr>
          <a:xfrm>
            <a:off x="637911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1" name="Rectangle 2720"/>
          <p:cNvSpPr/>
          <p:nvPr userDrawn="1"/>
        </p:nvSpPr>
        <p:spPr>
          <a:xfrm>
            <a:off x="659174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2" name="Rectangle 2721"/>
          <p:cNvSpPr/>
          <p:nvPr userDrawn="1"/>
        </p:nvSpPr>
        <p:spPr>
          <a:xfrm>
            <a:off x="680438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3" name="Rectangle 2722"/>
          <p:cNvSpPr/>
          <p:nvPr userDrawn="1"/>
        </p:nvSpPr>
        <p:spPr>
          <a:xfrm>
            <a:off x="7017021"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4" name="Rectangle 2723"/>
          <p:cNvSpPr/>
          <p:nvPr userDrawn="1"/>
        </p:nvSpPr>
        <p:spPr>
          <a:xfrm>
            <a:off x="7229658"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5" name="Rectangle 2724"/>
          <p:cNvSpPr/>
          <p:nvPr userDrawn="1"/>
        </p:nvSpPr>
        <p:spPr>
          <a:xfrm>
            <a:off x="744229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6" name="Rectangle 2725"/>
          <p:cNvSpPr/>
          <p:nvPr userDrawn="1"/>
        </p:nvSpPr>
        <p:spPr>
          <a:xfrm>
            <a:off x="637911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7" name="Rectangle 2726"/>
          <p:cNvSpPr/>
          <p:nvPr userDrawn="1"/>
        </p:nvSpPr>
        <p:spPr>
          <a:xfrm>
            <a:off x="659174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8" name="Rectangle 2727"/>
          <p:cNvSpPr/>
          <p:nvPr userDrawn="1"/>
        </p:nvSpPr>
        <p:spPr>
          <a:xfrm>
            <a:off x="680438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9" name="Rectangle 2728"/>
          <p:cNvSpPr/>
          <p:nvPr userDrawn="1"/>
        </p:nvSpPr>
        <p:spPr>
          <a:xfrm>
            <a:off x="701702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0" name="Rectangle 2729"/>
          <p:cNvSpPr/>
          <p:nvPr userDrawn="1"/>
        </p:nvSpPr>
        <p:spPr>
          <a:xfrm>
            <a:off x="722965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1" name="Rectangle 2730"/>
          <p:cNvSpPr/>
          <p:nvPr userDrawn="1"/>
        </p:nvSpPr>
        <p:spPr>
          <a:xfrm>
            <a:off x="744229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2" name="Rectangle 2731"/>
          <p:cNvSpPr/>
          <p:nvPr userDrawn="1"/>
        </p:nvSpPr>
        <p:spPr>
          <a:xfrm>
            <a:off x="637911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3" name="Rectangle 2732"/>
          <p:cNvSpPr/>
          <p:nvPr userDrawn="1"/>
        </p:nvSpPr>
        <p:spPr>
          <a:xfrm>
            <a:off x="659174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4" name="Rectangle 2733"/>
          <p:cNvSpPr/>
          <p:nvPr userDrawn="1"/>
        </p:nvSpPr>
        <p:spPr>
          <a:xfrm>
            <a:off x="6804384"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5" name="Rectangle 2734"/>
          <p:cNvSpPr/>
          <p:nvPr userDrawn="1"/>
        </p:nvSpPr>
        <p:spPr>
          <a:xfrm>
            <a:off x="7017021"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6" name="Rectangle 2735"/>
          <p:cNvSpPr/>
          <p:nvPr userDrawn="1"/>
        </p:nvSpPr>
        <p:spPr>
          <a:xfrm>
            <a:off x="722965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7" name="Rectangle 2736"/>
          <p:cNvSpPr/>
          <p:nvPr userDrawn="1"/>
        </p:nvSpPr>
        <p:spPr>
          <a:xfrm>
            <a:off x="7442295"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8" name="Rectangle 2737"/>
          <p:cNvSpPr/>
          <p:nvPr userDrawn="1"/>
        </p:nvSpPr>
        <p:spPr>
          <a:xfrm>
            <a:off x="637911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9" name="Rectangle 2738"/>
          <p:cNvSpPr/>
          <p:nvPr userDrawn="1"/>
        </p:nvSpPr>
        <p:spPr>
          <a:xfrm>
            <a:off x="659174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0" name="Rectangle 2739"/>
          <p:cNvSpPr/>
          <p:nvPr userDrawn="1"/>
        </p:nvSpPr>
        <p:spPr>
          <a:xfrm>
            <a:off x="680438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1" name="Rectangle 2740"/>
          <p:cNvSpPr/>
          <p:nvPr userDrawn="1"/>
        </p:nvSpPr>
        <p:spPr>
          <a:xfrm>
            <a:off x="701702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2" name="Rectangle 2741"/>
          <p:cNvSpPr/>
          <p:nvPr userDrawn="1"/>
        </p:nvSpPr>
        <p:spPr>
          <a:xfrm>
            <a:off x="7229658"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3" name="Rectangle 2742"/>
          <p:cNvSpPr/>
          <p:nvPr userDrawn="1"/>
        </p:nvSpPr>
        <p:spPr>
          <a:xfrm>
            <a:off x="744229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4" name="Rectangle 2743"/>
          <p:cNvSpPr/>
          <p:nvPr userDrawn="1"/>
        </p:nvSpPr>
        <p:spPr>
          <a:xfrm>
            <a:off x="637911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5" name="Rectangle 2744"/>
          <p:cNvSpPr/>
          <p:nvPr userDrawn="1"/>
        </p:nvSpPr>
        <p:spPr>
          <a:xfrm>
            <a:off x="659174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6" name="Rectangle 2745"/>
          <p:cNvSpPr/>
          <p:nvPr userDrawn="1"/>
        </p:nvSpPr>
        <p:spPr>
          <a:xfrm>
            <a:off x="6804384"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7" name="Rectangle 2746"/>
          <p:cNvSpPr/>
          <p:nvPr userDrawn="1"/>
        </p:nvSpPr>
        <p:spPr>
          <a:xfrm>
            <a:off x="7017021"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8" name="Rectangle 2747"/>
          <p:cNvSpPr/>
          <p:nvPr userDrawn="1"/>
        </p:nvSpPr>
        <p:spPr>
          <a:xfrm>
            <a:off x="722965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9" name="Rectangle 2748"/>
          <p:cNvSpPr/>
          <p:nvPr userDrawn="1"/>
        </p:nvSpPr>
        <p:spPr>
          <a:xfrm>
            <a:off x="7442295"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0" name="Rectangle 2779"/>
          <p:cNvSpPr/>
          <p:nvPr userDrawn="1"/>
        </p:nvSpPr>
        <p:spPr>
          <a:xfrm>
            <a:off x="637911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1" name="Rectangle 2780"/>
          <p:cNvSpPr/>
          <p:nvPr userDrawn="1"/>
        </p:nvSpPr>
        <p:spPr>
          <a:xfrm>
            <a:off x="659174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680438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701702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4" name="Rectangle 2783"/>
          <p:cNvSpPr/>
          <p:nvPr userDrawn="1"/>
        </p:nvSpPr>
        <p:spPr>
          <a:xfrm>
            <a:off x="7229658"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5" name="Rectangle 2784"/>
          <p:cNvSpPr/>
          <p:nvPr userDrawn="1"/>
        </p:nvSpPr>
        <p:spPr>
          <a:xfrm>
            <a:off x="744229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6" name="Rectangle 2785"/>
          <p:cNvSpPr/>
          <p:nvPr userDrawn="1"/>
        </p:nvSpPr>
        <p:spPr>
          <a:xfrm>
            <a:off x="637911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7" name="Rectangle 2786"/>
          <p:cNvSpPr/>
          <p:nvPr userDrawn="1"/>
        </p:nvSpPr>
        <p:spPr>
          <a:xfrm>
            <a:off x="659174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680438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7017021"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0" name="Rectangle 2789"/>
          <p:cNvSpPr/>
          <p:nvPr userDrawn="1"/>
        </p:nvSpPr>
        <p:spPr>
          <a:xfrm>
            <a:off x="722965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1" name="Rectangle 2790"/>
          <p:cNvSpPr/>
          <p:nvPr userDrawn="1"/>
        </p:nvSpPr>
        <p:spPr>
          <a:xfrm>
            <a:off x="7442295"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2" name="Rectangle 2791"/>
          <p:cNvSpPr/>
          <p:nvPr userDrawn="1"/>
        </p:nvSpPr>
        <p:spPr>
          <a:xfrm>
            <a:off x="6379110"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3" name="Rectangle 2792"/>
          <p:cNvSpPr/>
          <p:nvPr userDrawn="1"/>
        </p:nvSpPr>
        <p:spPr>
          <a:xfrm>
            <a:off x="659174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680438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701702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6" name="Rectangle 2795"/>
          <p:cNvSpPr/>
          <p:nvPr userDrawn="1"/>
        </p:nvSpPr>
        <p:spPr>
          <a:xfrm>
            <a:off x="722965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7" name="Rectangle 2796"/>
          <p:cNvSpPr/>
          <p:nvPr userDrawn="1"/>
        </p:nvSpPr>
        <p:spPr>
          <a:xfrm>
            <a:off x="744229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8" name="Rectangle 27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9" name="Rectangle 27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2" name="Rectangle 28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3" name="Rectangle 28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4" name="Rectangle 2803"/>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5" name="Rectangle 2804"/>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4" name="Rectangle 28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5" name="Rectangle 28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6" name="Rectangle 28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7" name="Rectangle 28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0" name="Rectangle 28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1" name="Rectangle 2820"/>
          <p:cNvSpPr/>
          <p:nvPr userDrawn="1"/>
        </p:nvSpPr>
        <p:spPr>
          <a:xfrm>
            <a:off x="765493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2" name="Rectangle 2821"/>
          <p:cNvSpPr/>
          <p:nvPr userDrawn="1"/>
        </p:nvSpPr>
        <p:spPr>
          <a:xfrm>
            <a:off x="786756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3" name="Rectangle 2822"/>
          <p:cNvSpPr/>
          <p:nvPr userDrawn="1"/>
        </p:nvSpPr>
        <p:spPr>
          <a:xfrm>
            <a:off x="808020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829284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8505480"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6" name="Rectangle 2825"/>
          <p:cNvSpPr/>
          <p:nvPr userDrawn="1"/>
        </p:nvSpPr>
        <p:spPr>
          <a:xfrm>
            <a:off x="765493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7" name="Rectangle 2826"/>
          <p:cNvSpPr/>
          <p:nvPr userDrawn="1"/>
        </p:nvSpPr>
        <p:spPr>
          <a:xfrm>
            <a:off x="7867569"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8" name="Rectangle 2827"/>
          <p:cNvSpPr/>
          <p:nvPr userDrawn="1"/>
        </p:nvSpPr>
        <p:spPr>
          <a:xfrm>
            <a:off x="808020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9" name="Rectangle 2828"/>
          <p:cNvSpPr/>
          <p:nvPr userDrawn="1"/>
        </p:nvSpPr>
        <p:spPr>
          <a:xfrm>
            <a:off x="829284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850548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765493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2" name="Rectangle 2831"/>
          <p:cNvSpPr/>
          <p:nvPr userDrawn="1"/>
        </p:nvSpPr>
        <p:spPr>
          <a:xfrm>
            <a:off x="786756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3" name="Rectangle 2832"/>
          <p:cNvSpPr/>
          <p:nvPr userDrawn="1"/>
        </p:nvSpPr>
        <p:spPr>
          <a:xfrm>
            <a:off x="808020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4" name="Rectangle 2833"/>
          <p:cNvSpPr/>
          <p:nvPr userDrawn="1"/>
        </p:nvSpPr>
        <p:spPr>
          <a:xfrm>
            <a:off x="829284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5" name="Rectangle 2834"/>
          <p:cNvSpPr/>
          <p:nvPr userDrawn="1"/>
        </p:nvSpPr>
        <p:spPr>
          <a:xfrm>
            <a:off x="850548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765493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786756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8" name="Rectangle 2837"/>
          <p:cNvSpPr/>
          <p:nvPr userDrawn="1"/>
        </p:nvSpPr>
        <p:spPr>
          <a:xfrm>
            <a:off x="808020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9" name="Rectangle 2838"/>
          <p:cNvSpPr/>
          <p:nvPr userDrawn="1"/>
        </p:nvSpPr>
        <p:spPr>
          <a:xfrm>
            <a:off x="829284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0" name="Rectangle 2839"/>
          <p:cNvSpPr/>
          <p:nvPr userDrawn="1"/>
        </p:nvSpPr>
        <p:spPr>
          <a:xfrm>
            <a:off x="850548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1" name="Rectangle 2840"/>
          <p:cNvSpPr/>
          <p:nvPr userDrawn="1"/>
        </p:nvSpPr>
        <p:spPr>
          <a:xfrm>
            <a:off x="7654932"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786756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808020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4" name="Rectangle 2843"/>
          <p:cNvSpPr/>
          <p:nvPr userDrawn="1"/>
        </p:nvSpPr>
        <p:spPr>
          <a:xfrm>
            <a:off x="829284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5" name="Rectangle 2844"/>
          <p:cNvSpPr/>
          <p:nvPr userDrawn="1"/>
        </p:nvSpPr>
        <p:spPr>
          <a:xfrm>
            <a:off x="8505480"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6" name="Rectangle 2845"/>
          <p:cNvSpPr/>
          <p:nvPr userDrawn="1"/>
        </p:nvSpPr>
        <p:spPr>
          <a:xfrm>
            <a:off x="765493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7" name="Rectangle 2846"/>
          <p:cNvSpPr/>
          <p:nvPr userDrawn="1"/>
        </p:nvSpPr>
        <p:spPr>
          <a:xfrm>
            <a:off x="786756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808020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829284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0" name="Rectangle 2849"/>
          <p:cNvSpPr/>
          <p:nvPr userDrawn="1"/>
        </p:nvSpPr>
        <p:spPr>
          <a:xfrm>
            <a:off x="850548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1" name="Rectangle 28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2" name="Rectangle 28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3" name="Rectangle 28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6" name="Rectangle 2855"/>
          <p:cNvSpPr/>
          <p:nvPr userDrawn="1"/>
        </p:nvSpPr>
        <p:spPr>
          <a:xfrm>
            <a:off x="7654932"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7" name="Rectangle 2856"/>
          <p:cNvSpPr/>
          <p:nvPr userDrawn="1"/>
        </p:nvSpPr>
        <p:spPr>
          <a:xfrm>
            <a:off x="786756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8" name="Rectangle 2857"/>
          <p:cNvSpPr/>
          <p:nvPr userDrawn="1"/>
        </p:nvSpPr>
        <p:spPr>
          <a:xfrm>
            <a:off x="808020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9" name="Rectangle 2858"/>
          <p:cNvSpPr/>
          <p:nvPr userDrawn="1"/>
        </p:nvSpPr>
        <p:spPr>
          <a:xfrm>
            <a:off x="829284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850548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7654932"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2" name="Rectangle 2861"/>
          <p:cNvSpPr/>
          <p:nvPr userDrawn="1"/>
        </p:nvSpPr>
        <p:spPr>
          <a:xfrm>
            <a:off x="786756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3" name="Rectangle 2862"/>
          <p:cNvSpPr/>
          <p:nvPr userDrawn="1"/>
        </p:nvSpPr>
        <p:spPr>
          <a:xfrm>
            <a:off x="8080206"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4" name="Rectangle 2863"/>
          <p:cNvSpPr/>
          <p:nvPr userDrawn="1"/>
        </p:nvSpPr>
        <p:spPr>
          <a:xfrm>
            <a:off x="8292843"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5" name="Rectangle 2864"/>
          <p:cNvSpPr/>
          <p:nvPr userDrawn="1"/>
        </p:nvSpPr>
        <p:spPr>
          <a:xfrm>
            <a:off x="8505480"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7654932"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786756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8" name="Rectangle 2867"/>
          <p:cNvSpPr/>
          <p:nvPr userDrawn="1"/>
        </p:nvSpPr>
        <p:spPr>
          <a:xfrm>
            <a:off x="8080206"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9" name="Rectangle 2868"/>
          <p:cNvSpPr/>
          <p:nvPr userDrawn="1"/>
        </p:nvSpPr>
        <p:spPr>
          <a:xfrm>
            <a:off x="829284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0" name="Rectangle 2869"/>
          <p:cNvSpPr/>
          <p:nvPr userDrawn="1"/>
        </p:nvSpPr>
        <p:spPr>
          <a:xfrm>
            <a:off x="8505480"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7654932"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786756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8" name="Rectangle 2897"/>
          <p:cNvSpPr/>
          <p:nvPr userDrawn="1"/>
        </p:nvSpPr>
        <p:spPr>
          <a:xfrm>
            <a:off x="808020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9" name="Rectangle 2898"/>
          <p:cNvSpPr/>
          <p:nvPr userDrawn="1"/>
        </p:nvSpPr>
        <p:spPr>
          <a:xfrm>
            <a:off x="829284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0" name="Rectangle 2899"/>
          <p:cNvSpPr/>
          <p:nvPr userDrawn="1"/>
        </p:nvSpPr>
        <p:spPr>
          <a:xfrm>
            <a:off x="850548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1" name="Rectangle 2900"/>
          <p:cNvSpPr/>
          <p:nvPr userDrawn="1"/>
        </p:nvSpPr>
        <p:spPr>
          <a:xfrm>
            <a:off x="7654932"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786756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8080206"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4" name="Rectangle 2903"/>
          <p:cNvSpPr/>
          <p:nvPr userDrawn="1"/>
        </p:nvSpPr>
        <p:spPr>
          <a:xfrm>
            <a:off x="829284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5" name="Rectangle 2904"/>
          <p:cNvSpPr/>
          <p:nvPr userDrawn="1"/>
        </p:nvSpPr>
        <p:spPr>
          <a:xfrm>
            <a:off x="850548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6" name="Rectangle 2905"/>
          <p:cNvSpPr/>
          <p:nvPr userDrawn="1"/>
        </p:nvSpPr>
        <p:spPr>
          <a:xfrm>
            <a:off x="765493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7" name="Rectangle 2906"/>
          <p:cNvSpPr/>
          <p:nvPr userDrawn="1"/>
        </p:nvSpPr>
        <p:spPr>
          <a:xfrm>
            <a:off x="7867569"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808020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829284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0" name="Rectangle 2909"/>
          <p:cNvSpPr/>
          <p:nvPr userDrawn="1"/>
        </p:nvSpPr>
        <p:spPr>
          <a:xfrm>
            <a:off x="8505480"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1" name="Rectangle 2910"/>
          <p:cNvSpPr/>
          <p:nvPr userDrawn="1"/>
        </p:nvSpPr>
        <p:spPr>
          <a:xfrm>
            <a:off x="7654932"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2" name="Rectangle 2911"/>
          <p:cNvSpPr/>
          <p:nvPr userDrawn="1"/>
        </p:nvSpPr>
        <p:spPr>
          <a:xfrm>
            <a:off x="786756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3" name="Rectangle 2912"/>
          <p:cNvSpPr/>
          <p:nvPr userDrawn="1"/>
        </p:nvSpPr>
        <p:spPr>
          <a:xfrm>
            <a:off x="8080206"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829284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850548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6" name="Rectangle 2915"/>
          <p:cNvSpPr/>
          <p:nvPr userDrawn="1"/>
        </p:nvSpPr>
        <p:spPr>
          <a:xfrm>
            <a:off x="765493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7" name="Rectangle 2916"/>
          <p:cNvSpPr/>
          <p:nvPr userDrawn="1"/>
        </p:nvSpPr>
        <p:spPr>
          <a:xfrm>
            <a:off x="7867569"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8" name="Rectangle 2917"/>
          <p:cNvSpPr/>
          <p:nvPr userDrawn="1"/>
        </p:nvSpPr>
        <p:spPr>
          <a:xfrm>
            <a:off x="8080206"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9" name="Rectangle 2918"/>
          <p:cNvSpPr/>
          <p:nvPr userDrawn="1"/>
        </p:nvSpPr>
        <p:spPr>
          <a:xfrm>
            <a:off x="829284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8505480"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2" name="Rectangle 2921"/>
          <p:cNvSpPr/>
          <p:nvPr userDrawn="1"/>
        </p:nvSpPr>
        <p:spPr>
          <a:xfrm>
            <a:off x="7867569"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3" name="Rectangle 2922"/>
          <p:cNvSpPr/>
          <p:nvPr userDrawn="1"/>
        </p:nvSpPr>
        <p:spPr>
          <a:xfrm>
            <a:off x="8080206"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4" name="Rectangle 2923"/>
          <p:cNvSpPr/>
          <p:nvPr userDrawn="1"/>
        </p:nvSpPr>
        <p:spPr>
          <a:xfrm>
            <a:off x="8292843"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5" name="Rectangle 2924"/>
          <p:cNvSpPr/>
          <p:nvPr userDrawn="1"/>
        </p:nvSpPr>
        <p:spPr>
          <a:xfrm>
            <a:off x="8505480"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7867569"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8" name="Rectangle 2927"/>
          <p:cNvSpPr/>
          <p:nvPr userDrawn="1"/>
        </p:nvSpPr>
        <p:spPr>
          <a:xfrm>
            <a:off x="8080206"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9" name="Rectangle 2928"/>
          <p:cNvSpPr/>
          <p:nvPr userDrawn="1"/>
        </p:nvSpPr>
        <p:spPr>
          <a:xfrm>
            <a:off x="8292843"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0" name="Rectangle 2929"/>
          <p:cNvSpPr/>
          <p:nvPr userDrawn="1"/>
        </p:nvSpPr>
        <p:spPr>
          <a:xfrm>
            <a:off x="8505480"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7867569"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8080206"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4" name="Rectangle 2933"/>
          <p:cNvSpPr/>
          <p:nvPr userDrawn="1"/>
        </p:nvSpPr>
        <p:spPr>
          <a:xfrm>
            <a:off x="8292843"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5" name="Rectangle 2934"/>
          <p:cNvSpPr/>
          <p:nvPr userDrawn="1"/>
        </p:nvSpPr>
        <p:spPr>
          <a:xfrm>
            <a:off x="8505480"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7" name="Rectangle 2936"/>
          <p:cNvSpPr/>
          <p:nvPr userDrawn="1"/>
        </p:nvSpPr>
        <p:spPr>
          <a:xfrm>
            <a:off x="7867569"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8080206"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8292843"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8505480"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7867569"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8080206"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8292843"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8505480"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6" name="Rectangle 2945"/>
          <p:cNvSpPr/>
          <p:nvPr userDrawn="1"/>
        </p:nvSpPr>
        <p:spPr>
          <a:xfrm>
            <a:off x="765493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7" name="Rectangle 2946"/>
          <p:cNvSpPr/>
          <p:nvPr userDrawn="1"/>
        </p:nvSpPr>
        <p:spPr>
          <a:xfrm>
            <a:off x="7867569"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8" name="Rectangle 2947"/>
          <p:cNvSpPr/>
          <p:nvPr userDrawn="1"/>
        </p:nvSpPr>
        <p:spPr>
          <a:xfrm>
            <a:off x="808020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9" name="Rectangle 2948"/>
          <p:cNvSpPr/>
          <p:nvPr userDrawn="1"/>
        </p:nvSpPr>
        <p:spPr>
          <a:xfrm>
            <a:off x="829284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850548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765493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786756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808020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292843"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850548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765493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786756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808020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829284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8505480"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2" name="Rectangle 29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3" name="Rectangle 29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4" name="Rectangle 29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5" name="Rectangle 29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6" name="Rectangle 2965"/>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7" name="Rectangle 2966"/>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8" name="Rectangle 2967"/>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9" name="Rectangle 2968"/>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0" name="Rectangle 2969"/>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1" name="Rectangle 29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2" name="Rectangle 29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3" name="Rectangle 29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4" name="Rectangle 29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5" name="Rectangle 29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6" name="Rectangle 29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7" name="Rectangle 29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8" name="Rectangle 29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9" name="Rectangle 29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0" name="Rectangle 29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1" name="Rectangle 29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2" name="Rectangle 29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3" name="Rectangle 29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4" name="Rectangle 29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5" name="Rectangle 29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6" name="Rectangle 29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2" name="Rectangle 29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3" name="Rectangle 29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4" name="Rectangle 29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5" name="Rectangle 29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6" name="Rectangle 29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7" name="Rectangle 29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4" name="Rectangle 30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5" name="Rectangle 30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6" name="Rectangle 3005"/>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7" name="Rectangle 30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8" name="Rectangle 30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9" name="Rectangle 3008"/>
          <p:cNvSpPr/>
          <p:nvPr userDrawn="1"/>
        </p:nvSpPr>
        <p:spPr>
          <a:xfrm>
            <a:off x="893075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0" name="Rectangle 30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1" name="Rectangle 30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2" name="Rectangle 30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3" name="Rectangle 30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4" name="Rectangle 30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5" name="Rectangle 30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6" name="Rectangle 30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7" name="Rectangle 30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8" name="Rectangle 30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4" name="Rectangle 30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5" name="Rectangle 30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6" name="Rectangle 30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7" name="Rectangle 30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8" name="Rectangle 30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9" name="Rectangle 30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0" name="Rectangle 30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1" name="Rectangle 30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2" name="Rectangle 30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3" name="Rectangle 30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4" name="Rectangle 30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5" name="Rectangle 30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6" name="Rectangle 30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7" name="Rectangle 30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8" name="Rectangle 3037"/>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9" name="Rectangle 30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re 1"/>
          <p:cNvSpPr>
            <a:spLocks noGrp="1"/>
          </p:cNvSpPr>
          <p:nvPr userDrawn="1">
            <p:ph type="ctrTitle" hasCustomPrompt="1"/>
          </p:nvPr>
        </p:nvSpPr>
        <p:spPr>
          <a:xfrm>
            <a:off x="0" y="2348880"/>
            <a:ext cx="9144000" cy="1081613"/>
          </a:xfrm>
          <a:noFill/>
        </p:spPr>
        <p:txBody>
          <a:bodyPr/>
          <a:lstStyle>
            <a:lvl1pPr>
              <a:defRPr>
                <a:latin typeface="Helvetica" pitchFamily="2" charset="0"/>
                <a:ea typeface="Helvetica" pitchFamily="2" charset="0"/>
                <a:cs typeface="Helvetica" pitchFamily="2" charset="0"/>
              </a:defRPr>
            </a:lvl1pPr>
          </a:lstStyle>
          <a:p>
            <a:r>
              <a:rPr lang="en-US" dirty="0" smtClean="0"/>
              <a:t>Click to edit Master title style</a:t>
            </a:r>
            <a:endParaRPr lang="en-US" dirty="0"/>
          </a:p>
        </p:txBody>
      </p:sp>
      <p:sp>
        <p:nvSpPr>
          <p:cNvPr id="3" name="Sous-titre 2"/>
          <p:cNvSpPr>
            <a:spLocks noGrp="1"/>
          </p:cNvSpPr>
          <p:nvPr>
            <p:ph type="subTitle" idx="1" hasCustomPrompt="1"/>
          </p:nvPr>
        </p:nvSpPr>
        <p:spPr>
          <a:xfrm>
            <a:off x="1043608" y="4509120"/>
            <a:ext cx="6840760" cy="1080120"/>
          </a:xfrm>
          <a:noFill/>
        </p:spPr>
        <p:txBody>
          <a:bodyPr anchor="ctr">
            <a:noAutofit/>
          </a:bodyPr>
          <a:lstStyle>
            <a:lvl1pPr marL="0" indent="0" algn="ctr">
              <a:buNone/>
              <a:defRPr sz="2400">
                <a:solidFill>
                  <a:schemeClr val="tx1">
                    <a:tint val="75000"/>
                  </a:schemeClr>
                </a:solidFill>
                <a:effectLst/>
                <a:latin typeface="Helvetica" pitchFamily="2" charset="0"/>
                <a:ea typeface="Helvetica" pitchFamily="2" charset="0"/>
                <a:cs typeface="Helvetica"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139509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4_Titre et contenu">
    <p:spTree>
      <p:nvGrpSpPr>
        <p:cNvPr id="1" name=""/>
        <p:cNvGrpSpPr/>
        <p:nvPr/>
      </p:nvGrpSpPr>
      <p:grpSpPr>
        <a:xfrm>
          <a:off x="0" y="0"/>
          <a:ext cx="0" cy="0"/>
          <a:chOff x="0" y="0"/>
          <a:chExt cx="0" cy="0"/>
        </a:xfrm>
      </p:grpSpPr>
      <p:grpSp>
        <p:nvGrpSpPr>
          <p:cNvPr id="8" name="Groupe 7"/>
          <p:cNvGrpSpPr/>
          <p:nvPr userDrawn="1"/>
        </p:nvGrpSpPr>
        <p:grpSpPr>
          <a:xfrm>
            <a:off x="0" y="0"/>
            <a:ext cx="9144000" cy="6858000"/>
            <a:chOff x="0" y="0"/>
            <a:chExt cx="9144000" cy="6858000"/>
          </a:xfrm>
        </p:grpSpPr>
        <p:sp>
          <p:nvSpPr>
            <p:cNvPr id="9" name="Rectangle 8"/>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21263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42527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63791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85054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106318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userDrawn="1"/>
          </p:nvSpPr>
          <p:spPr>
            <a:xfrm>
              <a:off x="127582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userDrawn="1"/>
          </p:nvSpPr>
          <p:spPr>
            <a:xfrm>
              <a:off x="148845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userDrawn="1"/>
          </p:nvSpPr>
          <p:spPr>
            <a:xfrm>
              <a:off x="170109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userDrawn="1"/>
          </p:nvSpPr>
          <p:spPr>
            <a:xfrm>
              <a:off x="191373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userDrawn="1"/>
          </p:nvSpPr>
          <p:spPr>
            <a:xfrm>
              <a:off x="212637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ectangle 49"/>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userDrawn="1"/>
          </p:nvSpPr>
          <p:spPr>
            <a:xfrm>
              <a:off x="340219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tangle 65"/>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tangle 67"/>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tangle 68"/>
            <p:cNvSpPr/>
            <p:nvPr userDrawn="1"/>
          </p:nvSpPr>
          <p:spPr>
            <a:xfrm>
              <a:off x="382746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tangle 71"/>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Rectangle 106"/>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Rectangle 112"/>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114"/>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115"/>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116"/>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Rectangle 118"/>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Rectangle 123"/>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Rectangle 124"/>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Rectangle 125"/>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Rectangle 126"/>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Rectangle 127"/>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Rectangle 128"/>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Rectangle 129"/>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Rectangle 130"/>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Rectangle 132"/>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Rectangle 133"/>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Rectangle 134"/>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ectangle 135"/>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Rectangle 136"/>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8" name="Rectangle 137"/>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Rectangle 138"/>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Rectangle 13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Rectangle 14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userDrawn="1"/>
          </p:nvSpPr>
          <p:spPr>
            <a:xfrm>
              <a:off x="0"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Rectangle 142"/>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Rectangle 143"/>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5" name="Rectangle 144"/>
            <p:cNvSpPr/>
            <p:nvPr userDrawn="1"/>
          </p:nvSpPr>
          <p:spPr>
            <a:xfrm>
              <a:off x="212637"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Rectangle 145"/>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Rectangle 146"/>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Rectangle 147"/>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Rectangle 148"/>
            <p:cNvSpPr/>
            <p:nvPr userDrawn="1"/>
          </p:nvSpPr>
          <p:spPr>
            <a:xfrm>
              <a:off x="212637"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Rectangle 14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Rectangle 150"/>
            <p:cNvSpPr/>
            <p:nvPr userDrawn="1"/>
          </p:nvSpPr>
          <p:spPr>
            <a:xfrm>
              <a:off x="212637"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userDrawn="1"/>
          </p:nvSpPr>
          <p:spPr>
            <a:xfrm>
              <a:off x="425274"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Rectangle 152"/>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Rectangle 153"/>
            <p:cNvSpPr/>
            <p:nvPr userDrawn="1"/>
          </p:nvSpPr>
          <p:spPr>
            <a:xfrm>
              <a:off x="850548" y="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Rectangle 154"/>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Rectangle 1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Rectangle 156"/>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Rectangle 157"/>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Rectangle 158"/>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Rectangle 159"/>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Rectangle 160"/>
            <p:cNvSpPr/>
            <p:nvPr userDrawn="1"/>
          </p:nvSpPr>
          <p:spPr>
            <a:xfrm>
              <a:off x="1275822"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Rectangle 161"/>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Rectangle 162"/>
            <p:cNvSpPr/>
            <p:nvPr userDrawn="1"/>
          </p:nvSpPr>
          <p:spPr>
            <a:xfrm>
              <a:off x="637911"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Rectangle 163"/>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Rectangle 164"/>
            <p:cNvSpPr/>
            <p:nvPr userDrawn="1"/>
          </p:nvSpPr>
          <p:spPr>
            <a:xfrm>
              <a:off x="1063185"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Rectangle 165"/>
            <p:cNvSpPr/>
            <p:nvPr userDrawn="1"/>
          </p:nvSpPr>
          <p:spPr>
            <a:xfrm>
              <a:off x="1275822"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Rectangle 166"/>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Rectangle 167"/>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Rectangle 168"/>
            <p:cNvSpPr/>
            <p:nvPr userDrawn="1"/>
          </p:nvSpPr>
          <p:spPr>
            <a:xfrm>
              <a:off x="850548"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Rectangle 169"/>
            <p:cNvSpPr/>
            <p:nvPr userDrawn="1"/>
          </p:nvSpPr>
          <p:spPr>
            <a:xfrm>
              <a:off x="1063185"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Rectangle 170"/>
            <p:cNvSpPr/>
            <p:nvPr userDrawn="1"/>
          </p:nvSpPr>
          <p:spPr>
            <a:xfrm>
              <a:off x="1275822"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Rectangle 171"/>
            <p:cNvSpPr/>
            <p:nvPr userDrawn="1"/>
          </p:nvSpPr>
          <p:spPr>
            <a:xfrm>
              <a:off x="425274"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Rectangle 172"/>
            <p:cNvSpPr/>
            <p:nvPr userDrawn="1"/>
          </p:nvSpPr>
          <p:spPr>
            <a:xfrm>
              <a:off x="637911"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Rectangle 173"/>
            <p:cNvSpPr/>
            <p:nvPr userDrawn="1"/>
          </p:nvSpPr>
          <p:spPr>
            <a:xfrm>
              <a:off x="850548"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Rectangle 174"/>
            <p:cNvSpPr/>
            <p:nvPr userDrawn="1"/>
          </p:nvSpPr>
          <p:spPr>
            <a:xfrm>
              <a:off x="1063185"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Rectangle 175"/>
            <p:cNvSpPr/>
            <p:nvPr userDrawn="1"/>
          </p:nvSpPr>
          <p:spPr>
            <a:xfrm>
              <a:off x="1275822"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Rectangle 176"/>
            <p:cNvSpPr/>
            <p:nvPr userDrawn="1"/>
          </p:nvSpPr>
          <p:spPr>
            <a:xfrm>
              <a:off x="425274"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Rectangle 177"/>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Rectangle 178"/>
            <p:cNvSpPr/>
            <p:nvPr userDrawn="1"/>
          </p:nvSpPr>
          <p:spPr>
            <a:xfrm>
              <a:off x="850548"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Rectangle 179"/>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Rectangle 180"/>
            <p:cNvSpPr/>
            <p:nvPr userDrawn="1"/>
          </p:nvSpPr>
          <p:spPr>
            <a:xfrm>
              <a:off x="1275822"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Rectangle 18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Rectangle 182"/>
            <p:cNvSpPr/>
            <p:nvPr userDrawn="1"/>
          </p:nvSpPr>
          <p:spPr>
            <a:xfrm>
              <a:off x="637911"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Rectangle 183"/>
            <p:cNvSpPr/>
            <p:nvPr userDrawn="1"/>
          </p:nvSpPr>
          <p:spPr>
            <a:xfrm>
              <a:off x="850548"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 name="Rectangle 184"/>
            <p:cNvSpPr/>
            <p:nvPr userDrawn="1"/>
          </p:nvSpPr>
          <p:spPr>
            <a:xfrm>
              <a:off x="106318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 name="Rectangle 185"/>
            <p:cNvSpPr/>
            <p:nvPr userDrawn="1"/>
          </p:nvSpPr>
          <p:spPr>
            <a:xfrm>
              <a:off x="127582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 name="Rectangle 18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 name="Rectangle 187"/>
            <p:cNvSpPr/>
            <p:nvPr userDrawn="1"/>
          </p:nvSpPr>
          <p:spPr>
            <a:xfrm>
              <a:off x="148845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 name="Rectangle 18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 name="Rectangle 189"/>
            <p:cNvSpPr/>
            <p:nvPr userDrawn="1"/>
          </p:nvSpPr>
          <p:spPr>
            <a:xfrm>
              <a:off x="148845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 name="Rectangle 190"/>
            <p:cNvSpPr/>
            <p:nvPr userDrawn="1"/>
          </p:nvSpPr>
          <p:spPr>
            <a:xfrm>
              <a:off x="148845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 name="Rectangle 191"/>
            <p:cNvSpPr/>
            <p:nvPr userDrawn="1"/>
          </p:nvSpPr>
          <p:spPr>
            <a:xfrm>
              <a:off x="148845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Rectangle 192"/>
            <p:cNvSpPr/>
            <p:nvPr userDrawn="1"/>
          </p:nvSpPr>
          <p:spPr>
            <a:xfrm>
              <a:off x="148845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Rectangle 193"/>
            <p:cNvSpPr/>
            <p:nvPr userDrawn="1"/>
          </p:nvSpPr>
          <p:spPr>
            <a:xfrm>
              <a:off x="1701099"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Rectangle 194"/>
            <p:cNvSpPr/>
            <p:nvPr userDrawn="1"/>
          </p:nvSpPr>
          <p:spPr>
            <a:xfrm>
              <a:off x="17010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 name="Rectangle 195"/>
            <p:cNvSpPr/>
            <p:nvPr userDrawn="1"/>
          </p:nvSpPr>
          <p:spPr>
            <a:xfrm>
              <a:off x="17010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 name="Rectangle 196"/>
            <p:cNvSpPr/>
            <p:nvPr userDrawn="1"/>
          </p:nvSpPr>
          <p:spPr>
            <a:xfrm>
              <a:off x="170109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userDrawn="1"/>
          </p:nvSpPr>
          <p:spPr>
            <a:xfrm>
              <a:off x="170109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9" name="Rectangle 198"/>
            <p:cNvSpPr/>
            <p:nvPr userDrawn="1"/>
          </p:nvSpPr>
          <p:spPr>
            <a:xfrm>
              <a:off x="170109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0" name="Rectangle 199"/>
            <p:cNvSpPr/>
            <p:nvPr userDrawn="1"/>
          </p:nvSpPr>
          <p:spPr>
            <a:xfrm>
              <a:off x="1701099"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xfrm>
            <a:off x="1914342" y="274638"/>
            <a:ext cx="6772458" cy="1143000"/>
          </a:xfrm>
          <a:solidFill>
            <a:schemeClr val="bg1"/>
          </a:solidFill>
        </p:spPr>
        <p:txBody>
          <a:bodyPr vert="horz" lIns="91440" tIns="45720" rIns="91440" bIns="45720" rtlCol="0" anchor="ctr">
            <a:normAutofit/>
          </a:bodyPr>
          <a:lstStyle>
            <a:lvl1pPr algn="l">
              <a:defRPr lang="en-US" sz="4000" b="1">
                <a:latin typeface="Helvetica" pitchFamily="2" charset="0"/>
                <a:ea typeface="Helvetica" pitchFamily="2" charset="0"/>
                <a:cs typeface="Helvetica" pitchFamily="2" charset="0"/>
              </a:defRPr>
            </a:lvl1pPr>
          </a:lstStyle>
          <a:p>
            <a:pPr lvl="0"/>
            <a:r>
              <a:rPr lang="en-US" dirty="0" smtClean="0"/>
              <a:t>Click to edit Master title style</a:t>
            </a:r>
            <a:endParaRPr lang="en-US" dirty="0"/>
          </a:p>
        </p:txBody>
      </p:sp>
      <p:sp>
        <p:nvSpPr>
          <p:cNvPr id="3" name="Espace réservé du contenu 2"/>
          <p:cNvSpPr>
            <a:spLocks noGrp="1"/>
          </p:cNvSpPr>
          <p:nvPr userDrawn="1">
            <p:ph idx="1" hasCustomPrompt="1"/>
          </p:nvPr>
        </p:nvSpPr>
        <p:spPr>
          <a:xfrm>
            <a:off x="425274" y="1600200"/>
            <a:ext cx="8261526" cy="4525963"/>
          </a:xfrm>
        </p:spPr>
        <p:txBody>
          <a:bodyPr>
            <a:normAutofit/>
          </a:bodyPr>
          <a:lstStyle>
            <a:lvl1pPr>
              <a:defRPr sz="2800" cap="none" baseline="0">
                <a:solidFill>
                  <a:schemeClr val="tx1"/>
                </a:solidFill>
                <a:effectLst/>
                <a:latin typeface="Helvetica" pitchFamily="2" charset="0"/>
                <a:ea typeface="Helvetica" pitchFamily="2" charset="0"/>
                <a:cs typeface="Helvetica" pitchFamily="2" charset="0"/>
              </a:defRPr>
            </a:lvl1pPr>
            <a:lvl2pPr>
              <a:defRPr sz="2400" cap="none" baseline="0">
                <a:solidFill>
                  <a:schemeClr val="tx1"/>
                </a:solidFill>
                <a:effectLst/>
                <a:latin typeface="Helvetica" pitchFamily="2" charset="0"/>
                <a:ea typeface="Helvetica" pitchFamily="2" charset="0"/>
                <a:cs typeface="Helvetica" pitchFamily="2" charset="0"/>
              </a:defRPr>
            </a:lvl2pPr>
            <a:lvl3pPr>
              <a:defRPr sz="2000" cap="none" baseline="0">
                <a:solidFill>
                  <a:schemeClr val="tx1"/>
                </a:solidFill>
                <a:effectLst/>
                <a:latin typeface="Helvetica" pitchFamily="2" charset="0"/>
                <a:ea typeface="Helvetica" pitchFamily="2" charset="0"/>
                <a:cs typeface="Helvetica" pitchFamily="2" charset="0"/>
              </a:defRPr>
            </a:lvl3pPr>
            <a:lvl4pPr>
              <a:defRPr sz="1800" cap="none" baseline="0">
                <a:solidFill>
                  <a:schemeClr val="tx1"/>
                </a:solidFill>
                <a:effectLst/>
                <a:latin typeface="Helvetica" pitchFamily="2" charset="0"/>
                <a:ea typeface="Helvetica" pitchFamily="2" charset="0"/>
                <a:cs typeface="Helvetica" pitchFamily="2" charset="0"/>
              </a:defRPr>
            </a:lvl4pPr>
            <a:lvl5pPr>
              <a:defRPr sz="1800" cap="none" baseline="0">
                <a:solidFill>
                  <a:schemeClr val="tx1"/>
                </a:solidFill>
                <a:effectLst/>
                <a:latin typeface="Helvetica" pitchFamily="2" charset="0"/>
                <a:ea typeface="Helvetica" pitchFamily="2" charset="0"/>
                <a:cs typeface="Helvetica"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userDrawn="1">
            <p:ph type="dt" sz="half" idx="10"/>
          </p:nvPr>
        </p:nvSpPr>
        <p:spPr>
          <a:xfrm>
            <a:off x="251520" y="6336000"/>
            <a:ext cx="2133600" cy="365125"/>
          </a:xfrm>
        </p:spPr>
        <p:txBody>
          <a:bodyPr/>
          <a:lstStyle>
            <a:lvl1pPr>
              <a:defRPr>
                <a:solidFill>
                  <a:schemeClr val="accent5"/>
                </a:solidFill>
                <a:latin typeface="Visitor TT2 BRK" pitchFamily="2" charset="0"/>
              </a:defRPr>
            </a:lvl1pPr>
          </a:lstStyle>
          <a:p>
            <a:r>
              <a:rPr lang="en-US" smtClean="0"/>
              <a:t>Date</a:t>
            </a:r>
            <a:endParaRPr lang="en-US" dirty="0"/>
          </a:p>
        </p:txBody>
      </p:sp>
      <p:sp>
        <p:nvSpPr>
          <p:cNvPr id="6" name="Espace réservé du numéro de diapositive 5"/>
          <p:cNvSpPr>
            <a:spLocks noGrp="1"/>
          </p:cNvSpPr>
          <p:nvPr userDrawn="1">
            <p:ph type="sldNum" sz="quarter" idx="12"/>
          </p:nvPr>
        </p:nvSpPr>
        <p:spPr>
          <a:xfrm>
            <a:off x="6553200" y="6336000"/>
            <a:ext cx="2133600" cy="365125"/>
          </a:xfrm>
        </p:spPr>
        <p:txBody>
          <a:bodyPr/>
          <a:lstStyle>
            <a:lvl1pPr>
              <a:defRPr>
                <a:solidFill>
                  <a:schemeClr val="accent5"/>
                </a:solidFill>
                <a:latin typeface="Visitor TT2 BRK" pitchFamily="2" charset="0"/>
              </a:defRPr>
            </a:lvl1pPr>
          </a:lstStyle>
          <a:p>
            <a:fld id="{F9922A8A-E335-4B01-9B47-7F79D612943A}" type="slidenum">
              <a:rPr lang="en-US" smtClean="0"/>
              <a:pPr/>
              <a:t>‹N°›</a:t>
            </a:fld>
            <a:endParaRPr lang="en-US"/>
          </a:p>
        </p:txBody>
      </p:sp>
      <p:sp>
        <p:nvSpPr>
          <p:cNvPr id="239" name="Espace réservé du pied de page 4"/>
          <p:cNvSpPr>
            <a:spLocks noGrp="1"/>
          </p:cNvSpPr>
          <p:nvPr>
            <p:ph type="ftr" sz="quarter" idx="11"/>
          </p:nvPr>
        </p:nvSpPr>
        <p:spPr>
          <a:xfrm>
            <a:off x="3124200" y="6336000"/>
            <a:ext cx="2895600" cy="365125"/>
          </a:xfrm>
        </p:spPr>
        <p:txBody>
          <a:bodyPr/>
          <a:lstStyle>
            <a:lvl1pPr>
              <a:defRPr>
                <a:solidFill>
                  <a:schemeClr val="accent5"/>
                </a:solidFill>
                <a:latin typeface="Visitor TT2 BRK" pitchFamily="2" charset="0"/>
              </a:defRPr>
            </a:lvl1pPr>
          </a:lstStyle>
          <a:p>
            <a:r>
              <a:rPr lang="en-US" smtClean="0"/>
              <a:t>Footer</a:t>
            </a:r>
            <a:endParaRPr lang="en-US" dirty="0"/>
          </a:p>
        </p:txBody>
      </p:sp>
    </p:spTree>
    <p:extLst>
      <p:ext uri="{BB962C8B-B14F-4D97-AF65-F5344CB8AC3E}">
        <p14:creationId xmlns:p14="http://schemas.microsoft.com/office/powerpoint/2010/main" val="2703622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grpSp>
        <p:nvGrpSpPr>
          <p:cNvPr id="4146" name="Groupe 4145"/>
          <p:cNvGrpSpPr/>
          <p:nvPr userDrawn="1"/>
        </p:nvGrpSpPr>
        <p:grpSpPr>
          <a:xfrm>
            <a:off x="0" y="0"/>
            <a:ext cx="9144000" cy="6858000"/>
            <a:chOff x="0" y="0"/>
            <a:chExt cx="9144000" cy="6858000"/>
          </a:xfrm>
        </p:grpSpPr>
        <p:sp>
          <p:nvSpPr>
            <p:cNvPr id="2764" name="Rectangle 27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5" name="Rectangle 27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6" name="Rectangle 27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7" name="Rectangle 27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8" name="Rectangle 27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9" name="Rectangle 27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0" name="Rectangle 27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1" name="Rectangle 27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6" name="Rectangle 27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7" name="Rectangle 27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0"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212637"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0"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212637"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0"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21263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0"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212637"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0"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21263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2" name="Rectangle 28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3" name="Rectangle 28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8" name="Rectangle 28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9" name="Rectangle 28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4" name="Rectangle 28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5" name="Rectangle 28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0" name="Rectangle 28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1" name="Rectangle 28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1" name="Rectangle 29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6" name="Rectangle 29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1" name="Rectangle 29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0" name="Rectangle 31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1" name="Rectangle 31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2" name="Rectangle 31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3" name="Rectangle 31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4" name="Rectangle 31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5" name="Rectangle 31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2" name="Rectangle 31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3" name="Rectangle 31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4" name="Rectangle 31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5" name="Rectangle 31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6" name="Rectangle 31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7" name="Rectangle 31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8" name="Rectangle 31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9" name="Rectangle 31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0" name="Rectangle 31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1" name="Rectangle 31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2" name="Rectangle 31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3" name="Rectangle 31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0" name="Rectangle 31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1" name="Rectangle 31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2" name="Rectangle 31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3" name="Rectangle 31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4" name="Rectangle 31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5" name="Rectangle 31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2" name="Rectangle 33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3" name="Rectangle 33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4" name="Rectangle 33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5" name="Rectangle 33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6" name="Rectangle 33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7" name="Rectangle 33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4" name="Rectangle 33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5" name="Rectangle 33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6" name="Rectangle 33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7" name="Rectangle 33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8" name="Rectangle 33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9" name="Rectangle 33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0" name="Rectangle 33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1" name="Rectangle 33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2" name="Rectangle 33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3" name="Rectangle 33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4" name="Rectangle 33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5" name="Rectangle 33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2" name="Rectangle 33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3" name="Rectangle 33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4" name="Rectangle 33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5" name="Rectangle 33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6" name="Rectangle 33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7" name="Rectangle 33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4" name="Rectangle 35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5" name="Rectangle 35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6" name="Rectangle 35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7" name="Rectangle 35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8" name="Rectangle 35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9" name="Rectangle 35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6" name="Rectangle 35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7" name="Rectangle 35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8" name="Rectangle 35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9" name="Rectangle 35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0" name="Rectangle 35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1" name="Rectangle 35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2" name="Rectangle 35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3" name="Rectangle 35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4" name="Rectangle 35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5" name="Rectangle 35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6" name="Rectangle 35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7" name="Rectangle 35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4" name="Rectangle 35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5" name="Rectangle 35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6" name="Rectangle 35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7" name="Rectangle 35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8" name="Rectangle 35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9" name="Rectangle 35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6" name="Rectangle 37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7" name="Rectangle 37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8" name="Rectangle 37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9" name="Rectangle 37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0" name="Rectangle 37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1" name="Rectangle 37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8" name="Rectangle 37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9" name="Rectangle 37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0" name="Rectangle 37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1" name="Rectangle 37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2" name="Rectangle 37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3" name="Rectangle 37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4" name="Rectangle 37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5" name="Rectangle 37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6" name="Rectangle 37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7" name="Rectangle 37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8" name="Rectangle 37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9" name="Rectangle 37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6" name="Rectangle 37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7" name="Rectangle 3766"/>
            <p:cNvSpPr/>
            <p:nvPr userDrawn="1"/>
          </p:nvSpPr>
          <p:spPr>
            <a:xfrm>
              <a:off x="659174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8" name="Rectangle 37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9" name="Rectangle 37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0" name="Rectangle 37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1" name="Rectangle 37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8" name="Rectangle 38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9" name="Rectangle 38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0" name="Rectangle 38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1" name="Rectangle 39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2" name="Rectangle 39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3" name="Rectangle 39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0" name="Rectangle 39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1" name="Rectangle 39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2" name="Rectangle 39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3" name="Rectangle 39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4" name="Rectangle 39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5" name="Rectangle 39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6" name="Rectangle 39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7" name="Rectangle 39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8" name="Rectangle 39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9" name="Rectangle 39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0" name="Rectangle 39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1" name="Rectangle 39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2" name="Rectangle 39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3" name="Rectangle 39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4" name="Rectangle 39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5" name="Rectangle 39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1" name="Rectangle 40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2" name="Rectangle 40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3" name="Rectangle 40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4" name="Rectangle 40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5" name="Rectangle 40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1" name="Rectangle 40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2" name="Rectangle 40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3" name="Rectangle 40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4" name="Rectangle 40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5" name="Rectangle 40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6" name="Rectangle 40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7" name="Rectangle 40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8" name="Rectangle 40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9" name="Rectangle 40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0" name="Rectangle 40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1" name="Rectangle 40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2" name="Rectangle 40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3" name="Rectangle 40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4" name="Rectangle 40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5" name="Rectangle 40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6" name="Rectangle 40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7" name="Rectangle 4086"/>
            <p:cNvSpPr/>
            <p:nvPr userDrawn="1"/>
          </p:nvSpPr>
          <p:spPr>
            <a:xfrm>
              <a:off x="871811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8" name="Rectangle 4087"/>
            <p:cNvSpPr/>
            <p:nvPr userDrawn="1"/>
          </p:nvSpPr>
          <p:spPr>
            <a:xfrm>
              <a:off x="871811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9" name="Rectangle 4088"/>
            <p:cNvSpPr/>
            <p:nvPr userDrawn="1"/>
          </p:nvSpPr>
          <p:spPr>
            <a:xfrm>
              <a:off x="8718117" y="27850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0" name="Rectangle 4089"/>
            <p:cNvSpPr/>
            <p:nvPr userDrawn="1"/>
          </p:nvSpPr>
          <p:spPr>
            <a:xfrm>
              <a:off x="871811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1" name="Rectangle 4090"/>
            <p:cNvSpPr/>
            <p:nvPr userDrawn="1"/>
          </p:nvSpPr>
          <p:spPr>
            <a:xfrm>
              <a:off x="8718117" y="3214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2" name="Rectangle 40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3" name="Rectangle 40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4" name="Rectangle 40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5" name="Rectangle 40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6" name="Rectangle 40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7" name="Rectangle 40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8" name="Rectangle 40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9" name="Rectangle 40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0" name="Rectangle 40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1" name="Rectangle 41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2" name="Rectangle 41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3" name="Rectangle 41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4" name="Rectangle 41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5" name="Rectangle 41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7" name="Rectangle 41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8" name="Rectangle 41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9" name="Rectangle 4108"/>
            <p:cNvSpPr/>
            <p:nvPr userDrawn="1"/>
          </p:nvSpPr>
          <p:spPr>
            <a:xfrm>
              <a:off x="8930757"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0" name="Rectangle 41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1" name="Rectangle 41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2" name="Rectangle 41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3" name="Rectangle 41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4" name="Rectangle 41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5" name="Rectangle 41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6" name="Rectangle 41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7" name="Rectangle 41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8" name="Rectangle 41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9" name="Rectangle 4118"/>
            <p:cNvSpPr/>
            <p:nvPr userDrawn="1"/>
          </p:nvSpPr>
          <p:spPr>
            <a:xfrm>
              <a:off x="893075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0" name="Rectangle 4119"/>
            <p:cNvSpPr/>
            <p:nvPr userDrawn="1"/>
          </p:nvSpPr>
          <p:spPr>
            <a:xfrm>
              <a:off x="893075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1" name="Rectangle 4120"/>
            <p:cNvSpPr/>
            <p:nvPr userDrawn="1"/>
          </p:nvSpPr>
          <p:spPr>
            <a:xfrm>
              <a:off x="893075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2" name="Rectangle 4121"/>
            <p:cNvSpPr/>
            <p:nvPr userDrawn="1"/>
          </p:nvSpPr>
          <p:spPr>
            <a:xfrm>
              <a:off x="893075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3" name="Rectangle 4122"/>
            <p:cNvSpPr/>
            <p:nvPr userDrawn="1"/>
          </p:nvSpPr>
          <p:spPr>
            <a:xfrm>
              <a:off x="893075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4" name="Rectangle 41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5" name="Rectangle 41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6" name="Rectangle 41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7" name="Rectangle 41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8" name="Rectangle 41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9" name="Rectangle 41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0" name="Rectangle 41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1" name="Rectangle 41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2" name="Rectangle 41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3" name="Rectangle 41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4" name="Rectangle 41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5" name="Rectangle 41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6" name="Rectangle 41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7" name="Rectangle 41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9" name="Rectangle 41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noFill/>
        </p:spPr>
        <p:txBody>
          <a:bodyPr vert="horz" lIns="91440" tIns="45720" rIns="91440" bIns="45720" rtlCol="0" anchor="ctr">
            <a:normAutofit/>
          </a:bodyPr>
          <a:lstStyle>
            <a:lvl1pPr>
              <a:defRPr lang="en-US" sz="4000" b="1">
                <a:latin typeface="Helvetica" pitchFamily="2" charset="0"/>
                <a:ea typeface="Helvetica" pitchFamily="2" charset="0"/>
                <a:cs typeface="Helvetica" pitchFamily="2" charset="0"/>
              </a:defRPr>
            </a:lvl1pPr>
          </a:lstStyle>
          <a:p>
            <a:pPr marL="0" lvl="0" algn="l"/>
            <a:r>
              <a:rPr lang="en-US" dirty="0" smtClean="0"/>
              <a:t>Click to edit Master title style</a:t>
            </a:r>
            <a:endParaRPr lang="en-US" dirty="0"/>
          </a:p>
        </p:txBody>
      </p:sp>
      <p:sp>
        <p:nvSpPr>
          <p:cNvPr id="8" name="Espace réservé du texte 6"/>
          <p:cNvSpPr>
            <a:spLocks noGrp="1"/>
          </p:cNvSpPr>
          <p:nvPr>
            <p:ph type="body" sz="quarter" idx="14" hasCustomPrompt="1"/>
          </p:nvPr>
        </p:nvSpPr>
        <p:spPr>
          <a:xfrm>
            <a:off x="432000" y="1735200"/>
            <a:ext cx="8286117" cy="4502112"/>
          </a:xfrm>
          <a:noFill/>
        </p:spPr>
        <p:txBody>
          <a:bodyPr vert="horz" lIns="91440" tIns="45720" rIns="91440" bIns="45720" rtlCol="0">
            <a:normAutofit/>
          </a:bodyPr>
          <a:lstStyle>
            <a:lvl1pPr>
              <a:defRPr lang="fr-FR" sz="2800" cap="none" baseline="0" dirty="0" smtClean="0">
                <a:effectLst/>
                <a:latin typeface="Helvetica" pitchFamily="2" charset="0"/>
                <a:ea typeface="Helvetica" pitchFamily="2" charset="0"/>
                <a:cs typeface="Helvetica" pitchFamily="2" charset="0"/>
              </a:defRPr>
            </a:lvl1pPr>
            <a:lvl2pPr>
              <a:defRPr lang="fr-FR" sz="2400" cap="none" baseline="0" dirty="0" smtClean="0">
                <a:effectLst/>
                <a:latin typeface="Helvetica" pitchFamily="2" charset="0"/>
                <a:ea typeface="Helvetica" pitchFamily="2" charset="0"/>
                <a:cs typeface="Helvetica" pitchFamily="2" charset="0"/>
              </a:defRPr>
            </a:lvl2pPr>
            <a:lvl3pPr>
              <a:defRPr lang="fr-FR" sz="2000" cap="none" baseline="0" dirty="0" smtClean="0">
                <a:effectLst/>
                <a:latin typeface="Helvetica" pitchFamily="2" charset="0"/>
                <a:ea typeface="Helvetica" pitchFamily="2" charset="0"/>
                <a:cs typeface="Helvetica" pitchFamily="2" charset="0"/>
              </a:defRPr>
            </a:lvl3pPr>
            <a:lvl4pPr>
              <a:defRPr lang="fr-FR" sz="1800" cap="none" baseline="0" dirty="0" smtClean="0">
                <a:effectLst/>
                <a:latin typeface="Helvetica" pitchFamily="2" charset="0"/>
                <a:ea typeface="Helvetica" pitchFamily="2" charset="0"/>
                <a:cs typeface="Helvetica" pitchFamily="2" charset="0"/>
              </a:defRPr>
            </a:lvl4pPr>
            <a:lvl5pPr>
              <a:defRPr lang="en-US" sz="1800" cap="none" baseline="0" dirty="0">
                <a:effectLst/>
                <a:latin typeface="Helvetica" pitchFamily="2" charset="0"/>
                <a:ea typeface="Helvetica" pitchFamily="2" charset="0"/>
                <a:cs typeface="Helvetica"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143" name="Espace réservé de la date 3"/>
          <p:cNvSpPr>
            <a:spLocks noGrp="1"/>
          </p:cNvSpPr>
          <p:nvPr>
            <p:ph type="dt" sz="half" idx="11"/>
          </p:nvPr>
        </p:nvSpPr>
        <p:spPr>
          <a:xfrm>
            <a:off x="432000" y="6408054"/>
            <a:ext cx="2133600" cy="252000"/>
          </a:xfrm>
          <a:noFill/>
        </p:spPr>
        <p:txBody>
          <a:bodyPr tIns="0" bIns="36000">
            <a:noAutofit/>
          </a:bodyPr>
          <a:lstStyle>
            <a:lvl1pPr>
              <a:defRPr>
                <a:solidFill>
                  <a:schemeClr val="accent5"/>
                </a:solidFill>
                <a:latin typeface="Visitor TT2 BRK" pitchFamily="2" charset="0"/>
              </a:defRPr>
            </a:lvl1pPr>
          </a:lstStyle>
          <a:p>
            <a:r>
              <a:rPr lang="en-US" smtClean="0"/>
              <a:t>Date</a:t>
            </a:r>
            <a:endParaRPr lang="en-US" dirty="0"/>
          </a:p>
        </p:txBody>
      </p:sp>
      <p:sp>
        <p:nvSpPr>
          <p:cNvPr id="4144" name="Espace réservé du numéro de diapositive 5"/>
          <p:cNvSpPr>
            <a:spLocks noGrp="1"/>
          </p:cNvSpPr>
          <p:nvPr>
            <p:ph type="sldNum" sz="quarter" idx="12"/>
          </p:nvPr>
        </p:nvSpPr>
        <p:spPr>
          <a:xfrm>
            <a:off x="6553200" y="6408054"/>
            <a:ext cx="2133600" cy="252000"/>
          </a:xfrm>
          <a:noFill/>
        </p:spPr>
        <p:txBody>
          <a:bodyPr tIns="0" bIns="36000">
            <a:noAutofit/>
          </a:bodyPr>
          <a:lstStyle>
            <a:lvl1pPr>
              <a:defRPr>
                <a:solidFill>
                  <a:schemeClr val="accent5"/>
                </a:solidFill>
                <a:latin typeface="Visitor TT2 BRK" pitchFamily="2" charset="0"/>
              </a:defRPr>
            </a:lvl1pPr>
          </a:lstStyle>
          <a:p>
            <a:fld id="{F9922A8A-E335-4B01-9B47-7F79D612943A}" type="slidenum">
              <a:rPr lang="en-US" smtClean="0"/>
              <a:pPr/>
              <a:t>‹N°›</a:t>
            </a:fld>
            <a:endParaRPr lang="en-US"/>
          </a:p>
        </p:txBody>
      </p:sp>
      <p:sp>
        <p:nvSpPr>
          <p:cNvPr id="4145" name="Espace réservé du pied de page 4"/>
          <p:cNvSpPr>
            <a:spLocks noGrp="1"/>
          </p:cNvSpPr>
          <p:nvPr>
            <p:ph type="ftr" sz="quarter" idx="13"/>
          </p:nvPr>
        </p:nvSpPr>
        <p:spPr>
          <a:xfrm>
            <a:off x="3124200" y="6408054"/>
            <a:ext cx="2895600" cy="252000"/>
          </a:xfrm>
          <a:noFill/>
        </p:spPr>
        <p:txBody>
          <a:bodyPr tIns="0" bIns="36000">
            <a:noAutofit/>
          </a:bodyPr>
          <a:lstStyle>
            <a:lvl1pPr>
              <a:defRPr>
                <a:solidFill>
                  <a:schemeClr val="accent5"/>
                </a:solidFill>
                <a:latin typeface="Visitor TT2 BRK" pitchFamily="2" charset="0"/>
              </a:defRPr>
            </a:lvl1pPr>
          </a:lstStyle>
          <a:p>
            <a:r>
              <a:rPr lang="en-US" smtClean="0"/>
              <a:t>Footer</a:t>
            </a:r>
            <a:endParaRPr lang="en-US" dirty="0"/>
          </a:p>
        </p:txBody>
      </p:sp>
    </p:spTree>
    <p:extLst>
      <p:ext uri="{BB962C8B-B14F-4D97-AF65-F5344CB8AC3E}">
        <p14:creationId xmlns:p14="http://schemas.microsoft.com/office/powerpoint/2010/main" val="13303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t>1/31/2012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t>‹N°›</a:t>
            </a:fld>
            <a:endParaRPr lang="en-US"/>
          </a:p>
        </p:txBody>
      </p:sp>
    </p:spTree>
    <p:extLst>
      <p:ext uri="{BB962C8B-B14F-4D97-AF65-F5344CB8AC3E}">
        <p14:creationId xmlns:p14="http://schemas.microsoft.com/office/powerpoint/2010/main" val="3259809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8E59C-EE0C-4FDF-B6FC-55D23542CFBF}" type="datetimeFigureOut">
              <a:rPr lang="en-US" smtClean="0">
                <a:solidFill>
                  <a:prstClr val="black">
                    <a:tint val="75000"/>
                  </a:prstClr>
                </a:solidFill>
              </a:rPr>
              <a:pPr/>
              <a:t>1/31/2012</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F46B8-A8EA-4986-9E31-F4D3639505E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514816774"/>
      </p:ext>
    </p:extLst>
  </p:cSld>
  <p:clrMap bg1="lt1" tx1="dk1" bg2="lt2" tx2="dk2" accent1="accent1" accent2="accent2" accent3="accent3" accent4="accent4" accent5="accent5" accent6="accent6" hlink="hlink" folHlink="folHlink"/>
  <p:sldLayoutIdLst>
    <p:sldLayoutId id="2147483716" r:id="rId1"/>
    <p:sldLayoutId id="2147483739" r:id="rId2"/>
    <p:sldLayoutId id="2147483744" r:id="rId3"/>
    <p:sldLayoutId id="214748374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www.showeet.com/terms-of-use/" TargetMode="External"/><Relationship Id="rId3" Type="http://schemas.openxmlformats.org/officeDocument/2006/relationships/image" Target="../media/image1.png"/><Relationship Id="rId7" Type="http://schemas.openxmlformats.org/officeDocument/2006/relationships/hyperlink" Target="http://www.showee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creativecommons.org/licenses/by-nd/3.0/" TargetMode="External"/><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a:t>Insert the title here</a:t>
            </a:r>
          </a:p>
        </p:txBody>
      </p:sp>
      <p:sp>
        <p:nvSpPr>
          <p:cNvPr id="5" name="Sous-titre 4"/>
          <p:cNvSpPr>
            <a:spLocks noGrp="1"/>
          </p:cNvSpPr>
          <p:nvPr>
            <p:ph type="subTitle" idx="1"/>
          </p:nvPr>
        </p:nvSpPr>
        <p:spPr>
          <a:xfrm>
            <a:off x="1080000" y="4509120"/>
            <a:ext cx="6768752" cy="1080120"/>
          </a:xfrm>
        </p:spPr>
        <p:txBody>
          <a:bodyPr/>
          <a:lstStyle/>
          <a:p>
            <a:r>
              <a:rPr lang="en-US" dirty="0">
                <a:latin typeface="Visitor TT2 BRK" pitchFamily="2" charset="0"/>
              </a:rPr>
              <a:t>Insert the </a:t>
            </a:r>
            <a:r>
              <a:rPr lang="en-US" dirty="0" smtClean="0">
                <a:latin typeface="Visitor TT2 BRK" pitchFamily="2" charset="0"/>
              </a:rPr>
              <a:t>subtitle </a:t>
            </a:r>
            <a:r>
              <a:rPr lang="en-US" dirty="0">
                <a:latin typeface="Visitor TT2 BRK" pitchFamily="2" charset="0"/>
              </a:rPr>
              <a:t>here</a:t>
            </a:r>
          </a:p>
        </p:txBody>
      </p:sp>
    </p:spTree>
    <p:extLst>
      <p:ext uri="{BB962C8B-B14F-4D97-AF65-F5344CB8AC3E}">
        <p14:creationId xmlns:p14="http://schemas.microsoft.com/office/powerpoint/2010/main" val="1410487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en-US" dirty="0"/>
              <a:t>Customize your headline here</a:t>
            </a:r>
          </a:p>
        </p:txBody>
      </p:sp>
      <p:sp>
        <p:nvSpPr>
          <p:cNvPr id="5" name="Espace réservé du contenu 4"/>
          <p:cNvSpPr>
            <a:spLocks noGrp="1"/>
          </p:cNvSpPr>
          <p:nvPr>
            <p:ph idx="1"/>
          </p:nvPr>
        </p:nvSpPr>
        <p:spPr/>
        <p:txBody>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a:p>
            <a:endParaRPr lang="en-US" dirty="0"/>
          </a:p>
        </p:txBody>
      </p:sp>
      <p:sp>
        <p:nvSpPr>
          <p:cNvPr id="2" name="Espace réservé de la date 1"/>
          <p:cNvSpPr>
            <a:spLocks noGrp="1"/>
          </p:cNvSpPr>
          <p:nvPr>
            <p:ph type="dt" sz="half" idx="10"/>
          </p:nvPr>
        </p:nvSpPr>
        <p:spPr/>
        <p:txBody>
          <a:bodyPr/>
          <a:lstStyle/>
          <a:p>
            <a:r>
              <a:rPr lang="en-US" smtClean="0"/>
              <a:t>Date</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2</a:t>
            </a:fld>
            <a:endParaRPr lang="en-US"/>
          </a:p>
        </p:txBody>
      </p:sp>
      <p:sp>
        <p:nvSpPr>
          <p:cNvPr id="3" name="Espace réservé du pied de page 2"/>
          <p:cNvSpPr>
            <a:spLocks noGrp="1"/>
          </p:cNvSpPr>
          <p:nvPr>
            <p:ph type="ftr" sz="quarter" idx="11"/>
          </p:nvPr>
        </p:nvSpPr>
        <p:spPr/>
        <p:txBody>
          <a:bodyPr/>
          <a:lstStyle/>
          <a:p>
            <a:r>
              <a:rPr lang="en-US" smtClean="0"/>
              <a:t>Footer</a:t>
            </a:r>
            <a:endParaRPr lang="en-US" dirty="0"/>
          </a:p>
        </p:txBody>
      </p:sp>
    </p:spTree>
    <p:extLst>
      <p:ext uri="{BB962C8B-B14F-4D97-AF65-F5344CB8AC3E}">
        <p14:creationId xmlns:p14="http://schemas.microsoft.com/office/powerpoint/2010/main" val="348843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Customize your headline here</a:t>
            </a:r>
          </a:p>
        </p:txBody>
      </p:sp>
      <p:sp>
        <p:nvSpPr>
          <p:cNvPr id="5" name="Espace réservé du contenu 4"/>
          <p:cNvSpPr>
            <a:spLocks noGrp="1"/>
          </p:cNvSpPr>
          <p:nvPr>
            <p:ph type="body" sz="quarter" idx="14"/>
          </p:nvPr>
        </p:nvSpPr>
        <p:spPr/>
        <p:txBody>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a:p>
            <a:endParaRPr lang="en-US" dirty="0"/>
          </a:p>
        </p:txBody>
      </p:sp>
      <p:sp>
        <p:nvSpPr>
          <p:cNvPr id="2" name="Espace réservé de la date 1"/>
          <p:cNvSpPr>
            <a:spLocks noGrp="1"/>
          </p:cNvSpPr>
          <p:nvPr>
            <p:ph type="dt" sz="half" idx="11"/>
          </p:nvPr>
        </p:nvSpPr>
        <p:spPr/>
        <p:txBody>
          <a:bodyPr/>
          <a:lstStyle/>
          <a:p>
            <a:r>
              <a:rPr lang="en-US" smtClean="0"/>
              <a:t>Date</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3</a:t>
            </a:fld>
            <a:endParaRPr lang="en-US"/>
          </a:p>
        </p:txBody>
      </p:sp>
      <p:sp>
        <p:nvSpPr>
          <p:cNvPr id="3" name="Espace réservé du pied de page 2"/>
          <p:cNvSpPr>
            <a:spLocks noGrp="1"/>
          </p:cNvSpPr>
          <p:nvPr>
            <p:ph type="ftr" sz="quarter" idx="13"/>
          </p:nvPr>
        </p:nvSpPr>
        <p:spPr/>
        <p:txBody>
          <a:bodyPr/>
          <a:lstStyle/>
          <a:p>
            <a:r>
              <a:rPr lang="en-US" smtClean="0"/>
              <a:t>Footer</a:t>
            </a:r>
            <a:endParaRPr lang="en-US" dirty="0"/>
          </a:p>
        </p:txBody>
      </p:sp>
    </p:spTree>
    <p:extLst>
      <p:ext uri="{BB962C8B-B14F-4D97-AF65-F5344CB8AC3E}">
        <p14:creationId xmlns:p14="http://schemas.microsoft.com/office/powerpoint/2010/main" val="2580904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15" name="Slide Number Placeholder 4"/>
          <p:cNvSpPr>
            <a:spLocks noGrp="1"/>
          </p:cNvSpPr>
          <p:nvPr>
            <p:ph type="sldNum" sz="quarter" idx="12"/>
          </p:nvPr>
        </p:nvSpPr>
        <p:spPr/>
        <p:txBody>
          <a:bodyPr/>
          <a:lstStyle/>
          <a:p>
            <a:fld id="{B6208AF5-8AEC-4277-B532-A85A9AFBA95D}" type="slidenum">
              <a:rPr lang="en-US">
                <a:solidFill>
                  <a:prstClr val="black">
                    <a:lumMod val="95000"/>
                    <a:lumOff val="5000"/>
                  </a:prstClr>
                </a:solidFill>
              </a:rPr>
              <a:pPr/>
              <a:t>4</a:t>
            </a:fld>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pic>
        <p:nvPicPr>
          <p:cNvPr id="6246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35375" y="3857628"/>
            <a:ext cx="304800" cy="304800"/>
          </a:xfrm>
          <a:prstGeom prst="rect">
            <a:avLst/>
          </a:prstGeom>
          <a:noFill/>
          <a:ln w="9525">
            <a:noFill/>
            <a:miter lim="800000"/>
            <a:headEnd/>
            <a:tailEnd/>
          </a:ln>
          <a:effectLst/>
        </p:spPr>
      </p:pic>
      <p:pic>
        <p:nvPicPr>
          <p:cNvPr id="6246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35375" y="4521203"/>
            <a:ext cx="304800" cy="304800"/>
          </a:xfrm>
          <a:prstGeom prst="rect">
            <a:avLst/>
          </a:prstGeom>
          <a:noFill/>
          <a:ln w="9525">
            <a:noFill/>
            <a:miter lim="800000"/>
            <a:headEnd/>
            <a:tailEnd/>
          </a:ln>
          <a:effectLst/>
        </p:spPr>
      </p:pic>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a:solidFill>
                  <a:prstClr val="black"/>
                </a:solidFill>
                <a:hlinkClick r:id="rId5"/>
              </a:rPr>
              <a:t>http://creativecommons.org/licenses/by-nd/3.0/</a:t>
            </a:r>
            <a:r>
              <a:rPr lang="fr-FR" sz="1000">
                <a:solidFill>
                  <a:prstClr val="black"/>
                </a:solidFill>
              </a:rPr>
              <a:t> </a:t>
            </a:r>
          </a:p>
        </p:txBody>
      </p:sp>
      <p:pic>
        <p:nvPicPr>
          <p:cNvPr id="62471" name="Picture 7" descr="cc"/>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067175" y="1052513"/>
            <a:ext cx="1800225" cy="438150"/>
          </a:xfrm>
          <a:prstGeom prst="rect">
            <a:avLst/>
          </a:prstGeom>
          <a:noFill/>
        </p:spPr>
      </p:pic>
      <p:sp>
        <p:nvSpPr>
          <p:cNvPr id="62472" name="Line 8"/>
          <p:cNvSpPr>
            <a:spLocks noChangeShapeType="1"/>
          </p:cNvSpPr>
          <p:nvPr/>
        </p:nvSpPr>
        <p:spPr bwMode="auto">
          <a:xfrm>
            <a:off x="3348038"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7"/>
              </a:rPr>
              <a:t>http://</a:t>
            </a:r>
            <a:r>
              <a:rPr lang="fr-FR" sz="1000" dirty="0" smtClean="0">
                <a:solidFill>
                  <a:prstClr val="black"/>
                </a:solidFill>
                <a:hlinkClick r:id="rId7"/>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995738" y="1700213"/>
            <a:ext cx="4716462" cy="4832092"/>
          </a:xfrm>
          <a:prstGeom prst="rect">
            <a:avLst/>
          </a:prstGeom>
          <a:noFill/>
          <a:ln w="9525">
            <a:noFill/>
            <a:miter lim="800000"/>
            <a:headEnd/>
            <a:tailEnd/>
          </a:ln>
          <a:effectLst/>
        </p:spPr>
        <p:txBody>
          <a:bodyPr>
            <a:spAutoFit/>
          </a:bodyPr>
          <a:lstStyle/>
          <a:p>
            <a:r>
              <a:rPr lang="en-US" sz="1600" b="1" dirty="0">
                <a:solidFill>
                  <a:prstClr val="black"/>
                </a:solidFill>
              </a:rPr>
              <a:t>With the use of this free </a:t>
            </a:r>
            <a:r>
              <a:rPr lang="en-US" sz="1600" b="1" dirty="0">
                <a:solidFill>
                  <a:schemeClr val="accent5"/>
                </a:solidFill>
              </a:rPr>
              <a:t>template</a:t>
            </a:r>
            <a:r>
              <a:rPr lang="en-US" sz="1600" b="1" dirty="0">
                <a:solidFill>
                  <a:srgbClr val="E97F02"/>
                </a:solidFill>
              </a:rPr>
              <a:t>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10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200" dirty="0">
                <a:solidFill>
                  <a:prstClr val="black"/>
                </a:solidFill>
              </a:rPr>
              <a:t>Under the following conditions:</a:t>
            </a:r>
          </a:p>
          <a:p>
            <a:pPr>
              <a:spcBef>
                <a:spcPct val="50000"/>
              </a:spcBef>
            </a:pP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p>
          <a:p>
            <a:pPr>
              <a:spcBef>
                <a:spcPct val="50000"/>
              </a:spcBef>
            </a:pPr>
            <a:r>
              <a:rPr lang="en-US" sz="1400" b="1" dirty="0">
                <a:solidFill>
                  <a:prstClr val="black"/>
                </a:solidFill>
              </a:rPr>
              <a:t>No Derivative Works</a:t>
            </a:r>
            <a:r>
              <a:rPr lang="en-US" sz="1200" dirty="0">
                <a:solidFill>
                  <a:prstClr val="black"/>
                </a:solidFill>
              </a:rPr>
              <a:t> — You may not alter, transform, or build upon this work.</a:t>
            </a:r>
          </a:p>
          <a:p>
            <a:pPr>
              <a:spcBef>
                <a:spcPct val="50000"/>
              </a:spcBef>
            </a:pPr>
            <a:endParaRPr lang="en-US" sz="500" dirty="0">
              <a:solidFill>
                <a:prstClr val="black"/>
              </a:solidFill>
            </a:endParaRPr>
          </a:p>
          <a:p>
            <a:pPr>
              <a:spcBef>
                <a:spcPct val="50000"/>
              </a:spcBef>
            </a:pPr>
            <a:r>
              <a:rPr lang="en-US" sz="1050" dirty="0"/>
              <a:t>For any </a:t>
            </a:r>
            <a:r>
              <a:rPr lang="en-US" sz="1050" dirty="0" smtClean="0"/>
              <a:t> </a:t>
            </a:r>
            <a:r>
              <a:rPr lang="en-US" sz="1050" dirty="0"/>
              <a:t>distribution, you must make clear to others the license terms of this work. The best way to do this is with a link to this web page: </a:t>
            </a:r>
            <a:r>
              <a:rPr lang="en-US" sz="1050" dirty="0">
                <a:hlinkClick r:id="rId8"/>
              </a:rPr>
              <a:t>http://www.showeet.com/terms-of-use/</a:t>
            </a:r>
            <a:r>
              <a:rPr lang="en-US" sz="1050" dirty="0"/>
              <a:t> </a:t>
            </a:r>
            <a:br>
              <a:rPr lang="en-US" sz="1050" dirty="0"/>
            </a:br>
            <a:r>
              <a:rPr lang="en-US" sz="1050" dirty="0"/>
              <a:t/>
            </a:r>
            <a:br>
              <a:rPr lang="en-US" sz="1050" dirty="0"/>
            </a:br>
            <a:r>
              <a:rPr lang="en-US" sz="1050" dirty="0"/>
              <a:t>Any of the conditions can be waived if you get permission from </a:t>
            </a:r>
            <a:r>
              <a:rPr lang="en-US" sz="1050" dirty="0" smtClean="0"/>
              <a:t>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Conditions of use</a:t>
            </a:r>
            <a:endParaRPr lang="en-GB" dirty="0"/>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this </a:t>
            </a:r>
            <a:r>
              <a:rPr lang="en-GB" b="1" dirty="0" smtClean="0">
                <a:solidFill>
                  <a:schemeClr val="accent5"/>
                </a:solidFill>
              </a:rPr>
              <a:t>template</a:t>
            </a:r>
            <a:r>
              <a:rPr lang="en-GB" b="1" dirty="0" smtClean="0">
                <a:solidFill>
                  <a:srgbClr val="E97F02"/>
                </a:solidFill>
              </a:rPr>
              <a:t>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t>The copyright statement we require you to include when you use our material is</a:t>
            </a:r>
            <a:r>
              <a:rPr lang="en-US" sz="1600" dirty="0" smtClean="0"/>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spTree>
    <p:extLst>
      <p:ext uri="{BB962C8B-B14F-4D97-AF65-F5344CB8AC3E}">
        <p14:creationId xmlns:p14="http://schemas.microsoft.com/office/powerpoint/2010/main" val="3646782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ixel 2">
      <a:dk1>
        <a:sysClr val="windowText" lastClr="000000"/>
      </a:dk1>
      <a:lt1>
        <a:sysClr val="window" lastClr="FFFFFF"/>
      </a:lt1>
      <a:dk2>
        <a:srgbClr val="1D2631"/>
      </a:dk2>
      <a:lt2>
        <a:srgbClr val="EEECE1"/>
      </a:lt2>
      <a:accent1>
        <a:srgbClr val="3F4855"/>
      </a:accent1>
      <a:accent2>
        <a:srgbClr val="F1A138"/>
      </a:accent2>
      <a:accent3>
        <a:srgbClr val="E7E4DB"/>
      </a:accent3>
      <a:accent4>
        <a:srgbClr val="C31715"/>
      </a:accent4>
      <a:accent5>
        <a:srgbClr val="C31715"/>
      </a:accent5>
      <a:accent6>
        <a:srgbClr val="9EB31C"/>
      </a:accent6>
      <a:hlink>
        <a:srgbClr val="00B0F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TotalTime>
  <Words>223</Words>
  <Application>Microsoft Office PowerPoint</Application>
  <PresentationFormat>Affichage à l'écran (4:3)</PresentationFormat>
  <Paragraphs>47</Paragraphs>
  <Slides>4</Slides>
  <Notes>1</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Insert the title here</vt:lpstr>
      <vt:lpstr>Customize your headline here</vt:lpstr>
      <vt:lpstr>Customize your headline here</vt:lpstr>
      <vt:lpstr>Conditions of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Pixel</dc:title>
  <dc:creator>showeet.com</dc:creator>
  <dcterms:created xsi:type="dcterms:W3CDTF">2012-01-16T12:17:13Z</dcterms:created>
  <dcterms:modified xsi:type="dcterms:W3CDTF">2012-01-31T21:13:50Z</dcterms:modified>
  <cp:category>Templates</cp:category>
</cp:coreProperties>
</file>