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71" r:id="rId2"/>
    <p:sldId id="274" r:id="rId3"/>
    <p:sldId id="275" r:id="rId4"/>
    <p:sldId id="276" r:id="rId5"/>
    <p:sldId id="277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F02"/>
    <a:srgbClr val="4F6F41"/>
    <a:srgbClr val="177EBD"/>
    <a:srgbClr val="BD1550"/>
    <a:srgbClr val="8A9B0F"/>
    <a:srgbClr val="490A3D"/>
    <a:srgbClr val="A51A44"/>
    <a:srgbClr val="ABBD29"/>
    <a:srgbClr val="C8D84B"/>
    <a:srgbClr val="E0F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0" autoAdjust="0"/>
    <p:restoredTop sz="94660"/>
  </p:normalViewPr>
  <p:slideViewPr>
    <p:cSldViewPr>
      <p:cViewPr varScale="1">
        <p:scale>
          <a:sx n="111" d="100"/>
          <a:sy n="111" d="100"/>
        </p:scale>
        <p:origin x="13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89A0D-C9C1-2046-9DD3-3ED8CE1803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B55371A5-A989-E84A-A0C5-C5905D4027BD}">
      <dgm:prSet/>
      <dgm:spPr/>
      <dgm:t>
        <a:bodyPr/>
        <a:lstStyle/>
        <a:p>
          <a:pPr algn="ctr"/>
          <a:r>
            <a:rPr lang="ja-JP" b="1" baseline="0"/>
            <a:t>「今日からできるゲームプログラミング」</a:t>
          </a:r>
          <a:endParaRPr lang="ja-JP"/>
        </a:p>
      </dgm:t>
    </dgm:pt>
    <dgm:pt modelId="{7BD3FC35-DF9D-4546-9176-19ABE4C7FC46}" type="parTrans" cxnId="{5F9C70A5-5DEB-6644-93B3-BB6CFBDB3711}">
      <dgm:prSet/>
      <dgm:spPr/>
      <dgm:t>
        <a:bodyPr/>
        <a:lstStyle/>
        <a:p>
          <a:endParaRPr kumimoji="1" lang="ja-JP" altLang="en-US"/>
        </a:p>
      </dgm:t>
    </dgm:pt>
    <dgm:pt modelId="{501D74F3-5865-2241-9CFC-3F3D39BDEC1C}" type="sibTrans" cxnId="{5F9C70A5-5DEB-6644-93B3-BB6CFBDB3711}">
      <dgm:prSet/>
      <dgm:spPr/>
      <dgm:t>
        <a:bodyPr/>
        <a:lstStyle/>
        <a:p>
          <a:endParaRPr kumimoji="1" lang="ja-JP" altLang="en-US"/>
        </a:p>
      </dgm:t>
    </dgm:pt>
    <dgm:pt modelId="{7DB488B2-AE63-7149-9634-7973D1515E3D}" type="pres">
      <dgm:prSet presAssocID="{28A89A0D-C9C1-2046-9DD3-3ED8CE180319}" presName="linear" presStyleCnt="0">
        <dgm:presLayoutVars>
          <dgm:animLvl val="lvl"/>
          <dgm:resizeHandles val="exact"/>
        </dgm:presLayoutVars>
      </dgm:prSet>
      <dgm:spPr/>
    </dgm:pt>
    <dgm:pt modelId="{811F5163-D6E7-E148-93B1-4A31C3A057F8}" type="pres">
      <dgm:prSet presAssocID="{B55371A5-A989-E84A-A0C5-C5905D4027B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2E4B42-F0CC-2A49-93F8-4D8728FB1B6C}" type="presOf" srcId="{B55371A5-A989-E84A-A0C5-C5905D4027BD}" destId="{811F5163-D6E7-E148-93B1-4A31C3A057F8}" srcOrd="0" destOrd="0" presId="urn:microsoft.com/office/officeart/2005/8/layout/vList2"/>
    <dgm:cxn modelId="{5F9C70A5-5DEB-6644-93B3-BB6CFBDB3711}" srcId="{28A89A0D-C9C1-2046-9DD3-3ED8CE180319}" destId="{B55371A5-A989-E84A-A0C5-C5905D4027BD}" srcOrd="0" destOrd="0" parTransId="{7BD3FC35-DF9D-4546-9176-19ABE4C7FC46}" sibTransId="{501D74F3-5865-2241-9CFC-3F3D39BDEC1C}"/>
    <dgm:cxn modelId="{17B38CE0-0064-AF46-886D-1CA2179A7119}" type="presOf" srcId="{28A89A0D-C9C1-2046-9DD3-3ED8CE180319}" destId="{7DB488B2-AE63-7149-9634-7973D1515E3D}" srcOrd="0" destOrd="0" presId="urn:microsoft.com/office/officeart/2005/8/layout/vList2"/>
    <dgm:cxn modelId="{CF050A4A-9006-D241-87EA-8EDD40E05A89}" type="presParOf" srcId="{7DB488B2-AE63-7149-9634-7973D1515E3D}" destId="{811F5163-D6E7-E148-93B1-4A31C3A057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FD371-029C-D84B-B12D-4AF1E1EDA255}" type="doc">
      <dgm:prSet loTypeId="urn:microsoft.com/office/officeart/2005/8/layout/vList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668BF6C-7A64-614A-8D24-22DE2E79AA17}">
      <dgm:prSet/>
      <dgm:spPr/>
      <dgm:t>
        <a:bodyPr/>
        <a:lstStyle/>
        <a:p>
          <a:r>
            <a:rPr lang="ja-JP" baseline="0"/>
            <a:t>ゲームコースで学べること</a:t>
          </a:r>
          <a:endParaRPr lang="ja-JP"/>
        </a:p>
      </dgm:t>
    </dgm:pt>
    <dgm:pt modelId="{1B464DB6-30D4-7A4C-8C78-295463832D08}" type="parTrans" cxnId="{FD5CEEB8-D585-AF43-A6FA-EC01CD246196}">
      <dgm:prSet/>
      <dgm:spPr/>
      <dgm:t>
        <a:bodyPr/>
        <a:lstStyle/>
        <a:p>
          <a:endParaRPr kumimoji="1" lang="ja-JP" altLang="en-US"/>
        </a:p>
      </dgm:t>
    </dgm:pt>
    <dgm:pt modelId="{C43B46C5-779A-C747-8B8C-63EB6BC6CD00}" type="sibTrans" cxnId="{FD5CEEB8-D585-AF43-A6FA-EC01CD246196}">
      <dgm:prSet/>
      <dgm:spPr/>
      <dgm:t>
        <a:bodyPr/>
        <a:lstStyle/>
        <a:p>
          <a:endParaRPr kumimoji="1" lang="ja-JP" altLang="en-US"/>
        </a:p>
      </dgm:t>
    </dgm:pt>
    <dgm:pt modelId="{AE7FB7DE-3731-1844-B098-6238A6A21F6D}">
      <dgm:prSet/>
      <dgm:spPr/>
      <dgm:t>
        <a:bodyPr/>
        <a:lstStyle/>
        <a:p>
          <a:r>
            <a:rPr lang="ja-JP" baseline="0"/>
            <a:t>プログラマーの役割</a:t>
          </a:r>
          <a:endParaRPr lang="ja-JP"/>
        </a:p>
      </dgm:t>
    </dgm:pt>
    <dgm:pt modelId="{32BDF626-0880-9F4B-B65F-809F502EAA35}" type="parTrans" cxnId="{C62690AA-CA0F-C943-9240-B071EBC7BABC}">
      <dgm:prSet/>
      <dgm:spPr/>
      <dgm:t>
        <a:bodyPr/>
        <a:lstStyle/>
        <a:p>
          <a:endParaRPr kumimoji="1" lang="ja-JP" altLang="en-US"/>
        </a:p>
      </dgm:t>
    </dgm:pt>
    <dgm:pt modelId="{29E8EB8C-50AF-D044-92D9-8DD44C704DF4}" type="sibTrans" cxnId="{C62690AA-CA0F-C943-9240-B071EBC7BABC}">
      <dgm:prSet/>
      <dgm:spPr/>
      <dgm:t>
        <a:bodyPr/>
        <a:lstStyle/>
        <a:p>
          <a:endParaRPr kumimoji="1" lang="ja-JP" altLang="en-US"/>
        </a:p>
      </dgm:t>
    </dgm:pt>
    <dgm:pt modelId="{644DE882-78A0-2348-8005-048D1CC36ADD}">
      <dgm:prSet/>
      <dgm:spPr/>
      <dgm:t>
        <a:bodyPr/>
        <a:lstStyle/>
        <a:p>
          <a:r>
            <a:rPr lang="ja-JP" baseline="0"/>
            <a:t>ゲームプログラムの流れ</a:t>
          </a:r>
          <a:endParaRPr lang="ja-JP"/>
        </a:p>
      </dgm:t>
    </dgm:pt>
    <dgm:pt modelId="{DCBA35C1-38CE-8E46-9B66-15C511F0CD3C}" type="parTrans" cxnId="{1FBD4ACE-CEFA-794C-94D5-73F4C0B4BA7F}">
      <dgm:prSet/>
      <dgm:spPr/>
      <dgm:t>
        <a:bodyPr/>
        <a:lstStyle/>
        <a:p>
          <a:endParaRPr kumimoji="1" lang="ja-JP" altLang="en-US"/>
        </a:p>
      </dgm:t>
    </dgm:pt>
    <dgm:pt modelId="{AE235651-4935-4645-87AF-9EDA85A60410}" type="sibTrans" cxnId="{1FBD4ACE-CEFA-794C-94D5-73F4C0B4BA7F}">
      <dgm:prSet/>
      <dgm:spPr/>
      <dgm:t>
        <a:bodyPr/>
        <a:lstStyle/>
        <a:p>
          <a:endParaRPr kumimoji="1" lang="ja-JP" altLang="en-US"/>
        </a:p>
      </dgm:t>
    </dgm:pt>
    <dgm:pt modelId="{3C45799A-667B-C84E-AA13-A6C67C276C5F}">
      <dgm:prSet/>
      <dgm:spPr/>
      <dgm:t>
        <a:bodyPr/>
        <a:lstStyle/>
        <a:p>
          <a:r>
            <a:rPr lang="ja-JP" baseline="0"/>
            <a:t>実際に触ってみる</a:t>
          </a:r>
          <a:endParaRPr lang="ja-JP"/>
        </a:p>
      </dgm:t>
    </dgm:pt>
    <dgm:pt modelId="{50628030-4330-5440-8805-307E2615EF81}" type="parTrans" cxnId="{17224735-5571-B44F-9499-2518008D6558}">
      <dgm:prSet/>
      <dgm:spPr/>
      <dgm:t>
        <a:bodyPr/>
        <a:lstStyle/>
        <a:p>
          <a:endParaRPr kumimoji="1" lang="ja-JP" altLang="en-US"/>
        </a:p>
      </dgm:t>
    </dgm:pt>
    <dgm:pt modelId="{C68F8F66-E672-EA49-A7C3-8D6C01415900}" type="sibTrans" cxnId="{17224735-5571-B44F-9499-2518008D6558}">
      <dgm:prSet/>
      <dgm:spPr/>
      <dgm:t>
        <a:bodyPr/>
        <a:lstStyle/>
        <a:p>
          <a:endParaRPr kumimoji="1" lang="ja-JP" altLang="en-US"/>
        </a:p>
      </dgm:t>
    </dgm:pt>
    <dgm:pt modelId="{F206BC1D-6D64-C74E-88E1-581AFF232A65}">
      <dgm:prSet/>
      <dgm:spPr/>
      <dgm:t>
        <a:bodyPr/>
        <a:lstStyle/>
        <a:p>
          <a:r>
            <a:rPr lang="ja-JP" baseline="0"/>
            <a:t>まとめ</a:t>
          </a:r>
          <a:endParaRPr lang="ja-JP"/>
        </a:p>
      </dgm:t>
    </dgm:pt>
    <dgm:pt modelId="{A0FBAE5B-D986-7B41-9556-CC282E93C8E7}" type="parTrans" cxnId="{512513AB-1603-3041-97F8-929E072A4455}">
      <dgm:prSet/>
      <dgm:spPr/>
      <dgm:t>
        <a:bodyPr/>
        <a:lstStyle/>
        <a:p>
          <a:endParaRPr kumimoji="1" lang="ja-JP" altLang="en-US"/>
        </a:p>
      </dgm:t>
    </dgm:pt>
    <dgm:pt modelId="{A4A10E79-D240-2147-B923-1506F8876AEF}" type="sibTrans" cxnId="{512513AB-1603-3041-97F8-929E072A4455}">
      <dgm:prSet/>
      <dgm:spPr/>
      <dgm:t>
        <a:bodyPr/>
        <a:lstStyle/>
        <a:p>
          <a:endParaRPr kumimoji="1" lang="ja-JP" altLang="en-US"/>
        </a:p>
      </dgm:t>
    </dgm:pt>
    <dgm:pt modelId="{D8E4590A-E4F9-2743-B0E6-3952C6C0C169}" type="pres">
      <dgm:prSet presAssocID="{E88FD371-029C-D84B-B12D-4AF1E1EDA255}" presName="linearFlow" presStyleCnt="0">
        <dgm:presLayoutVars>
          <dgm:dir/>
          <dgm:resizeHandles val="exact"/>
        </dgm:presLayoutVars>
      </dgm:prSet>
      <dgm:spPr/>
    </dgm:pt>
    <dgm:pt modelId="{49554A92-1EDD-7844-B15E-CF068D599DCA}" type="pres">
      <dgm:prSet presAssocID="{7668BF6C-7A64-614A-8D24-22DE2E79AA17}" presName="composite" presStyleCnt="0"/>
      <dgm:spPr/>
    </dgm:pt>
    <dgm:pt modelId="{CE03D48F-FDC0-AB45-B0B0-A22A7896518F}" type="pres">
      <dgm:prSet presAssocID="{7668BF6C-7A64-614A-8D24-22DE2E79AA17}" presName="imgShp" presStyleLbl="fgImgPlace1" presStyleIdx="0" presStyleCnt="5"/>
      <dgm:spPr/>
    </dgm:pt>
    <dgm:pt modelId="{63497825-968E-764F-B4B7-5B792A6162B8}" type="pres">
      <dgm:prSet presAssocID="{7668BF6C-7A64-614A-8D24-22DE2E79AA17}" presName="txShp" presStyleLbl="node1" presStyleIdx="0" presStyleCnt="5">
        <dgm:presLayoutVars>
          <dgm:bulletEnabled val="1"/>
        </dgm:presLayoutVars>
      </dgm:prSet>
      <dgm:spPr/>
    </dgm:pt>
    <dgm:pt modelId="{BF878655-EEFE-B841-AECA-7B015CDD5601}" type="pres">
      <dgm:prSet presAssocID="{C43B46C5-779A-C747-8B8C-63EB6BC6CD00}" presName="spacing" presStyleCnt="0"/>
      <dgm:spPr/>
    </dgm:pt>
    <dgm:pt modelId="{21C51732-4A23-0848-9FD6-0AD24F1BE2DE}" type="pres">
      <dgm:prSet presAssocID="{AE7FB7DE-3731-1844-B098-6238A6A21F6D}" presName="composite" presStyleCnt="0"/>
      <dgm:spPr/>
    </dgm:pt>
    <dgm:pt modelId="{0B0EDA1A-1489-4C46-B963-40925BAC22E8}" type="pres">
      <dgm:prSet presAssocID="{AE7FB7DE-3731-1844-B098-6238A6A21F6D}" presName="imgShp" presStyleLbl="fgImgPlace1" presStyleIdx="1" presStyleCnt="5"/>
      <dgm:spPr/>
    </dgm:pt>
    <dgm:pt modelId="{F2DDC3DF-0AAC-8547-BCD9-1CE472CC1491}" type="pres">
      <dgm:prSet presAssocID="{AE7FB7DE-3731-1844-B098-6238A6A21F6D}" presName="txShp" presStyleLbl="node1" presStyleIdx="1" presStyleCnt="5">
        <dgm:presLayoutVars>
          <dgm:bulletEnabled val="1"/>
        </dgm:presLayoutVars>
      </dgm:prSet>
      <dgm:spPr/>
    </dgm:pt>
    <dgm:pt modelId="{C3950EB7-04C7-3D42-96D2-4691FDAD8173}" type="pres">
      <dgm:prSet presAssocID="{29E8EB8C-50AF-D044-92D9-8DD44C704DF4}" presName="spacing" presStyleCnt="0"/>
      <dgm:spPr/>
    </dgm:pt>
    <dgm:pt modelId="{1ADBE3EB-3D76-9F4C-9325-F28D8820C075}" type="pres">
      <dgm:prSet presAssocID="{644DE882-78A0-2348-8005-048D1CC36ADD}" presName="composite" presStyleCnt="0"/>
      <dgm:spPr/>
    </dgm:pt>
    <dgm:pt modelId="{2308C100-7FB8-D446-B53B-DD37036552FE}" type="pres">
      <dgm:prSet presAssocID="{644DE882-78A0-2348-8005-048D1CC36ADD}" presName="imgShp" presStyleLbl="fgImgPlace1" presStyleIdx="2" presStyleCnt="5"/>
      <dgm:spPr/>
    </dgm:pt>
    <dgm:pt modelId="{9F73A8A0-8502-1B43-86CC-F4A18255D4EB}" type="pres">
      <dgm:prSet presAssocID="{644DE882-78A0-2348-8005-048D1CC36ADD}" presName="txShp" presStyleLbl="node1" presStyleIdx="2" presStyleCnt="5">
        <dgm:presLayoutVars>
          <dgm:bulletEnabled val="1"/>
        </dgm:presLayoutVars>
      </dgm:prSet>
      <dgm:spPr/>
    </dgm:pt>
    <dgm:pt modelId="{25E432F7-72A9-9444-B2F2-7B85765B1A4C}" type="pres">
      <dgm:prSet presAssocID="{AE235651-4935-4645-87AF-9EDA85A60410}" presName="spacing" presStyleCnt="0"/>
      <dgm:spPr/>
    </dgm:pt>
    <dgm:pt modelId="{1FB9C497-C2DE-3C46-A182-8162B36D776C}" type="pres">
      <dgm:prSet presAssocID="{3C45799A-667B-C84E-AA13-A6C67C276C5F}" presName="composite" presStyleCnt="0"/>
      <dgm:spPr/>
    </dgm:pt>
    <dgm:pt modelId="{2DB710FD-37F7-F540-B91A-AD337D9BB7C4}" type="pres">
      <dgm:prSet presAssocID="{3C45799A-667B-C84E-AA13-A6C67C276C5F}" presName="imgShp" presStyleLbl="fgImgPlace1" presStyleIdx="3" presStyleCnt="5"/>
      <dgm:spPr/>
    </dgm:pt>
    <dgm:pt modelId="{07BCD0E9-0DFD-894F-8345-BB89B59CFB68}" type="pres">
      <dgm:prSet presAssocID="{3C45799A-667B-C84E-AA13-A6C67C276C5F}" presName="txShp" presStyleLbl="node1" presStyleIdx="3" presStyleCnt="5">
        <dgm:presLayoutVars>
          <dgm:bulletEnabled val="1"/>
        </dgm:presLayoutVars>
      </dgm:prSet>
      <dgm:spPr/>
    </dgm:pt>
    <dgm:pt modelId="{F284476D-B3AD-724E-B776-403EC2CF495A}" type="pres">
      <dgm:prSet presAssocID="{C68F8F66-E672-EA49-A7C3-8D6C01415900}" presName="spacing" presStyleCnt="0"/>
      <dgm:spPr/>
    </dgm:pt>
    <dgm:pt modelId="{CD037120-6629-3A45-AB7A-E079EB59E038}" type="pres">
      <dgm:prSet presAssocID="{F206BC1D-6D64-C74E-88E1-581AFF232A65}" presName="composite" presStyleCnt="0"/>
      <dgm:spPr/>
    </dgm:pt>
    <dgm:pt modelId="{CFDCEBBB-E05D-7846-ADF9-3EA0657E7A1A}" type="pres">
      <dgm:prSet presAssocID="{F206BC1D-6D64-C74E-88E1-581AFF232A65}" presName="imgShp" presStyleLbl="fgImgPlace1" presStyleIdx="4" presStyleCnt="5"/>
      <dgm:spPr/>
    </dgm:pt>
    <dgm:pt modelId="{2442124F-52D2-0542-941D-3CD8713D5FAC}" type="pres">
      <dgm:prSet presAssocID="{F206BC1D-6D64-C74E-88E1-581AFF232A65}" presName="txShp" presStyleLbl="node1" presStyleIdx="4" presStyleCnt="5">
        <dgm:presLayoutVars>
          <dgm:bulletEnabled val="1"/>
        </dgm:presLayoutVars>
      </dgm:prSet>
      <dgm:spPr/>
    </dgm:pt>
  </dgm:ptLst>
  <dgm:cxnLst>
    <dgm:cxn modelId="{8DEDB832-4C84-284F-B1D0-4DCAD2F601B2}" type="presOf" srcId="{E88FD371-029C-D84B-B12D-4AF1E1EDA255}" destId="{D8E4590A-E4F9-2743-B0E6-3952C6C0C169}" srcOrd="0" destOrd="0" presId="urn:microsoft.com/office/officeart/2005/8/layout/vList3"/>
    <dgm:cxn modelId="{17224735-5571-B44F-9499-2518008D6558}" srcId="{E88FD371-029C-D84B-B12D-4AF1E1EDA255}" destId="{3C45799A-667B-C84E-AA13-A6C67C276C5F}" srcOrd="3" destOrd="0" parTransId="{50628030-4330-5440-8805-307E2615EF81}" sibTransId="{C68F8F66-E672-EA49-A7C3-8D6C01415900}"/>
    <dgm:cxn modelId="{63013D56-E3C4-3540-A5C9-C35D448AA132}" type="presOf" srcId="{AE7FB7DE-3731-1844-B098-6238A6A21F6D}" destId="{F2DDC3DF-0AAC-8547-BCD9-1CE472CC1491}" srcOrd="0" destOrd="0" presId="urn:microsoft.com/office/officeart/2005/8/layout/vList3"/>
    <dgm:cxn modelId="{EE42AB61-D442-BA42-879E-5C04F7803E0A}" type="presOf" srcId="{7668BF6C-7A64-614A-8D24-22DE2E79AA17}" destId="{63497825-968E-764F-B4B7-5B792A6162B8}" srcOrd="0" destOrd="0" presId="urn:microsoft.com/office/officeart/2005/8/layout/vList3"/>
    <dgm:cxn modelId="{54D63E63-0C8B-014E-89F8-E1AAF9F8F497}" type="presOf" srcId="{3C45799A-667B-C84E-AA13-A6C67C276C5F}" destId="{07BCD0E9-0DFD-894F-8345-BB89B59CFB68}" srcOrd="0" destOrd="0" presId="urn:microsoft.com/office/officeart/2005/8/layout/vList3"/>
    <dgm:cxn modelId="{EEECFA67-FCA2-9946-BE6C-47243AAC2D5A}" type="presOf" srcId="{F206BC1D-6D64-C74E-88E1-581AFF232A65}" destId="{2442124F-52D2-0542-941D-3CD8713D5FAC}" srcOrd="0" destOrd="0" presId="urn:microsoft.com/office/officeart/2005/8/layout/vList3"/>
    <dgm:cxn modelId="{A7D6F07C-F0E5-5D44-B9EF-C61F43B06EE3}" type="presOf" srcId="{644DE882-78A0-2348-8005-048D1CC36ADD}" destId="{9F73A8A0-8502-1B43-86CC-F4A18255D4EB}" srcOrd="0" destOrd="0" presId="urn:microsoft.com/office/officeart/2005/8/layout/vList3"/>
    <dgm:cxn modelId="{C62690AA-CA0F-C943-9240-B071EBC7BABC}" srcId="{E88FD371-029C-D84B-B12D-4AF1E1EDA255}" destId="{AE7FB7DE-3731-1844-B098-6238A6A21F6D}" srcOrd="1" destOrd="0" parTransId="{32BDF626-0880-9F4B-B65F-809F502EAA35}" sibTransId="{29E8EB8C-50AF-D044-92D9-8DD44C704DF4}"/>
    <dgm:cxn modelId="{512513AB-1603-3041-97F8-929E072A4455}" srcId="{E88FD371-029C-D84B-B12D-4AF1E1EDA255}" destId="{F206BC1D-6D64-C74E-88E1-581AFF232A65}" srcOrd="4" destOrd="0" parTransId="{A0FBAE5B-D986-7B41-9556-CC282E93C8E7}" sibTransId="{A4A10E79-D240-2147-B923-1506F8876AEF}"/>
    <dgm:cxn modelId="{FD5CEEB8-D585-AF43-A6FA-EC01CD246196}" srcId="{E88FD371-029C-D84B-B12D-4AF1E1EDA255}" destId="{7668BF6C-7A64-614A-8D24-22DE2E79AA17}" srcOrd="0" destOrd="0" parTransId="{1B464DB6-30D4-7A4C-8C78-295463832D08}" sibTransId="{C43B46C5-779A-C747-8B8C-63EB6BC6CD00}"/>
    <dgm:cxn modelId="{1FBD4ACE-CEFA-794C-94D5-73F4C0B4BA7F}" srcId="{E88FD371-029C-D84B-B12D-4AF1E1EDA255}" destId="{644DE882-78A0-2348-8005-048D1CC36ADD}" srcOrd="2" destOrd="0" parTransId="{DCBA35C1-38CE-8E46-9B66-15C511F0CD3C}" sibTransId="{AE235651-4935-4645-87AF-9EDA85A60410}"/>
    <dgm:cxn modelId="{790A488D-121F-4645-A026-6FE35054E828}" type="presParOf" srcId="{D8E4590A-E4F9-2743-B0E6-3952C6C0C169}" destId="{49554A92-1EDD-7844-B15E-CF068D599DCA}" srcOrd="0" destOrd="0" presId="urn:microsoft.com/office/officeart/2005/8/layout/vList3"/>
    <dgm:cxn modelId="{FED0BC24-F85C-104B-A3A2-E4FF19A8427D}" type="presParOf" srcId="{49554A92-1EDD-7844-B15E-CF068D599DCA}" destId="{CE03D48F-FDC0-AB45-B0B0-A22A7896518F}" srcOrd="0" destOrd="0" presId="urn:microsoft.com/office/officeart/2005/8/layout/vList3"/>
    <dgm:cxn modelId="{E6A63C8F-DA90-C940-A37A-A5ECBBE2F942}" type="presParOf" srcId="{49554A92-1EDD-7844-B15E-CF068D599DCA}" destId="{63497825-968E-764F-B4B7-5B792A6162B8}" srcOrd="1" destOrd="0" presId="urn:microsoft.com/office/officeart/2005/8/layout/vList3"/>
    <dgm:cxn modelId="{030A2AE6-3E1F-B84C-A5EB-EEA63E3AD065}" type="presParOf" srcId="{D8E4590A-E4F9-2743-B0E6-3952C6C0C169}" destId="{BF878655-EEFE-B841-AECA-7B015CDD5601}" srcOrd="1" destOrd="0" presId="urn:microsoft.com/office/officeart/2005/8/layout/vList3"/>
    <dgm:cxn modelId="{E0FF1E75-72C0-3340-980E-D2949D29ABE4}" type="presParOf" srcId="{D8E4590A-E4F9-2743-B0E6-3952C6C0C169}" destId="{21C51732-4A23-0848-9FD6-0AD24F1BE2DE}" srcOrd="2" destOrd="0" presId="urn:microsoft.com/office/officeart/2005/8/layout/vList3"/>
    <dgm:cxn modelId="{03F3CFF0-B175-4C45-A780-A3836FD6F028}" type="presParOf" srcId="{21C51732-4A23-0848-9FD6-0AD24F1BE2DE}" destId="{0B0EDA1A-1489-4C46-B963-40925BAC22E8}" srcOrd="0" destOrd="0" presId="urn:microsoft.com/office/officeart/2005/8/layout/vList3"/>
    <dgm:cxn modelId="{6ED1132F-BD86-F84C-B16A-C8800FA64DC7}" type="presParOf" srcId="{21C51732-4A23-0848-9FD6-0AD24F1BE2DE}" destId="{F2DDC3DF-0AAC-8547-BCD9-1CE472CC1491}" srcOrd="1" destOrd="0" presId="urn:microsoft.com/office/officeart/2005/8/layout/vList3"/>
    <dgm:cxn modelId="{0F34C5EF-CF67-C84F-8F27-BF2CA2C5FC21}" type="presParOf" srcId="{D8E4590A-E4F9-2743-B0E6-3952C6C0C169}" destId="{C3950EB7-04C7-3D42-96D2-4691FDAD8173}" srcOrd="3" destOrd="0" presId="urn:microsoft.com/office/officeart/2005/8/layout/vList3"/>
    <dgm:cxn modelId="{0301C533-081C-E548-B79F-FA9DE7763EB1}" type="presParOf" srcId="{D8E4590A-E4F9-2743-B0E6-3952C6C0C169}" destId="{1ADBE3EB-3D76-9F4C-9325-F28D8820C075}" srcOrd="4" destOrd="0" presId="urn:microsoft.com/office/officeart/2005/8/layout/vList3"/>
    <dgm:cxn modelId="{90E2FDB5-9D3F-5D40-87CD-45DBD6DA27A1}" type="presParOf" srcId="{1ADBE3EB-3D76-9F4C-9325-F28D8820C075}" destId="{2308C100-7FB8-D446-B53B-DD37036552FE}" srcOrd="0" destOrd="0" presId="urn:microsoft.com/office/officeart/2005/8/layout/vList3"/>
    <dgm:cxn modelId="{1B86A3AC-F0FD-A940-8AB3-1D136E5CE782}" type="presParOf" srcId="{1ADBE3EB-3D76-9F4C-9325-F28D8820C075}" destId="{9F73A8A0-8502-1B43-86CC-F4A18255D4EB}" srcOrd="1" destOrd="0" presId="urn:microsoft.com/office/officeart/2005/8/layout/vList3"/>
    <dgm:cxn modelId="{65A9BEDF-59FD-9C48-A7A1-3F5245F22E8C}" type="presParOf" srcId="{D8E4590A-E4F9-2743-B0E6-3952C6C0C169}" destId="{25E432F7-72A9-9444-B2F2-7B85765B1A4C}" srcOrd="5" destOrd="0" presId="urn:microsoft.com/office/officeart/2005/8/layout/vList3"/>
    <dgm:cxn modelId="{23F63097-3E5E-144C-AFEF-839623F5DA49}" type="presParOf" srcId="{D8E4590A-E4F9-2743-B0E6-3952C6C0C169}" destId="{1FB9C497-C2DE-3C46-A182-8162B36D776C}" srcOrd="6" destOrd="0" presId="urn:microsoft.com/office/officeart/2005/8/layout/vList3"/>
    <dgm:cxn modelId="{65061709-4A0D-6E4D-9EFF-0D163FD341C6}" type="presParOf" srcId="{1FB9C497-C2DE-3C46-A182-8162B36D776C}" destId="{2DB710FD-37F7-F540-B91A-AD337D9BB7C4}" srcOrd="0" destOrd="0" presId="urn:microsoft.com/office/officeart/2005/8/layout/vList3"/>
    <dgm:cxn modelId="{9E7B4550-84E3-9644-B077-E64D6AA24F30}" type="presParOf" srcId="{1FB9C497-C2DE-3C46-A182-8162B36D776C}" destId="{07BCD0E9-0DFD-894F-8345-BB89B59CFB68}" srcOrd="1" destOrd="0" presId="urn:microsoft.com/office/officeart/2005/8/layout/vList3"/>
    <dgm:cxn modelId="{9C45BA08-696B-8647-9AEC-FD7769E5942A}" type="presParOf" srcId="{D8E4590A-E4F9-2743-B0E6-3952C6C0C169}" destId="{F284476D-B3AD-724E-B776-403EC2CF495A}" srcOrd="7" destOrd="0" presId="urn:microsoft.com/office/officeart/2005/8/layout/vList3"/>
    <dgm:cxn modelId="{7C46D82E-F130-2842-AE38-E4DE03EA011B}" type="presParOf" srcId="{D8E4590A-E4F9-2743-B0E6-3952C6C0C169}" destId="{CD037120-6629-3A45-AB7A-E079EB59E038}" srcOrd="8" destOrd="0" presId="urn:microsoft.com/office/officeart/2005/8/layout/vList3"/>
    <dgm:cxn modelId="{F35E7D69-06FD-D846-861B-468BCD1888CF}" type="presParOf" srcId="{CD037120-6629-3A45-AB7A-E079EB59E038}" destId="{CFDCEBBB-E05D-7846-ADF9-3EA0657E7A1A}" srcOrd="0" destOrd="0" presId="urn:microsoft.com/office/officeart/2005/8/layout/vList3"/>
    <dgm:cxn modelId="{A64170B6-0510-0D42-9AC9-07E57212B12B}" type="presParOf" srcId="{CD037120-6629-3A45-AB7A-E079EB59E038}" destId="{2442124F-52D2-0542-941D-3CD8713D5FA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939DE-D85F-404B-B563-EA9FCD2D0C9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4B0455A-2EB0-714A-8838-68A67A7FFD36}">
      <dgm:prSet/>
      <dgm:spPr/>
      <dgm:t>
        <a:bodyPr/>
        <a:lstStyle/>
        <a:p>
          <a:r>
            <a:rPr lang="en-US" baseline="0"/>
            <a:t>1</a:t>
          </a:r>
          <a:r>
            <a:rPr lang="ja-JP" baseline="0"/>
            <a:t>年目</a:t>
          </a:r>
          <a:endParaRPr lang="ja-JP"/>
        </a:p>
      </dgm:t>
    </dgm:pt>
    <dgm:pt modelId="{AEC0B0F7-E173-7F49-9B17-71CF9BFA01D1}" type="parTrans" cxnId="{7EB7ADDC-08E0-F242-8D8C-6798D3ECF17A}">
      <dgm:prSet/>
      <dgm:spPr/>
      <dgm:t>
        <a:bodyPr/>
        <a:lstStyle/>
        <a:p>
          <a:endParaRPr kumimoji="1" lang="ja-JP" altLang="en-US"/>
        </a:p>
      </dgm:t>
    </dgm:pt>
    <dgm:pt modelId="{A8470528-7D5E-B74A-A9CA-B44B87936986}" type="sibTrans" cxnId="{7EB7ADDC-08E0-F242-8D8C-6798D3ECF17A}">
      <dgm:prSet/>
      <dgm:spPr/>
      <dgm:t>
        <a:bodyPr/>
        <a:lstStyle/>
        <a:p>
          <a:endParaRPr kumimoji="1" lang="ja-JP" altLang="en-US"/>
        </a:p>
      </dgm:t>
    </dgm:pt>
    <dgm:pt modelId="{0DBDBA7D-3DF0-5942-9FA7-76F302498C73}">
      <dgm:prSet/>
      <dgm:spPr/>
      <dgm:t>
        <a:bodyPr/>
        <a:lstStyle/>
        <a:p>
          <a:r>
            <a:rPr kumimoji="1" lang="en-US" altLang="ja-JP" dirty="0"/>
            <a:t>2</a:t>
          </a:r>
          <a:r>
            <a:rPr kumimoji="1" lang="ja-JP" altLang="en-US"/>
            <a:t>年目</a:t>
          </a:r>
        </a:p>
      </dgm:t>
    </dgm:pt>
    <dgm:pt modelId="{EC5899E1-DA43-ED4A-89F4-40C9ED3BEC36}" type="parTrans" cxnId="{F4278ABA-17E7-8142-88EC-99AC63873A3A}">
      <dgm:prSet/>
      <dgm:spPr/>
      <dgm:t>
        <a:bodyPr/>
        <a:lstStyle/>
        <a:p>
          <a:endParaRPr kumimoji="1" lang="ja-JP" altLang="en-US"/>
        </a:p>
      </dgm:t>
    </dgm:pt>
    <dgm:pt modelId="{88BCAD87-0642-3541-B299-FC4257BC5C2C}" type="sibTrans" cxnId="{F4278ABA-17E7-8142-88EC-99AC63873A3A}">
      <dgm:prSet/>
      <dgm:spPr/>
      <dgm:t>
        <a:bodyPr/>
        <a:lstStyle/>
        <a:p>
          <a:endParaRPr kumimoji="1" lang="ja-JP" altLang="en-US"/>
        </a:p>
      </dgm:t>
    </dgm:pt>
    <dgm:pt modelId="{FBF08ADF-1AF0-F540-8EE0-C4F364734411}">
      <dgm:prSet/>
      <dgm:spPr/>
      <dgm:t>
        <a:bodyPr/>
        <a:lstStyle/>
        <a:p>
          <a:r>
            <a:rPr kumimoji="1" lang="en-US" altLang="ja-JP" dirty="0"/>
            <a:t>3</a:t>
          </a:r>
          <a:r>
            <a:rPr kumimoji="1" lang="ja-JP" altLang="en-US"/>
            <a:t>年目</a:t>
          </a:r>
        </a:p>
      </dgm:t>
    </dgm:pt>
    <dgm:pt modelId="{12B01960-A13A-404B-8E81-59CB39CA2D27}" type="parTrans" cxnId="{ADEFF4E3-A529-5642-8110-FC621B398658}">
      <dgm:prSet/>
      <dgm:spPr/>
      <dgm:t>
        <a:bodyPr/>
        <a:lstStyle/>
        <a:p>
          <a:endParaRPr kumimoji="1" lang="ja-JP" altLang="en-US"/>
        </a:p>
      </dgm:t>
    </dgm:pt>
    <dgm:pt modelId="{033070BB-9143-B749-AC03-2729BBA1D886}" type="sibTrans" cxnId="{ADEFF4E3-A529-5642-8110-FC621B398658}">
      <dgm:prSet/>
      <dgm:spPr/>
      <dgm:t>
        <a:bodyPr/>
        <a:lstStyle/>
        <a:p>
          <a:endParaRPr kumimoji="1" lang="ja-JP" altLang="en-US"/>
        </a:p>
      </dgm:t>
    </dgm:pt>
    <dgm:pt modelId="{6D68A682-F8E9-6248-81E3-6CB12FF2A2C6}">
      <dgm:prSet/>
      <dgm:spPr/>
      <dgm:t>
        <a:bodyPr/>
        <a:lstStyle/>
        <a:p>
          <a:r>
            <a:rPr kumimoji="1" lang="en-US" altLang="ja-JP" dirty="0"/>
            <a:t>4</a:t>
          </a:r>
          <a:r>
            <a:rPr kumimoji="1" lang="ja-JP" altLang="en-US"/>
            <a:t>年目</a:t>
          </a:r>
        </a:p>
      </dgm:t>
    </dgm:pt>
    <dgm:pt modelId="{5EEF4DBD-61E9-8440-9D26-35F25BC12276}" type="parTrans" cxnId="{82A6D06D-0AFF-8846-9DF7-6474014F989F}">
      <dgm:prSet/>
      <dgm:spPr/>
      <dgm:t>
        <a:bodyPr/>
        <a:lstStyle/>
        <a:p>
          <a:endParaRPr kumimoji="1" lang="ja-JP" altLang="en-US"/>
        </a:p>
      </dgm:t>
    </dgm:pt>
    <dgm:pt modelId="{F49AE5E6-2D2A-E340-B920-29E976A04227}" type="sibTrans" cxnId="{82A6D06D-0AFF-8846-9DF7-6474014F989F}">
      <dgm:prSet/>
      <dgm:spPr/>
      <dgm:t>
        <a:bodyPr/>
        <a:lstStyle/>
        <a:p>
          <a:endParaRPr kumimoji="1" lang="ja-JP" altLang="en-US"/>
        </a:p>
      </dgm:t>
    </dgm:pt>
    <dgm:pt modelId="{17272F47-9908-CF4A-8458-F6AD6FB78372}" type="pres">
      <dgm:prSet presAssocID="{DC2939DE-D85F-404B-B563-EA9FCD2D0C91}" presName="linearFlow" presStyleCnt="0">
        <dgm:presLayoutVars>
          <dgm:dir/>
          <dgm:animLvl val="lvl"/>
          <dgm:resizeHandles val="exact"/>
        </dgm:presLayoutVars>
      </dgm:prSet>
      <dgm:spPr/>
    </dgm:pt>
    <dgm:pt modelId="{5FE99C0C-9B6D-BC4E-94BB-940FE3F9743E}" type="pres">
      <dgm:prSet presAssocID="{D4B0455A-2EB0-714A-8838-68A67A7FFD36}" presName="composite" presStyleCnt="0"/>
      <dgm:spPr/>
    </dgm:pt>
    <dgm:pt modelId="{7B47BB44-1C99-824B-AD68-17291F4574EA}" type="pres">
      <dgm:prSet presAssocID="{D4B0455A-2EB0-714A-8838-68A67A7FFD3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1EB203C-4160-EC4C-90BC-B56BF021B861}" type="pres">
      <dgm:prSet presAssocID="{D4B0455A-2EB0-714A-8838-68A67A7FFD36}" presName="descendantText" presStyleLbl="alignAcc1" presStyleIdx="0" presStyleCnt="4">
        <dgm:presLayoutVars>
          <dgm:bulletEnabled val="1"/>
        </dgm:presLayoutVars>
      </dgm:prSet>
      <dgm:spPr/>
    </dgm:pt>
    <dgm:pt modelId="{6BC1BFF4-993D-1B45-8CA3-E4F9A4A53364}" type="pres">
      <dgm:prSet presAssocID="{A8470528-7D5E-B74A-A9CA-B44B87936986}" presName="sp" presStyleCnt="0"/>
      <dgm:spPr/>
    </dgm:pt>
    <dgm:pt modelId="{D0E0BBEA-1AB2-734C-A5AD-597F71A0B7F1}" type="pres">
      <dgm:prSet presAssocID="{0DBDBA7D-3DF0-5942-9FA7-76F302498C73}" presName="composite" presStyleCnt="0"/>
      <dgm:spPr/>
    </dgm:pt>
    <dgm:pt modelId="{8F74C459-0D5F-9349-8DA1-D33B3805CF6A}" type="pres">
      <dgm:prSet presAssocID="{0DBDBA7D-3DF0-5942-9FA7-76F302498C7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212F319-3EBD-594D-B502-84268E89A80D}" type="pres">
      <dgm:prSet presAssocID="{0DBDBA7D-3DF0-5942-9FA7-76F302498C73}" presName="descendantText" presStyleLbl="alignAcc1" presStyleIdx="1" presStyleCnt="4">
        <dgm:presLayoutVars>
          <dgm:bulletEnabled val="1"/>
        </dgm:presLayoutVars>
      </dgm:prSet>
      <dgm:spPr/>
    </dgm:pt>
    <dgm:pt modelId="{A63922EA-6B91-114B-9AA5-C00365D63FE9}" type="pres">
      <dgm:prSet presAssocID="{88BCAD87-0642-3541-B299-FC4257BC5C2C}" presName="sp" presStyleCnt="0"/>
      <dgm:spPr/>
    </dgm:pt>
    <dgm:pt modelId="{329CBF1A-7806-6949-9291-99FCCC16AD8C}" type="pres">
      <dgm:prSet presAssocID="{FBF08ADF-1AF0-F540-8EE0-C4F364734411}" presName="composite" presStyleCnt="0"/>
      <dgm:spPr/>
    </dgm:pt>
    <dgm:pt modelId="{A19C6018-87A2-9742-B8C2-DCCA03392DC4}" type="pres">
      <dgm:prSet presAssocID="{FBF08ADF-1AF0-F540-8EE0-C4F36473441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C53992E-A177-184F-BC73-6222A1515E74}" type="pres">
      <dgm:prSet presAssocID="{FBF08ADF-1AF0-F540-8EE0-C4F364734411}" presName="descendantText" presStyleLbl="alignAcc1" presStyleIdx="2" presStyleCnt="4">
        <dgm:presLayoutVars>
          <dgm:bulletEnabled val="1"/>
        </dgm:presLayoutVars>
      </dgm:prSet>
      <dgm:spPr/>
    </dgm:pt>
    <dgm:pt modelId="{5F3B3B23-78A4-6F4E-88BD-572A41431177}" type="pres">
      <dgm:prSet presAssocID="{033070BB-9143-B749-AC03-2729BBA1D886}" presName="sp" presStyleCnt="0"/>
      <dgm:spPr/>
    </dgm:pt>
    <dgm:pt modelId="{2BE9D751-0A9A-1B46-8729-8020A9DB5E3D}" type="pres">
      <dgm:prSet presAssocID="{6D68A682-F8E9-6248-81E3-6CB12FF2A2C6}" presName="composite" presStyleCnt="0"/>
      <dgm:spPr/>
    </dgm:pt>
    <dgm:pt modelId="{BE3F6175-ABD7-7347-8570-88B36F7A2A44}" type="pres">
      <dgm:prSet presAssocID="{6D68A682-F8E9-6248-81E3-6CB12FF2A2C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37A386E-5651-9B4F-AEE8-4D011620ABFD}" type="pres">
      <dgm:prSet presAssocID="{6D68A682-F8E9-6248-81E3-6CB12FF2A2C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FCA81726-0CD0-8945-80C3-E3F34917D9C3}" type="presOf" srcId="{D4B0455A-2EB0-714A-8838-68A67A7FFD36}" destId="{7B47BB44-1C99-824B-AD68-17291F4574EA}" srcOrd="0" destOrd="0" presId="urn:microsoft.com/office/officeart/2005/8/layout/chevron2"/>
    <dgm:cxn modelId="{10E7135F-EA0C-3D4D-8D2C-63DA84578823}" type="presOf" srcId="{0DBDBA7D-3DF0-5942-9FA7-76F302498C73}" destId="{8F74C459-0D5F-9349-8DA1-D33B3805CF6A}" srcOrd="0" destOrd="0" presId="urn:microsoft.com/office/officeart/2005/8/layout/chevron2"/>
    <dgm:cxn modelId="{9AFA3C64-BB03-FD49-8C28-E44D12A51DE1}" type="presOf" srcId="{DC2939DE-D85F-404B-B563-EA9FCD2D0C91}" destId="{17272F47-9908-CF4A-8458-F6AD6FB78372}" srcOrd="0" destOrd="0" presId="urn:microsoft.com/office/officeart/2005/8/layout/chevron2"/>
    <dgm:cxn modelId="{82A6D06D-0AFF-8846-9DF7-6474014F989F}" srcId="{DC2939DE-D85F-404B-B563-EA9FCD2D0C91}" destId="{6D68A682-F8E9-6248-81E3-6CB12FF2A2C6}" srcOrd="3" destOrd="0" parTransId="{5EEF4DBD-61E9-8440-9D26-35F25BC12276}" sibTransId="{F49AE5E6-2D2A-E340-B920-29E976A04227}"/>
    <dgm:cxn modelId="{4694E29C-03B3-9948-BCA2-7EDA2B7A8058}" type="presOf" srcId="{6D68A682-F8E9-6248-81E3-6CB12FF2A2C6}" destId="{BE3F6175-ABD7-7347-8570-88B36F7A2A44}" srcOrd="0" destOrd="0" presId="urn:microsoft.com/office/officeart/2005/8/layout/chevron2"/>
    <dgm:cxn modelId="{384069AD-92DE-1C4B-8D8F-185060B5F2A7}" type="presOf" srcId="{FBF08ADF-1AF0-F540-8EE0-C4F364734411}" destId="{A19C6018-87A2-9742-B8C2-DCCA03392DC4}" srcOrd="0" destOrd="0" presId="urn:microsoft.com/office/officeart/2005/8/layout/chevron2"/>
    <dgm:cxn modelId="{F4278ABA-17E7-8142-88EC-99AC63873A3A}" srcId="{DC2939DE-D85F-404B-B563-EA9FCD2D0C91}" destId="{0DBDBA7D-3DF0-5942-9FA7-76F302498C73}" srcOrd="1" destOrd="0" parTransId="{EC5899E1-DA43-ED4A-89F4-40C9ED3BEC36}" sibTransId="{88BCAD87-0642-3541-B299-FC4257BC5C2C}"/>
    <dgm:cxn modelId="{7EB7ADDC-08E0-F242-8D8C-6798D3ECF17A}" srcId="{DC2939DE-D85F-404B-B563-EA9FCD2D0C91}" destId="{D4B0455A-2EB0-714A-8838-68A67A7FFD36}" srcOrd="0" destOrd="0" parTransId="{AEC0B0F7-E173-7F49-9B17-71CF9BFA01D1}" sibTransId="{A8470528-7D5E-B74A-A9CA-B44B87936986}"/>
    <dgm:cxn modelId="{ADEFF4E3-A529-5642-8110-FC621B398658}" srcId="{DC2939DE-D85F-404B-B563-EA9FCD2D0C91}" destId="{FBF08ADF-1AF0-F540-8EE0-C4F364734411}" srcOrd="2" destOrd="0" parTransId="{12B01960-A13A-404B-8E81-59CB39CA2D27}" sibTransId="{033070BB-9143-B749-AC03-2729BBA1D886}"/>
    <dgm:cxn modelId="{8BC8B37D-F0FE-F14C-9882-E45829F5E9AB}" type="presParOf" srcId="{17272F47-9908-CF4A-8458-F6AD6FB78372}" destId="{5FE99C0C-9B6D-BC4E-94BB-940FE3F9743E}" srcOrd="0" destOrd="0" presId="urn:microsoft.com/office/officeart/2005/8/layout/chevron2"/>
    <dgm:cxn modelId="{3E1267D7-2287-D542-8A30-A2CD63F5ACC9}" type="presParOf" srcId="{5FE99C0C-9B6D-BC4E-94BB-940FE3F9743E}" destId="{7B47BB44-1C99-824B-AD68-17291F4574EA}" srcOrd="0" destOrd="0" presId="urn:microsoft.com/office/officeart/2005/8/layout/chevron2"/>
    <dgm:cxn modelId="{64E57B86-7D29-114C-94A9-1C7F9B18209F}" type="presParOf" srcId="{5FE99C0C-9B6D-BC4E-94BB-940FE3F9743E}" destId="{A1EB203C-4160-EC4C-90BC-B56BF021B861}" srcOrd="1" destOrd="0" presId="urn:microsoft.com/office/officeart/2005/8/layout/chevron2"/>
    <dgm:cxn modelId="{E6326C77-B249-B14F-B11D-245237D84403}" type="presParOf" srcId="{17272F47-9908-CF4A-8458-F6AD6FB78372}" destId="{6BC1BFF4-993D-1B45-8CA3-E4F9A4A53364}" srcOrd="1" destOrd="0" presId="urn:microsoft.com/office/officeart/2005/8/layout/chevron2"/>
    <dgm:cxn modelId="{C3AE6C12-4B13-874D-865B-8C8552B7F6A7}" type="presParOf" srcId="{17272F47-9908-CF4A-8458-F6AD6FB78372}" destId="{D0E0BBEA-1AB2-734C-A5AD-597F71A0B7F1}" srcOrd="2" destOrd="0" presId="urn:microsoft.com/office/officeart/2005/8/layout/chevron2"/>
    <dgm:cxn modelId="{BFFE3902-A5D0-3245-9145-13AC21EF185E}" type="presParOf" srcId="{D0E0BBEA-1AB2-734C-A5AD-597F71A0B7F1}" destId="{8F74C459-0D5F-9349-8DA1-D33B3805CF6A}" srcOrd="0" destOrd="0" presId="urn:microsoft.com/office/officeart/2005/8/layout/chevron2"/>
    <dgm:cxn modelId="{90EB4087-FB0C-1E4A-AD8E-13039BBC46D3}" type="presParOf" srcId="{D0E0BBEA-1AB2-734C-A5AD-597F71A0B7F1}" destId="{8212F319-3EBD-594D-B502-84268E89A80D}" srcOrd="1" destOrd="0" presId="urn:microsoft.com/office/officeart/2005/8/layout/chevron2"/>
    <dgm:cxn modelId="{71830FAB-3A7A-6E4C-9578-93673856E600}" type="presParOf" srcId="{17272F47-9908-CF4A-8458-F6AD6FB78372}" destId="{A63922EA-6B91-114B-9AA5-C00365D63FE9}" srcOrd="3" destOrd="0" presId="urn:microsoft.com/office/officeart/2005/8/layout/chevron2"/>
    <dgm:cxn modelId="{0A2424EF-4E1C-8245-9D9B-E27BBEC67447}" type="presParOf" srcId="{17272F47-9908-CF4A-8458-F6AD6FB78372}" destId="{329CBF1A-7806-6949-9291-99FCCC16AD8C}" srcOrd="4" destOrd="0" presId="urn:microsoft.com/office/officeart/2005/8/layout/chevron2"/>
    <dgm:cxn modelId="{28979B47-3141-3943-B412-9CC5D616F45B}" type="presParOf" srcId="{329CBF1A-7806-6949-9291-99FCCC16AD8C}" destId="{A19C6018-87A2-9742-B8C2-DCCA03392DC4}" srcOrd="0" destOrd="0" presId="urn:microsoft.com/office/officeart/2005/8/layout/chevron2"/>
    <dgm:cxn modelId="{99CB496E-4C03-A144-8112-6850676D5A9F}" type="presParOf" srcId="{329CBF1A-7806-6949-9291-99FCCC16AD8C}" destId="{EC53992E-A177-184F-BC73-6222A1515E74}" srcOrd="1" destOrd="0" presId="urn:microsoft.com/office/officeart/2005/8/layout/chevron2"/>
    <dgm:cxn modelId="{FCA9FD31-0419-B444-8960-79570DEDD14B}" type="presParOf" srcId="{17272F47-9908-CF4A-8458-F6AD6FB78372}" destId="{5F3B3B23-78A4-6F4E-88BD-572A41431177}" srcOrd="5" destOrd="0" presId="urn:microsoft.com/office/officeart/2005/8/layout/chevron2"/>
    <dgm:cxn modelId="{D16AF6DF-538F-0544-8257-0E83086C865A}" type="presParOf" srcId="{17272F47-9908-CF4A-8458-F6AD6FB78372}" destId="{2BE9D751-0A9A-1B46-8729-8020A9DB5E3D}" srcOrd="6" destOrd="0" presId="urn:microsoft.com/office/officeart/2005/8/layout/chevron2"/>
    <dgm:cxn modelId="{003898F7-770A-C042-957E-DBCFE3D81010}" type="presParOf" srcId="{2BE9D751-0A9A-1B46-8729-8020A9DB5E3D}" destId="{BE3F6175-ABD7-7347-8570-88B36F7A2A44}" srcOrd="0" destOrd="0" presId="urn:microsoft.com/office/officeart/2005/8/layout/chevron2"/>
    <dgm:cxn modelId="{26CD1AC5-88F4-9B4B-9564-6101E7832C25}" type="presParOf" srcId="{2BE9D751-0A9A-1B46-8729-8020A9DB5E3D}" destId="{D37A386E-5651-9B4F-AEE8-4D011620AB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F5163-D6E7-E148-93B1-4A31C3A057F8}">
      <dsp:nvSpPr>
        <dsp:cNvPr id="0" name=""/>
        <dsp:cNvSpPr/>
      </dsp:nvSpPr>
      <dsp:spPr>
        <a:xfrm>
          <a:off x="0" y="9597"/>
          <a:ext cx="8261526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1" kern="1200" baseline="0"/>
            <a:t>「今日からできるゲームプログラミング」</a:t>
          </a:r>
          <a:endParaRPr lang="ja-JP" sz="2500" kern="1200"/>
        </a:p>
      </dsp:txBody>
      <dsp:txXfrm>
        <a:off x="30699" y="40296"/>
        <a:ext cx="8200128" cy="567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97825-968E-764F-B4B7-5B792A6162B8}">
      <dsp:nvSpPr>
        <dsp:cNvPr id="0" name=""/>
        <dsp:cNvSpPr/>
      </dsp:nvSpPr>
      <dsp:spPr>
        <a:xfrm rot="10800000">
          <a:off x="1491712" y="1265"/>
          <a:ext cx="5493914" cy="43162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3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900" kern="1200" baseline="0"/>
            <a:t>ゲームコースで学べること</a:t>
          </a:r>
          <a:endParaRPr lang="ja-JP" sz="1900" kern="1200"/>
        </a:p>
      </dsp:txBody>
      <dsp:txXfrm rot="10800000">
        <a:off x="1599618" y="1265"/>
        <a:ext cx="5386008" cy="431626"/>
      </dsp:txXfrm>
    </dsp:sp>
    <dsp:sp modelId="{CE03D48F-FDC0-AB45-B0B0-A22A7896518F}">
      <dsp:nvSpPr>
        <dsp:cNvPr id="0" name=""/>
        <dsp:cNvSpPr/>
      </dsp:nvSpPr>
      <dsp:spPr>
        <a:xfrm>
          <a:off x="1275899" y="1265"/>
          <a:ext cx="431626" cy="4316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DDC3DF-0AAC-8547-BCD9-1CE472CC1491}">
      <dsp:nvSpPr>
        <dsp:cNvPr id="0" name=""/>
        <dsp:cNvSpPr/>
      </dsp:nvSpPr>
      <dsp:spPr>
        <a:xfrm rot="10800000">
          <a:off x="1491712" y="540798"/>
          <a:ext cx="5493914" cy="43162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3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900" kern="1200" baseline="0"/>
            <a:t>プログラマーの役割</a:t>
          </a:r>
          <a:endParaRPr lang="ja-JP" sz="1900" kern="1200"/>
        </a:p>
      </dsp:txBody>
      <dsp:txXfrm rot="10800000">
        <a:off x="1599618" y="540798"/>
        <a:ext cx="5386008" cy="431626"/>
      </dsp:txXfrm>
    </dsp:sp>
    <dsp:sp modelId="{0B0EDA1A-1489-4C46-B963-40925BAC22E8}">
      <dsp:nvSpPr>
        <dsp:cNvPr id="0" name=""/>
        <dsp:cNvSpPr/>
      </dsp:nvSpPr>
      <dsp:spPr>
        <a:xfrm>
          <a:off x="1275899" y="540798"/>
          <a:ext cx="431626" cy="4316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73A8A0-8502-1B43-86CC-F4A18255D4EB}">
      <dsp:nvSpPr>
        <dsp:cNvPr id="0" name=""/>
        <dsp:cNvSpPr/>
      </dsp:nvSpPr>
      <dsp:spPr>
        <a:xfrm rot="10800000">
          <a:off x="1491712" y="1080330"/>
          <a:ext cx="5493914" cy="43162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3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900" kern="1200" baseline="0"/>
            <a:t>ゲームプログラムの流れ</a:t>
          </a:r>
          <a:endParaRPr lang="ja-JP" sz="1900" kern="1200"/>
        </a:p>
      </dsp:txBody>
      <dsp:txXfrm rot="10800000">
        <a:off x="1599618" y="1080330"/>
        <a:ext cx="5386008" cy="431626"/>
      </dsp:txXfrm>
    </dsp:sp>
    <dsp:sp modelId="{2308C100-7FB8-D446-B53B-DD37036552FE}">
      <dsp:nvSpPr>
        <dsp:cNvPr id="0" name=""/>
        <dsp:cNvSpPr/>
      </dsp:nvSpPr>
      <dsp:spPr>
        <a:xfrm>
          <a:off x="1275899" y="1080330"/>
          <a:ext cx="431626" cy="4316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7BCD0E9-0DFD-894F-8345-BB89B59CFB68}">
      <dsp:nvSpPr>
        <dsp:cNvPr id="0" name=""/>
        <dsp:cNvSpPr/>
      </dsp:nvSpPr>
      <dsp:spPr>
        <a:xfrm rot="10800000">
          <a:off x="1491712" y="1619863"/>
          <a:ext cx="5493914" cy="43162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3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900" kern="1200" baseline="0"/>
            <a:t>実際に触ってみる</a:t>
          </a:r>
          <a:endParaRPr lang="ja-JP" sz="1900" kern="1200"/>
        </a:p>
      </dsp:txBody>
      <dsp:txXfrm rot="10800000">
        <a:off x="1599618" y="1619863"/>
        <a:ext cx="5386008" cy="431626"/>
      </dsp:txXfrm>
    </dsp:sp>
    <dsp:sp modelId="{2DB710FD-37F7-F540-B91A-AD337D9BB7C4}">
      <dsp:nvSpPr>
        <dsp:cNvPr id="0" name=""/>
        <dsp:cNvSpPr/>
      </dsp:nvSpPr>
      <dsp:spPr>
        <a:xfrm>
          <a:off x="1275899" y="1619863"/>
          <a:ext cx="431626" cy="4316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442124F-52D2-0542-941D-3CD8713D5FAC}">
      <dsp:nvSpPr>
        <dsp:cNvPr id="0" name=""/>
        <dsp:cNvSpPr/>
      </dsp:nvSpPr>
      <dsp:spPr>
        <a:xfrm rot="10800000">
          <a:off x="1491712" y="2159396"/>
          <a:ext cx="5493914" cy="43162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33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900" kern="1200" baseline="0"/>
            <a:t>まとめ</a:t>
          </a:r>
          <a:endParaRPr lang="ja-JP" sz="1900" kern="1200"/>
        </a:p>
      </dsp:txBody>
      <dsp:txXfrm rot="10800000">
        <a:off x="1599618" y="2159396"/>
        <a:ext cx="5386008" cy="431626"/>
      </dsp:txXfrm>
    </dsp:sp>
    <dsp:sp modelId="{CFDCEBBB-E05D-7846-ADF9-3EA0657E7A1A}">
      <dsp:nvSpPr>
        <dsp:cNvPr id="0" name=""/>
        <dsp:cNvSpPr/>
      </dsp:nvSpPr>
      <dsp:spPr>
        <a:xfrm>
          <a:off x="1275899" y="2159396"/>
          <a:ext cx="431626" cy="43162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7BB44-1C99-824B-AD68-17291F4574EA}">
      <dsp:nvSpPr>
        <dsp:cNvPr id="0" name=""/>
        <dsp:cNvSpPr/>
      </dsp:nvSpPr>
      <dsp:spPr>
        <a:xfrm rot="5400000">
          <a:off x="-177761" y="180518"/>
          <a:ext cx="1185074" cy="8295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1</a:t>
          </a:r>
          <a:r>
            <a:rPr lang="ja-JP" sz="2200" kern="1200" baseline="0"/>
            <a:t>年目</a:t>
          </a:r>
          <a:endParaRPr lang="ja-JP" sz="2200" kern="1200"/>
        </a:p>
      </dsp:txBody>
      <dsp:txXfrm rot="-5400000">
        <a:off x="0" y="417533"/>
        <a:ext cx="829552" cy="355522"/>
      </dsp:txXfrm>
    </dsp:sp>
    <dsp:sp modelId="{A1EB203C-4160-EC4C-90BC-B56BF021B861}">
      <dsp:nvSpPr>
        <dsp:cNvPr id="0" name=""/>
        <dsp:cNvSpPr/>
      </dsp:nvSpPr>
      <dsp:spPr>
        <a:xfrm rot="5400000">
          <a:off x="4601626" y="-3769317"/>
          <a:ext cx="770298" cy="83144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4C459-0D5F-9349-8DA1-D33B3805CF6A}">
      <dsp:nvSpPr>
        <dsp:cNvPr id="0" name=""/>
        <dsp:cNvSpPr/>
      </dsp:nvSpPr>
      <dsp:spPr>
        <a:xfrm rot="5400000">
          <a:off x="-177761" y="1218072"/>
          <a:ext cx="1185074" cy="8295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2</a:t>
          </a:r>
          <a:r>
            <a:rPr kumimoji="1" lang="ja-JP" altLang="en-US" sz="2200" kern="1200"/>
            <a:t>年目</a:t>
          </a:r>
        </a:p>
      </dsp:txBody>
      <dsp:txXfrm rot="-5400000">
        <a:off x="0" y="1455087"/>
        <a:ext cx="829552" cy="355522"/>
      </dsp:txXfrm>
    </dsp:sp>
    <dsp:sp modelId="{8212F319-3EBD-594D-B502-84268E89A80D}">
      <dsp:nvSpPr>
        <dsp:cNvPr id="0" name=""/>
        <dsp:cNvSpPr/>
      </dsp:nvSpPr>
      <dsp:spPr>
        <a:xfrm rot="5400000">
          <a:off x="4601626" y="-2731763"/>
          <a:ext cx="770298" cy="83144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C6018-87A2-9742-B8C2-DCCA03392DC4}">
      <dsp:nvSpPr>
        <dsp:cNvPr id="0" name=""/>
        <dsp:cNvSpPr/>
      </dsp:nvSpPr>
      <dsp:spPr>
        <a:xfrm rot="5400000">
          <a:off x="-177761" y="2255625"/>
          <a:ext cx="1185074" cy="8295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3</a:t>
          </a:r>
          <a:r>
            <a:rPr kumimoji="1" lang="ja-JP" altLang="en-US" sz="2200" kern="1200"/>
            <a:t>年目</a:t>
          </a:r>
        </a:p>
      </dsp:txBody>
      <dsp:txXfrm rot="-5400000">
        <a:off x="0" y="2492640"/>
        <a:ext cx="829552" cy="355522"/>
      </dsp:txXfrm>
    </dsp:sp>
    <dsp:sp modelId="{EC53992E-A177-184F-BC73-6222A1515E74}">
      <dsp:nvSpPr>
        <dsp:cNvPr id="0" name=""/>
        <dsp:cNvSpPr/>
      </dsp:nvSpPr>
      <dsp:spPr>
        <a:xfrm rot="5400000">
          <a:off x="4601626" y="-1694210"/>
          <a:ext cx="770298" cy="83144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F6175-ABD7-7347-8570-88B36F7A2A44}">
      <dsp:nvSpPr>
        <dsp:cNvPr id="0" name=""/>
        <dsp:cNvSpPr/>
      </dsp:nvSpPr>
      <dsp:spPr>
        <a:xfrm rot="5400000">
          <a:off x="-177761" y="3293179"/>
          <a:ext cx="1185074" cy="8295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4</a:t>
          </a:r>
          <a:r>
            <a:rPr kumimoji="1" lang="ja-JP" altLang="en-US" sz="2200" kern="1200"/>
            <a:t>年目</a:t>
          </a:r>
        </a:p>
      </dsp:txBody>
      <dsp:txXfrm rot="-5400000">
        <a:off x="0" y="3530194"/>
        <a:ext cx="829552" cy="355522"/>
      </dsp:txXfrm>
    </dsp:sp>
    <dsp:sp modelId="{D37A386E-5651-9B4F-AEE8-4D011620ABFD}">
      <dsp:nvSpPr>
        <dsp:cNvPr id="0" name=""/>
        <dsp:cNvSpPr/>
      </dsp:nvSpPr>
      <dsp:spPr>
        <a:xfrm rot="5400000">
          <a:off x="4601626" y="-656656"/>
          <a:ext cx="770298" cy="83144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E5DD-14CE-475A-93C6-84F387FFC5E8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7A68-B95A-498B-8FA1-D6E958C4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Rectangle 1663"/>
          <p:cNvSpPr/>
          <p:nvPr userDrawn="1"/>
        </p:nvSpPr>
        <p:spPr>
          <a:xfrm>
            <a:off x="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5" name="Rectangle 1664"/>
          <p:cNvSpPr/>
          <p:nvPr userDrawn="1"/>
        </p:nvSpPr>
        <p:spPr>
          <a:xfrm>
            <a:off x="212637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6" name="Rectangle 1665"/>
          <p:cNvSpPr/>
          <p:nvPr userDrawn="1"/>
        </p:nvSpPr>
        <p:spPr>
          <a:xfrm>
            <a:off x="425274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7" name="Rectangle 1666"/>
          <p:cNvSpPr/>
          <p:nvPr userDrawn="1"/>
        </p:nvSpPr>
        <p:spPr>
          <a:xfrm>
            <a:off x="637911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8" name="Rectangle 1667"/>
          <p:cNvSpPr/>
          <p:nvPr userDrawn="1"/>
        </p:nvSpPr>
        <p:spPr>
          <a:xfrm>
            <a:off x="850548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69" name="Rectangle 1668"/>
          <p:cNvSpPr/>
          <p:nvPr userDrawn="1"/>
        </p:nvSpPr>
        <p:spPr>
          <a:xfrm>
            <a:off x="1063185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0" name="Rectangle 1669"/>
          <p:cNvSpPr/>
          <p:nvPr userDrawn="1"/>
        </p:nvSpPr>
        <p:spPr>
          <a:xfrm>
            <a:off x="0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1" name="Rectangle 1670"/>
          <p:cNvSpPr/>
          <p:nvPr userDrawn="1"/>
        </p:nvSpPr>
        <p:spPr>
          <a:xfrm>
            <a:off x="21263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2" name="Rectangle 1671"/>
          <p:cNvSpPr/>
          <p:nvPr userDrawn="1"/>
        </p:nvSpPr>
        <p:spPr>
          <a:xfrm>
            <a:off x="425274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3" name="Rectangle 1672"/>
          <p:cNvSpPr/>
          <p:nvPr userDrawn="1"/>
        </p:nvSpPr>
        <p:spPr>
          <a:xfrm>
            <a:off x="637911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4" name="Rectangle 1673"/>
          <p:cNvSpPr/>
          <p:nvPr userDrawn="1"/>
        </p:nvSpPr>
        <p:spPr>
          <a:xfrm>
            <a:off x="850548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5" name="Rectangle 1674"/>
          <p:cNvSpPr/>
          <p:nvPr userDrawn="1"/>
        </p:nvSpPr>
        <p:spPr>
          <a:xfrm>
            <a:off x="1063185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6" name="Rectangle 1675"/>
          <p:cNvSpPr/>
          <p:nvPr userDrawn="1"/>
        </p:nvSpPr>
        <p:spPr>
          <a:xfrm>
            <a:off x="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7" name="Rectangle 1676"/>
          <p:cNvSpPr/>
          <p:nvPr userDrawn="1"/>
        </p:nvSpPr>
        <p:spPr>
          <a:xfrm>
            <a:off x="21263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8" name="Rectangle 1677"/>
          <p:cNvSpPr/>
          <p:nvPr userDrawn="1"/>
        </p:nvSpPr>
        <p:spPr>
          <a:xfrm>
            <a:off x="425274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9" name="Rectangle 1678"/>
          <p:cNvSpPr/>
          <p:nvPr userDrawn="1"/>
        </p:nvSpPr>
        <p:spPr>
          <a:xfrm>
            <a:off x="637911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0" name="Rectangle 1679"/>
          <p:cNvSpPr/>
          <p:nvPr userDrawn="1"/>
        </p:nvSpPr>
        <p:spPr>
          <a:xfrm>
            <a:off x="850548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1" name="Rectangle 1680"/>
          <p:cNvSpPr/>
          <p:nvPr userDrawn="1"/>
        </p:nvSpPr>
        <p:spPr>
          <a:xfrm>
            <a:off x="1063185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2" name="Rectangle 1681"/>
          <p:cNvSpPr/>
          <p:nvPr userDrawn="1"/>
        </p:nvSpPr>
        <p:spPr>
          <a:xfrm>
            <a:off x="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3" name="Rectangle 1682"/>
          <p:cNvSpPr/>
          <p:nvPr userDrawn="1"/>
        </p:nvSpPr>
        <p:spPr>
          <a:xfrm>
            <a:off x="21263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4" name="Rectangle 1683"/>
          <p:cNvSpPr/>
          <p:nvPr userDrawn="1"/>
        </p:nvSpPr>
        <p:spPr>
          <a:xfrm>
            <a:off x="425274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5" name="Rectangle 1684"/>
          <p:cNvSpPr/>
          <p:nvPr userDrawn="1"/>
        </p:nvSpPr>
        <p:spPr>
          <a:xfrm>
            <a:off x="637911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6" name="Rectangle 1685"/>
          <p:cNvSpPr/>
          <p:nvPr userDrawn="1"/>
        </p:nvSpPr>
        <p:spPr>
          <a:xfrm>
            <a:off x="850548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7" name="Rectangle 1686"/>
          <p:cNvSpPr/>
          <p:nvPr userDrawn="1"/>
        </p:nvSpPr>
        <p:spPr>
          <a:xfrm>
            <a:off x="1063185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8" name="Rectangle 1687"/>
          <p:cNvSpPr/>
          <p:nvPr userDrawn="1"/>
        </p:nvSpPr>
        <p:spPr>
          <a:xfrm>
            <a:off x="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9" name="Rectangle 1688"/>
          <p:cNvSpPr/>
          <p:nvPr userDrawn="1"/>
        </p:nvSpPr>
        <p:spPr>
          <a:xfrm>
            <a:off x="21263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0" name="Rectangle 1689"/>
          <p:cNvSpPr/>
          <p:nvPr userDrawn="1"/>
        </p:nvSpPr>
        <p:spPr>
          <a:xfrm>
            <a:off x="425274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1" name="Rectangle 1690"/>
          <p:cNvSpPr/>
          <p:nvPr userDrawn="1"/>
        </p:nvSpPr>
        <p:spPr>
          <a:xfrm>
            <a:off x="637911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2" name="Rectangle 1691"/>
          <p:cNvSpPr/>
          <p:nvPr userDrawn="1"/>
        </p:nvSpPr>
        <p:spPr>
          <a:xfrm>
            <a:off x="850548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3" name="Rectangle 1692"/>
          <p:cNvSpPr/>
          <p:nvPr userDrawn="1"/>
        </p:nvSpPr>
        <p:spPr>
          <a:xfrm>
            <a:off x="1063185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4" name="Rectangle 1693"/>
          <p:cNvSpPr/>
          <p:nvPr userDrawn="1"/>
        </p:nvSpPr>
        <p:spPr>
          <a:xfrm>
            <a:off x="0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5" name="Rectangle 1694"/>
          <p:cNvSpPr/>
          <p:nvPr userDrawn="1"/>
        </p:nvSpPr>
        <p:spPr>
          <a:xfrm>
            <a:off x="21263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6" name="Rectangle 1695"/>
          <p:cNvSpPr/>
          <p:nvPr userDrawn="1"/>
        </p:nvSpPr>
        <p:spPr>
          <a:xfrm>
            <a:off x="425274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7" name="Rectangle 1696"/>
          <p:cNvSpPr/>
          <p:nvPr userDrawn="1"/>
        </p:nvSpPr>
        <p:spPr>
          <a:xfrm>
            <a:off x="637911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8" name="Rectangle 1697"/>
          <p:cNvSpPr/>
          <p:nvPr userDrawn="1"/>
        </p:nvSpPr>
        <p:spPr>
          <a:xfrm>
            <a:off x="850548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9" name="Rectangle 1698"/>
          <p:cNvSpPr/>
          <p:nvPr userDrawn="1"/>
        </p:nvSpPr>
        <p:spPr>
          <a:xfrm>
            <a:off x="1063185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0" name="Rectangle 1699"/>
          <p:cNvSpPr/>
          <p:nvPr userDrawn="1"/>
        </p:nvSpPr>
        <p:spPr>
          <a:xfrm>
            <a:off x="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1" name="Rectangle 1700"/>
          <p:cNvSpPr/>
          <p:nvPr userDrawn="1"/>
        </p:nvSpPr>
        <p:spPr>
          <a:xfrm>
            <a:off x="212637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2" name="Rectangle 1701"/>
          <p:cNvSpPr/>
          <p:nvPr userDrawn="1"/>
        </p:nvSpPr>
        <p:spPr>
          <a:xfrm>
            <a:off x="425274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3" name="Rectangle 1702"/>
          <p:cNvSpPr/>
          <p:nvPr userDrawn="1"/>
        </p:nvSpPr>
        <p:spPr>
          <a:xfrm>
            <a:off x="637911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4" name="Rectangle 1703"/>
          <p:cNvSpPr/>
          <p:nvPr userDrawn="1"/>
        </p:nvSpPr>
        <p:spPr>
          <a:xfrm>
            <a:off x="850548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5" name="Rectangle 1704"/>
          <p:cNvSpPr/>
          <p:nvPr userDrawn="1"/>
        </p:nvSpPr>
        <p:spPr>
          <a:xfrm>
            <a:off x="1063185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6" name="Rectangle 1705"/>
          <p:cNvSpPr/>
          <p:nvPr userDrawn="1"/>
        </p:nvSpPr>
        <p:spPr>
          <a:xfrm>
            <a:off x="0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7" name="Rectangle 1706"/>
          <p:cNvSpPr/>
          <p:nvPr userDrawn="1"/>
        </p:nvSpPr>
        <p:spPr>
          <a:xfrm>
            <a:off x="21263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8" name="Rectangle 1707"/>
          <p:cNvSpPr/>
          <p:nvPr userDrawn="1"/>
        </p:nvSpPr>
        <p:spPr>
          <a:xfrm>
            <a:off x="425274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9" name="Rectangle 1708"/>
          <p:cNvSpPr/>
          <p:nvPr userDrawn="1"/>
        </p:nvSpPr>
        <p:spPr>
          <a:xfrm>
            <a:off x="637911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0" name="Rectangle 1709"/>
          <p:cNvSpPr/>
          <p:nvPr userDrawn="1"/>
        </p:nvSpPr>
        <p:spPr>
          <a:xfrm>
            <a:off x="850548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1" name="Rectangle 1710"/>
          <p:cNvSpPr/>
          <p:nvPr userDrawn="1"/>
        </p:nvSpPr>
        <p:spPr>
          <a:xfrm>
            <a:off x="1063185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2" name="Rectangle 1711"/>
          <p:cNvSpPr/>
          <p:nvPr userDrawn="1"/>
        </p:nvSpPr>
        <p:spPr>
          <a:xfrm>
            <a:off x="0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3" name="Rectangle 1712"/>
          <p:cNvSpPr/>
          <p:nvPr userDrawn="1"/>
        </p:nvSpPr>
        <p:spPr>
          <a:xfrm>
            <a:off x="212637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4" name="Rectangle 1713"/>
          <p:cNvSpPr/>
          <p:nvPr userDrawn="1"/>
        </p:nvSpPr>
        <p:spPr>
          <a:xfrm>
            <a:off x="425274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5" name="Rectangle 1714"/>
          <p:cNvSpPr/>
          <p:nvPr userDrawn="1"/>
        </p:nvSpPr>
        <p:spPr>
          <a:xfrm>
            <a:off x="637911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6" name="Rectangle 1715"/>
          <p:cNvSpPr/>
          <p:nvPr userDrawn="1"/>
        </p:nvSpPr>
        <p:spPr>
          <a:xfrm>
            <a:off x="850548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7" name="Rectangle 1716"/>
          <p:cNvSpPr/>
          <p:nvPr userDrawn="1"/>
        </p:nvSpPr>
        <p:spPr>
          <a:xfrm>
            <a:off x="1063185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8" name="Rectangle 1717"/>
          <p:cNvSpPr/>
          <p:nvPr userDrawn="1"/>
        </p:nvSpPr>
        <p:spPr>
          <a:xfrm>
            <a:off x="0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9" name="Rectangle 1718"/>
          <p:cNvSpPr/>
          <p:nvPr userDrawn="1"/>
        </p:nvSpPr>
        <p:spPr>
          <a:xfrm>
            <a:off x="21263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0" name="Rectangle 1719"/>
          <p:cNvSpPr/>
          <p:nvPr userDrawn="1"/>
        </p:nvSpPr>
        <p:spPr>
          <a:xfrm>
            <a:off x="425274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1" name="Rectangle 1720"/>
          <p:cNvSpPr/>
          <p:nvPr userDrawn="1"/>
        </p:nvSpPr>
        <p:spPr>
          <a:xfrm>
            <a:off x="637911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2" name="Rectangle 1721"/>
          <p:cNvSpPr/>
          <p:nvPr userDrawn="1"/>
        </p:nvSpPr>
        <p:spPr>
          <a:xfrm>
            <a:off x="850548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3" name="Rectangle 1722"/>
          <p:cNvSpPr/>
          <p:nvPr userDrawn="1"/>
        </p:nvSpPr>
        <p:spPr>
          <a:xfrm>
            <a:off x="1063185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4" name="Rectangle 1723"/>
          <p:cNvSpPr/>
          <p:nvPr userDrawn="1"/>
        </p:nvSpPr>
        <p:spPr>
          <a:xfrm>
            <a:off x="0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5" name="Rectangle 1724"/>
          <p:cNvSpPr/>
          <p:nvPr userDrawn="1"/>
        </p:nvSpPr>
        <p:spPr>
          <a:xfrm>
            <a:off x="212637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6" name="Rectangle 1725"/>
          <p:cNvSpPr/>
          <p:nvPr userDrawn="1"/>
        </p:nvSpPr>
        <p:spPr>
          <a:xfrm>
            <a:off x="425274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7" name="Rectangle 1726"/>
          <p:cNvSpPr/>
          <p:nvPr userDrawn="1"/>
        </p:nvSpPr>
        <p:spPr>
          <a:xfrm>
            <a:off x="637911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8" name="Rectangle 1727"/>
          <p:cNvSpPr/>
          <p:nvPr userDrawn="1"/>
        </p:nvSpPr>
        <p:spPr>
          <a:xfrm>
            <a:off x="850548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9" name="Rectangle 1728"/>
          <p:cNvSpPr/>
          <p:nvPr userDrawn="1"/>
        </p:nvSpPr>
        <p:spPr>
          <a:xfrm>
            <a:off x="1063185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0" name="Rectangle 1759"/>
          <p:cNvSpPr/>
          <p:nvPr userDrawn="1"/>
        </p:nvSpPr>
        <p:spPr>
          <a:xfrm>
            <a:off x="0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1" name="Rectangle 1760"/>
          <p:cNvSpPr/>
          <p:nvPr userDrawn="1"/>
        </p:nvSpPr>
        <p:spPr>
          <a:xfrm>
            <a:off x="212637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2" name="Rectangle 1761"/>
          <p:cNvSpPr/>
          <p:nvPr userDrawn="1"/>
        </p:nvSpPr>
        <p:spPr>
          <a:xfrm>
            <a:off x="425274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3" name="Rectangle 1762"/>
          <p:cNvSpPr/>
          <p:nvPr userDrawn="1"/>
        </p:nvSpPr>
        <p:spPr>
          <a:xfrm>
            <a:off x="637911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4" name="Rectangle 1763"/>
          <p:cNvSpPr/>
          <p:nvPr userDrawn="1"/>
        </p:nvSpPr>
        <p:spPr>
          <a:xfrm>
            <a:off x="850548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5" name="Rectangle 1764"/>
          <p:cNvSpPr/>
          <p:nvPr userDrawn="1"/>
        </p:nvSpPr>
        <p:spPr>
          <a:xfrm>
            <a:off x="1063185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6" name="Rectangle 1765"/>
          <p:cNvSpPr/>
          <p:nvPr userDrawn="1"/>
        </p:nvSpPr>
        <p:spPr>
          <a:xfrm>
            <a:off x="0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7" name="Rectangle 1766"/>
          <p:cNvSpPr/>
          <p:nvPr userDrawn="1"/>
        </p:nvSpPr>
        <p:spPr>
          <a:xfrm>
            <a:off x="212637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8" name="Rectangle 1767"/>
          <p:cNvSpPr/>
          <p:nvPr userDrawn="1"/>
        </p:nvSpPr>
        <p:spPr>
          <a:xfrm>
            <a:off x="425274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9" name="Rectangle 1768"/>
          <p:cNvSpPr/>
          <p:nvPr userDrawn="1"/>
        </p:nvSpPr>
        <p:spPr>
          <a:xfrm>
            <a:off x="637911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0" name="Rectangle 1769"/>
          <p:cNvSpPr/>
          <p:nvPr userDrawn="1"/>
        </p:nvSpPr>
        <p:spPr>
          <a:xfrm>
            <a:off x="850548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1" name="Rectangle 1770"/>
          <p:cNvSpPr/>
          <p:nvPr userDrawn="1"/>
        </p:nvSpPr>
        <p:spPr>
          <a:xfrm>
            <a:off x="1063185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2" name="Rectangle 1771"/>
          <p:cNvSpPr/>
          <p:nvPr userDrawn="1"/>
        </p:nvSpPr>
        <p:spPr>
          <a:xfrm>
            <a:off x="0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3" name="Rectangle 1772"/>
          <p:cNvSpPr/>
          <p:nvPr userDrawn="1"/>
        </p:nvSpPr>
        <p:spPr>
          <a:xfrm>
            <a:off x="212637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4" name="Rectangle 1773"/>
          <p:cNvSpPr/>
          <p:nvPr userDrawn="1"/>
        </p:nvSpPr>
        <p:spPr>
          <a:xfrm>
            <a:off x="425274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5" name="Rectangle 1774"/>
          <p:cNvSpPr/>
          <p:nvPr userDrawn="1"/>
        </p:nvSpPr>
        <p:spPr>
          <a:xfrm>
            <a:off x="637911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6" name="Rectangle 1775"/>
          <p:cNvSpPr/>
          <p:nvPr userDrawn="1"/>
        </p:nvSpPr>
        <p:spPr>
          <a:xfrm>
            <a:off x="850548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7" name="Rectangle 1776"/>
          <p:cNvSpPr/>
          <p:nvPr userDrawn="1"/>
        </p:nvSpPr>
        <p:spPr>
          <a:xfrm>
            <a:off x="1063185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8" name="Rectangle 1777"/>
          <p:cNvSpPr/>
          <p:nvPr userDrawn="1"/>
        </p:nvSpPr>
        <p:spPr>
          <a:xfrm>
            <a:off x="0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9" name="Rectangle 1778"/>
          <p:cNvSpPr/>
          <p:nvPr userDrawn="1"/>
        </p:nvSpPr>
        <p:spPr>
          <a:xfrm>
            <a:off x="212637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0" name="Rectangle 1779"/>
          <p:cNvSpPr/>
          <p:nvPr userDrawn="1"/>
        </p:nvSpPr>
        <p:spPr>
          <a:xfrm>
            <a:off x="425274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1" name="Rectangle 1780"/>
          <p:cNvSpPr/>
          <p:nvPr userDrawn="1"/>
        </p:nvSpPr>
        <p:spPr>
          <a:xfrm>
            <a:off x="637911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2" name="Rectangle 1781"/>
          <p:cNvSpPr/>
          <p:nvPr userDrawn="1"/>
        </p:nvSpPr>
        <p:spPr>
          <a:xfrm>
            <a:off x="850548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3" name="Rectangle 1782"/>
          <p:cNvSpPr/>
          <p:nvPr userDrawn="1"/>
        </p:nvSpPr>
        <p:spPr>
          <a:xfrm>
            <a:off x="1063185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4" name="Rectangle 1783"/>
          <p:cNvSpPr/>
          <p:nvPr userDrawn="1"/>
        </p:nvSpPr>
        <p:spPr>
          <a:xfrm>
            <a:off x="0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5" name="Rectangle 1784"/>
          <p:cNvSpPr/>
          <p:nvPr userDrawn="1"/>
        </p:nvSpPr>
        <p:spPr>
          <a:xfrm>
            <a:off x="212637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6" name="Rectangle 1785"/>
          <p:cNvSpPr/>
          <p:nvPr userDrawn="1"/>
        </p:nvSpPr>
        <p:spPr>
          <a:xfrm>
            <a:off x="425274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7" name="Rectangle 1786"/>
          <p:cNvSpPr/>
          <p:nvPr userDrawn="1"/>
        </p:nvSpPr>
        <p:spPr>
          <a:xfrm>
            <a:off x="637911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8" name="Rectangle 1787"/>
          <p:cNvSpPr/>
          <p:nvPr userDrawn="1"/>
        </p:nvSpPr>
        <p:spPr>
          <a:xfrm>
            <a:off x="850548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9" name="Rectangle 1788"/>
          <p:cNvSpPr/>
          <p:nvPr userDrawn="1"/>
        </p:nvSpPr>
        <p:spPr>
          <a:xfrm>
            <a:off x="1063185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0" name="Rectangle 1789"/>
          <p:cNvSpPr/>
          <p:nvPr userDrawn="1"/>
        </p:nvSpPr>
        <p:spPr>
          <a:xfrm>
            <a:off x="0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1" name="Rectangle 1790"/>
          <p:cNvSpPr/>
          <p:nvPr userDrawn="1"/>
        </p:nvSpPr>
        <p:spPr>
          <a:xfrm>
            <a:off x="212637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2" name="Rectangle 1791"/>
          <p:cNvSpPr/>
          <p:nvPr userDrawn="1"/>
        </p:nvSpPr>
        <p:spPr>
          <a:xfrm>
            <a:off x="425274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3" name="Rectangle 1792"/>
          <p:cNvSpPr/>
          <p:nvPr userDrawn="1"/>
        </p:nvSpPr>
        <p:spPr>
          <a:xfrm>
            <a:off x="637911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4" name="Rectangle 1793"/>
          <p:cNvSpPr/>
          <p:nvPr userDrawn="1"/>
        </p:nvSpPr>
        <p:spPr>
          <a:xfrm>
            <a:off x="850548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6" name="Rectangle 1795"/>
          <p:cNvSpPr/>
          <p:nvPr userDrawn="1"/>
        </p:nvSpPr>
        <p:spPr>
          <a:xfrm>
            <a:off x="0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7" name="Rectangle 1796"/>
          <p:cNvSpPr/>
          <p:nvPr userDrawn="1"/>
        </p:nvSpPr>
        <p:spPr>
          <a:xfrm>
            <a:off x="212637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8" name="Rectangle 1797"/>
          <p:cNvSpPr/>
          <p:nvPr userDrawn="1"/>
        </p:nvSpPr>
        <p:spPr>
          <a:xfrm>
            <a:off x="425274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9" name="Rectangle 1798"/>
          <p:cNvSpPr/>
          <p:nvPr userDrawn="1"/>
        </p:nvSpPr>
        <p:spPr>
          <a:xfrm>
            <a:off x="637911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0" name="Rectangle 1799"/>
          <p:cNvSpPr/>
          <p:nvPr userDrawn="1"/>
        </p:nvSpPr>
        <p:spPr>
          <a:xfrm>
            <a:off x="850548" y="4714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2" name="Rectangle 1801"/>
          <p:cNvSpPr/>
          <p:nvPr userDrawn="1"/>
        </p:nvSpPr>
        <p:spPr>
          <a:xfrm>
            <a:off x="0" y="4928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3" name="Rectangle 1802"/>
          <p:cNvSpPr/>
          <p:nvPr userDrawn="1"/>
        </p:nvSpPr>
        <p:spPr>
          <a:xfrm>
            <a:off x="212637" y="4928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4" name="Rectangle 1803"/>
          <p:cNvSpPr/>
          <p:nvPr userDrawn="1"/>
        </p:nvSpPr>
        <p:spPr>
          <a:xfrm>
            <a:off x="425274" y="4928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5" name="Rectangle 1804"/>
          <p:cNvSpPr/>
          <p:nvPr userDrawn="1"/>
        </p:nvSpPr>
        <p:spPr>
          <a:xfrm>
            <a:off x="637911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6" name="Rectangle 1805"/>
          <p:cNvSpPr/>
          <p:nvPr userDrawn="1"/>
        </p:nvSpPr>
        <p:spPr>
          <a:xfrm>
            <a:off x="850548" y="4928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8" name="Rectangle 1807"/>
          <p:cNvSpPr/>
          <p:nvPr userDrawn="1"/>
        </p:nvSpPr>
        <p:spPr>
          <a:xfrm>
            <a:off x="0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9" name="Rectangle 1808"/>
          <p:cNvSpPr/>
          <p:nvPr userDrawn="1"/>
        </p:nvSpPr>
        <p:spPr>
          <a:xfrm>
            <a:off x="212637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0" name="Rectangle 1809"/>
          <p:cNvSpPr/>
          <p:nvPr userDrawn="1"/>
        </p:nvSpPr>
        <p:spPr>
          <a:xfrm>
            <a:off x="425274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1" name="Rectangle 1810"/>
          <p:cNvSpPr/>
          <p:nvPr userDrawn="1"/>
        </p:nvSpPr>
        <p:spPr>
          <a:xfrm>
            <a:off x="637911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2" name="Rectangle 1811"/>
          <p:cNvSpPr/>
          <p:nvPr userDrawn="1"/>
        </p:nvSpPr>
        <p:spPr>
          <a:xfrm>
            <a:off x="850548" y="5143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4" name="Rectangle 1813"/>
          <p:cNvSpPr/>
          <p:nvPr userDrawn="1"/>
        </p:nvSpPr>
        <p:spPr>
          <a:xfrm>
            <a:off x="0" y="53581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5" name="Rectangle 1814"/>
          <p:cNvSpPr/>
          <p:nvPr userDrawn="1"/>
        </p:nvSpPr>
        <p:spPr>
          <a:xfrm>
            <a:off x="212637" y="53581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6" name="Rectangle 1815"/>
          <p:cNvSpPr/>
          <p:nvPr userDrawn="1"/>
        </p:nvSpPr>
        <p:spPr>
          <a:xfrm>
            <a:off x="425274" y="53581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7" name="Rectangle 1816"/>
          <p:cNvSpPr/>
          <p:nvPr userDrawn="1"/>
        </p:nvSpPr>
        <p:spPr>
          <a:xfrm>
            <a:off x="637911" y="53581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8" name="Rectangle 1817"/>
          <p:cNvSpPr/>
          <p:nvPr userDrawn="1"/>
        </p:nvSpPr>
        <p:spPr>
          <a:xfrm>
            <a:off x="850548" y="53581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0" name="Rectangle 1819"/>
          <p:cNvSpPr/>
          <p:nvPr userDrawn="1"/>
        </p:nvSpPr>
        <p:spPr>
          <a:xfrm>
            <a:off x="0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1" name="Rectangle 1820"/>
          <p:cNvSpPr/>
          <p:nvPr userDrawn="1"/>
        </p:nvSpPr>
        <p:spPr>
          <a:xfrm>
            <a:off x="212637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2" name="Rectangle 1821"/>
          <p:cNvSpPr/>
          <p:nvPr userDrawn="1"/>
        </p:nvSpPr>
        <p:spPr>
          <a:xfrm>
            <a:off x="425274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3" name="Rectangle 1822"/>
          <p:cNvSpPr/>
          <p:nvPr userDrawn="1"/>
        </p:nvSpPr>
        <p:spPr>
          <a:xfrm>
            <a:off x="637911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4" name="Rectangle 1823"/>
          <p:cNvSpPr/>
          <p:nvPr userDrawn="1"/>
        </p:nvSpPr>
        <p:spPr>
          <a:xfrm>
            <a:off x="850548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5" name="Rectangle 1824"/>
          <p:cNvSpPr/>
          <p:nvPr userDrawn="1"/>
        </p:nvSpPr>
        <p:spPr>
          <a:xfrm>
            <a:off x="1063185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6" name="Rectangle 1825"/>
          <p:cNvSpPr/>
          <p:nvPr userDrawn="1"/>
        </p:nvSpPr>
        <p:spPr>
          <a:xfrm>
            <a:off x="0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7" name="Rectangle 1826"/>
          <p:cNvSpPr/>
          <p:nvPr userDrawn="1"/>
        </p:nvSpPr>
        <p:spPr>
          <a:xfrm>
            <a:off x="212637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8" name="Rectangle 1827"/>
          <p:cNvSpPr/>
          <p:nvPr userDrawn="1"/>
        </p:nvSpPr>
        <p:spPr>
          <a:xfrm>
            <a:off x="425274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9" name="Rectangle 1828"/>
          <p:cNvSpPr/>
          <p:nvPr userDrawn="1"/>
        </p:nvSpPr>
        <p:spPr>
          <a:xfrm>
            <a:off x="637911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0" name="Rectangle 1829"/>
          <p:cNvSpPr/>
          <p:nvPr userDrawn="1"/>
        </p:nvSpPr>
        <p:spPr>
          <a:xfrm>
            <a:off x="850548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1" name="Rectangle 1830"/>
          <p:cNvSpPr/>
          <p:nvPr userDrawn="1"/>
        </p:nvSpPr>
        <p:spPr>
          <a:xfrm>
            <a:off x="1063185" y="57861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2" name="Rectangle 1831"/>
          <p:cNvSpPr/>
          <p:nvPr userDrawn="1"/>
        </p:nvSpPr>
        <p:spPr>
          <a:xfrm>
            <a:off x="0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3" name="Rectangle 1832"/>
          <p:cNvSpPr/>
          <p:nvPr userDrawn="1"/>
        </p:nvSpPr>
        <p:spPr>
          <a:xfrm>
            <a:off x="212637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4" name="Rectangle 1833"/>
          <p:cNvSpPr/>
          <p:nvPr userDrawn="1"/>
        </p:nvSpPr>
        <p:spPr>
          <a:xfrm>
            <a:off x="425274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5" name="Rectangle 1834"/>
          <p:cNvSpPr/>
          <p:nvPr userDrawn="1"/>
        </p:nvSpPr>
        <p:spPr>
          <a:xfrm>
            <a:off x="637911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6" name="Rectangle 1835"/>
          <p:cNvSpPr/>
          <p:nvPr userDrawn="1"/>
        </p:nvSpPr>
        <p:spPr>
          <a:xfrm>
            <a:off x="850548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7" name="Rectangle 1836"/>
          <p:cNvSpPr/>
          <p:nvPr userDrawn="1"/>
        </p:nvSpPr>
        <p:spPr>
          <a:xfrm>
            <a:off x="1063185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8" name="Rectangle 1837"/>
          <p:cNvSpPr/>
          <p:nvPr userDrawn="1"/>
        </p:nvSpPr>
        <p:spPr>
          <a:xfrm>
            <a:off x="0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9" name="Rectangle 1838"/>
          <p:cNvSpPr/>
          <p:nvPr userDrawn="1"/>
        </p:nvSpPr>
        <p:spPr>
          <a:xfrm>
            <a:off x="212637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0" name="Rectangle 1839"/>
          <p:cNvSpPr/>
          <p:nvPr userDrawn="1"/>
        </p:nvSpPr>
        <p:spPr>
          <a:xfrm>
            <a:off x="425274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1" name="Rectangle 1840"/>
          <p:cNvSpPr/>
          <p:nvPr userDrawn="1"/>
        </p:nvSpPr>
        <p:spPr>
          <a:xfrm>
            <a:off x="637911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2" name="Rectangle 1841"/>
          <p:cNvSpPr/>
          <p:nvPr userDrawn="1"/>
        </p:nvSpPr>
        <p:spPr>
          <a:xfrm>
            <a:off x="850548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3" name="Rectangle 1842"/>
          <p:cNvSpPr/>
          <p:nvPr userDrawn="1"/>
        </p:nvSpPr>
        <p:spPr>
          <a:xfrm>
            <a:off x="1063185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4" name="Rectangle 1843"/>
          <p:cNvSpPr/>
          <p:nvPr userDrawn="1"/>
        </p:nvSpPr>
        <p:spPr>
          <a:xfrm>
            <a:off x="0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5" name="Rectangle 1844"/>
          <p:cNvSpPr/>
          <p:nvPr userDrawn="1"/>
        </p:nvSpPr>
        <p:spPr>
          <a:xfrm>
            <a:off x="212637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6" name="Rectangle 1845"/>
          <p:cNvSpPr/>
          <p:nvPr userDrawn="1"/>
        </p:nvSpPr>
        <p:spPr>
          <a:xfrm>
            <a:off x="425274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7" name="Rectangle 1846"/>
          <p:cNvSpPr/>
          <p:nvPr userDrawn="1"/>
        </p:nvSpPr>
        <p:spPr>
          <a:xfrm>
            <a:off x="637911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8" name="Rectangle 1847"/>
          <p:cNvSpPr/>
          <p:nvPr userDrawn="1"/>
        </p:nvSpPr>
        <p:spPr>
          <a:xfrm>
            <a:off x="850548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9" name="Rectangle 1848"/>
          <p:cNvSpPr/>
          <p:nvPr userDrawn="1"/>
        </p:nvSpPr>
        <p:spPr>
          <a:xfrm>
            <a:off x="1063185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0" name="Rectangle 1849"/>
          <p:cNvSpPr/>
          <p:nvPr userDrawn="1"/>
        </p:nvSpPr>
        <p:spPr>
          <a:xfrm>
            <a:off x="0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1" name="Rectangle 1850"/>
          <p:cNvSpPr/>
          <p:nvPr userDrawn="1"/>
        </p:nvSpPr>
        <p:spPr>
          <a:xfrm>
            <a:off x="212637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2" name="Rectangle 1851"/>
          <p:cNvSpPr/>
          <p:nvPr userDrawn="1"/>
        </p:nvSpPr>
        <p:spPr>
          <a:xfrm>
            <a:off x="425274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3" name="Rectangle 1852"/>
          <p:cNvSpPr/>
          <p:nvPr userDrawn="1"/>
        </p:nvSpPr>
        <p:spPr>
          <a:xfrm>
            <a:off x="637911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4" name="Rectangle 1853"/>
          <p:cNvSpPr/>
          <p:nvPr userDrawn="1"/>
        </p:nvSpPr>
        <p:spPr>
          <a:xfrm>
            <a:off x="850548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5" name="Rectangle 1854"/>
          <p:cNvSpPr/>
          <p:nvPr userDrawn="1"/>
        </p:nvSpPr>
        <p:spPr>
          <a:xfrm>
            <a:off x="1063185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6" name="Rectangle 1855"/>
          <p:cNvSpPr/>
          <p:nvPr userDrawn="1"/>
        </p:nvSpPr>
        <p:spPr>
          <a:xfrm>
            <a:off x="1275822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7" name="Rectangle 1856"/>
          <p:cNvSpPr/>
          <p:nvPr userDrawn="1"/>
        </p:nvSpPr>
        <p:spPr>
          <a:xfrm>
            <a:off x="1488459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8" name="Rectangle 1857"/>
          <p:cNvSpPr/>
          <p:nvPr userDrawn="1"/>
        </p:nvSpPr>
        <p:spPr>
          <a:xfrm>
            <a:off x="1701096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9" name="Rectangle 1858"/>
          <p:cNvSpPr/>
          <p:nvPr userDrawn="1"/>
        </p:nvSpPr>
        <p:spPr>
          <a:xfrm>
            <a:off x="1913733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0" name="Rectangle 1859"/>
          <p:cNvSpPr/>
          <p:nvPr userDrawn="1"/>
        </p:nvSpPr>
        <p:spPr>
          <a:xfrm>
            <a:off x="212637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1" name="Rectangle 1860"/>
          <p:cNvSpPr/>
          <p:nvPr userDrawn="1"/>
        </p:nvSpPr>
        <p:spPr>
          <a:xfrm>
            <a:off x="2339007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2" name="Rectangle 1861"/>
          <p:cNvSpPr/>
          <p:nvPr userDrawn="1"/>
        </p:nvSpPr>
        <p:spPr>
          <a:xfrm>
            <a:off x="1275822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3" name="Rectangle 1862"/>
          <p:cNvSpPr/>
          <p:nvPr userDrawn="1"/>
        </p:nvSpPr>
        <p:spPr>
          <a:xfrm>
            <a:off x="1488459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4" name="Rectangle 1863"/>
          <p:cNvSpPr/>
          <p:nvPr userDrawn="1"/>
        </p:nvSpPr>
        <p:spPr>
          <a:xfrm>
            <a:off x="1701096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5" name="Rectangle 1864"/>
          <p:cNvSpPr/>
          <p:nvPr userDrawn="1"/>
        </p:nvSpPr>
        <p:spPr>
          <a:xfrm>
            <a:off x="1913733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6" name="Rectangle 1865"/>
          <p:cNvSpPr/>
          <p:nvPr userDrawn="1"/>
        </p:nvSpPr>
        <p:spPr>
          <a:xfrm>
            <a:off x="2126370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7" name="Rectangle 1866"/>
          <p:cNvSpPr/>
          <p:nvPr userDrawn="1"/>
        </p:nvSpPr>
        <p:spPr>
          <a:xfrm>
            <a:off x="233900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8" name="Rectangle 1867"/>
          <p:cNvSpPr/>
          <p:nvPr userDrawn="1"/>
        </p:nvSpPr>
        <p:spPr>
          <a:xfrm>
            <a:off x="1275822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9" name="Rectangle 1868"/>
          <p:cNvSpPr/>
          <p:nvPr userDrawn="1"/>
        </p:nvSpPr>
        <p:spPr>
          <a:xfrm>
            <a:off x="1488459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0" name="Rectangle 1869"/>
          <p:cNvSpPr/>
          <p:nvPr userDrawn="1"/>
        </p:nvSpPr>
        <p:spPr>
          <a:xfrm>
            <a:off x="1701096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1" name="Rectangle 1870"/>
          <p:cNvSpPr/>
          <p:nvPr userDrawn="1"/>
        </p:nvSpPr>
        <p:spPr>
          <a:xfrm>
            <a:off x="1913733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2" name="Rectangle 1871"/>
          <p:cNvSpPr/>
          <p:nvPr userDrawn="1"/>
        </p:nvSpPr>
        <p:spPr>
          <a:xfrm>
            <a:off x="212637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3" name="Rectangle 1872"/>
          <p:cNvSpPr/>
          <p:nvPr userDrawn="1"/>
        </p:nvSpPr>
        <p:spPr>
          <a:xfrm>
            <a:off x="233900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4" name="Rectangle 1873"/>
          <p:cNvSpPr/>
          <p:nvPr userDrawn="1"/>
        </p:nvSpPr>
        <p:spPr>
          <a:xfrm>
            <a:off x="1275822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5" name="Rectangle 1874"/>
          <p:cNvSpPr/>
          <p:nvPr userDrawn="1"/>
        </p:nvSpPr>
        <p:spPr>
          <a:xfrm>
            <a:off x="1488459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6" name="Rectangle 1875"/>
          <p:cNvSpPr/>
          <p:nvPr userDrawn="1"/>
        </p:nvSpPr>
        <p:spPr>
          <a:xfrm>
            <a:off x="1701096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7" name="Rectangle 1876"/>
          <p:cNvSpPr/>
          <p:nvPr userDrawn="1"/>
        </p:nvSpPr>
        <p:spPr>
          <a:xfrm>
            <a:off x="1913733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8" name="Rectangle 1877"/>
          <p:cNvSpPr/>
          <p:nvPr userDrawn="1"/>
        </p:nvSpPr>
        <p:spPr>
          <a:xfrm>
            <a:off x="212637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9" name="Rectangle 1878"/>
          <p:cNvSpPr/>
          <p:nvPr userDrawn="1"/>
        </p:nvSpPr>
        <p:spPr>
          <a:xfrm>
            <a:off x="233900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0" name="Rectangle 1879"/>
          <p:cNvSpPr/>
          <p:nvPr userDrawn="1"/>
        </p:nvSpPr>
        <p:spPr>
          <a:xfrm>
            <a:off x="1275822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1" name="Rectangle 1880"/>
          <p:cNvSpPr/>
          <p:nvPr userDrawn="1"/>
        </p:nvSpPr>
        <p:spPr>
          <a:xfrm>
            <a:off x="1488459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2" name="Rectangle 1881"/>
          <p:cNvSpPr/>
          <p:nvPr userDrawn="1"/>
        </p:nvSpPr>
        <p:spPr>
          <a:xfrm>
            <a:off x="1701096" y="857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3" name="Rectangle 1882"/>
          <p:cNvSpPr/>
          <p:nvPr userDrawn="1"/>
        </p:nvSpPr>
        <p:spPr>
          <a:xfrm>
            <a:off x="1913733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4" name="Rectangle 1883"/>
          <p:cNvSpPr/>
          <p:nvPr userDrawn="1"/>
        </p:nvSpPr>
        <p:spPr>
          <a:xfrm>
            <a:off x="212637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5" name="Rectangle 1884"/>
          <p:cNvSpPr/>
          <p:nvPr userDrawn="1"/>
        </p:nvSpPr>
        <p:spPr>
          <a:xfrm>
            <a:off x="233900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6" name="Rectangle 1885"/>
          <p:cNvSpPr/>
          <p:nvPr userDrawn="1"/>
        </p:nvSpPr>
        <p:spPr>
          <a:xfrm>
            <a:off x="1275822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7" name="Rectangle 1886"/>
          <p:cNvSpPr/>
          <p:nvPr userDrawn="1"/>
        </p:nvSpPr>
        <p:spPr>
          <a:xfrm>
            <a:off x="1488459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8" name="Rectangle 1887"/>
          <p:cNvSpPr/>
          <p:nvPr userDrawn="1"/>
        </p:nvSpPr>
        <p:spPr>
          <a:xfrm>
            <a:off x="1701096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89" name="Rectangle 1888"/>
          <p:cNvSpPr/>
          <p:nvPr userDrawn="1"/>
        </p:nvSpPr>
        <p:spPr>
          <a:xfrm>
            <a:off x="1913733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0" name="Rectangle 1889"/>
          <p:cNvSpPr/>
          <p:nvPr userDrawn="1"/>
        </p:nvSpPr>
        <p:spPr>
          <a:xfrm>
            <a:off x="2126370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1" name="Rectangle 1890"/>
          <p:cNvSpPr/>
          <p:nvPr userDrawn="1"/>
        </p:nvSpPr>
        <p:spPr>
          <a:xfrm>
            <a:off x="233900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2" name="Rectangle 1891"/>
          <p:cNvSpPr/>
          <p:nvPr userDrawn="1"/>
        </p:nvSpPr>
        <p:spPr>
          <a:xfrm>
            <a:off x="1275822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3" name="Rectangle 1892"/>
          <p:cNvSpPr/>
          <p:nvPr userDrawn="1"/>
        </p:nvSpPr>
        <p:spPr>
          <a:xfrm>
            <a:off x="1488459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4" name="Rectangle 1893"/>
          <p:cNvSpPr/>
          <p:nvPr userDrawn="1"/>
        </p:nvSpPr>
        <p:spPr>
          <a:xfrm>
            <a:off x="1701096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5" name="Rectangle 1894"/>
          <p:cNvSpPr/>
          <p:nvPr userDrawn="1"/>
        </p:nvSpPr>
        <p:spPr>
          <a:xfrm>
            <a:off x="1913733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6" name="Rectangle 1895"/>
          <p:cNvSpPr/>
          <p:nvPr userDrawn="1"/>
        </p:nvSpPr>
        <p:spPr>
          <a:xfrm>
            <a:off x="212637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7" name="Rectangle 1896"/>
          <p:cNvSpPr/>
          <p:nvPr userDrawn="1"/>
        </p:nvSpPr>
        <p:spPr>
          <a:xfrm>
            <a:off x="2339007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8" name="Rectangle 1897"/>
          <p:cNvSpPr/>
          <p:nvPr userDrawn="1"/>
        </p:nvSpPr>
        <p:spPr>
          <a:xfrm>
            <a:off x="1275822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9" name="Rectangle 1898"/>
          <p:cNvSpPr/>
          <p:nvPr userDrawn="1"/>
        </p:nvSpPr>
        <p:spPr>
          <a:xfrm>
            <a:off x="1488459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0" name="Rectangle 1899"/>
          <p:cNvSpPr/>
          <p:nvPr userDrawn="1"/>
        </p:nvSpPr>
        <p:spPr>
          <a:xfrm>
            <a:off x="1701096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1" name="Rectangle 1900"/>
          <p:cNvSpPr/>
          <p:nvPr userDrawn="1"/>
        </p:nvSpPr>
        <p:spPr>
          <a:xfrm>
            <a:off x="1913733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2" name="Rectangle 1901"/>
          <p:cNvSpPr/>
          <p:nvPr userDrawn="1"/>
        </p:nvSpPr>
        <p:spPr>
          <a:xfrm>
            <a:off x="2126370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3" name="Rectangle 1902"/>
          <p:cNvSpPr/>
          <p:nvPr userDrawn="1"/>
        </p:nvSpPr>
        <p:spPr>
          <a:xfrm>
            <a:off x="233900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4" name="Rectangle 1903"/>
          <p:cNvSpPr/>
          <p:nvPr userDrawn="1"/>
        </p:nvSpPr>
        <p:spPr>
          <a:xfrm>
            <a:off x="1275822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5" name="Rectangle 1904"/>
          <p:cNvSpPr/>
          <p:nvPr userDrawn="1"/>
        </p:nvSpPr>
        <p:spPr>
          <a:xfrm>
            <a:off x="1488459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6" name="Rectangle 1905"/>
          <p:cNvSpPr/>
          <p:nvPr userDrawn="1"/>
        </p:nvSpPr>
        <p:spPr>
          <a:xfrm>
            <a:off x="1701096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7" name="Rectangle 1906"/>
          <p:cNvSpPr/>
          <p:nvPr userDrawn="1"/>
        </p:nvSpPr>
        <p:spPr>
          <a:xfrm>
            <a:off x="1913733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8" name="Rectangle 1907"/>
          <p:cNvSpPr/>
          <p:nvPr userDrawn="1"/>
        </p:nvSpPr>
        <p:spPr>
          <a:xfrm>
            <a:off x="2126370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9" name="Rectangle 1908"/>
          <p:cNvSpPr/>
          <p:nvPr userDrawn="1"/>
        </p:nvSpPr>
        <p:spPr>
          <a:xfrm>
            <a:off x="2339007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0" name="Rectangle 1909"/>
          <p:cNvSpPr/>
          <p:nvPr userDrawn="1"/>
        </p:nvSpPr>
        <p:spPr>
          <a:xfrm>
            <a:off x="1275822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1" name="Rectangle 1910"/>
          <p:cNvSpPr/>
          <p:nvPr userDrawn="1"/>
        </p:nvSpPr>
        <p:spPr>
          <a:xfrm>
            <a:off x="1488459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2" name="Rectangle 1911"/>
          <p:cNvSpPr/>
          <p:nvPr userDrawn="1"/>
        </p:nvSpPr>
        <p:spPr>
          <a:xfrm>
            <a:off x="1701096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3" name="Rectangle 1912"/>
          <p:cNvSpPr/>
          <p:nvPr userDrawn="1"/>
        </p:nvSpPr>
        <p:spPr>
          <a:xfrm>
            <a:off x="1913733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4" name="Rectangle 1913"/>
          <p:cNvSpPr/>
          <p:nvPr userDrawn="1"/>
        </p:nvSpPr>
        <p:spPr>
          <a:xfrm>
            <a:off x="2126370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5" name="Rectangle 1914"/>
          <p:cNvSpPr/>
          <p:nvPr userDrawn="1"/>
        </p:nvSpPr>
        <p:spPr>
          <a:xfrm>
            <a:off x="233900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6" name="Rectangle 1915"/>
          <p:cNvSpPr/>
          <p:nvPr userDrawn="1"/>
        </p:nvSpPr>
        <p:spPr>
          <a:xfrm>
            <a:off x="1275822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7" name="Rectangle 1916"/>
          <p:cNvSpPr/>
          <p:nvPr userDrawn="1"/>
        </p:nvSpPr>
        <p:spPr>
          <a:xfrm>
            <a:off x="1488459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8" name="Rectangle 1917"/>
          <p:cNvSpPr/>
          <p:nvPr userDrawn="1"/>
        </p:nvSpPr>
        <p:spPr>
          <a:xfrm>
            <a:off x="1701096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9" name="Rectangle 1918"/>
          <p:cNvSpPr/>
          <p:nvPr userDrawn="1"/>
        </p:nvSpPr>
        <p:spPr>
          <a:xfrm>
            <a:off x="1913733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0" name="Rectangle 1919"/>
          <p:cNvSpPr/>
          <p:nvPr userDrawn="1"/>
        </p:nvSpPr>
        <p:spPr>
          <a:xfrm>
            <a:off x="2126370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1" name="Rectangle 1920"/>
          <p:cNvSpPr/>
          <p:nvPr userDrawn="1"/>
        </p:nvSpPr>
        <p:spPr>
          <a:xfrm>
            <a:off x="2339007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2" name="Rectangle 1951"/>
          <p:cNvSpPr/>
          <p:nvPr userDrawn="1"/>
        </p:nvSpPr>
        <p:spPr>
          <a:xfrm>
            <a:off x="1275822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3" name="Rectangle 1952"/>
          <p:cNvSpPr/>
          <p:nvPr userDrawn="1"/>
        </p:nvSpPr>
        <p:spPr>
          <a:xfrm>
            <a:off x="1488459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4" name="Rectangle 1953"/>
          <p:cNvSpPr/>
          <p:nvPr userDrawn="1"/>
        </p:nvSpPr>
        <p:spPr>
          <a:xfrm>
            <a:off x="1701096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5" name="Rectangle 1954"/>
          <p:cNvSpPr/>
          <p:nvPr userDrawn="1"/>
        </p:nvSpPr>
        <p:spPr>
          <a:xfrm>
            <a:off x="1913733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6" name="Rectangle 1955"/>
          <p:cNvSpPr/>
          <p:nvPr userDrawn="1"/>
        </p:nvSpPr>
        <p:spPr>
          <a:xfrm>
            <a:off x="2126370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7" name="Rectangle 1956"/>
          <p:cNvSpPr/>
          <p:nvPr userDrawn="1"/>
        </p:nvSpPr>
        <p:spPr>
          <a:xfrm>
            <a:off x="2339007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8" name="Rectangle 1957"/>
          <p:cNvSpPr/>
          <p:nvPr userDrawn="1"/>
        </p:nvSpPr>
        <p:spPr>
          <a:xfrm>
            <a:off x="1275822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9" name="Rectangle 1958"/>
          <p:cNvSpPr/>
          <p:nvPr userDrawn="1"/>
        </p:nvSpPr>
        <p:spPr>
          <a:xfrm>
            <a:off x="1488459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0" name="Rectangle 1959"/>
          <p:cNvSpPr/>
          <p:nvPr userDrawn="1"/>
        </p:nvSpPr>
        <p:spPr>
          <a:xfrm>
            <a:off x="1701096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1" name="Rectangle 1960"/>
          <p:cNvSpPr/>
          <p:nvPr userDrawn="1"/>
        </p:nvSpPr>
        <p:spPr>
          <a:xfrm>
            <a:off x="1913733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2" name="Rectangle 1961"/>
          <p:cNvSpPr/>
          <p:nvPr userDrawn="1"/>
        </p:nvSpPr>
        <p:spPr>
          <a:xfrm>
            <a:off x="2126370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3" name="Rectangle 1962"/>
          <p:cNvSpPr/>
          <p:nvPr userDrawn="1"/>
        </p:nvSpPr>
        <p:spPr>
          <a:xfrm>
            <a:off x="2339007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4" name="Rectangle 1963"/>
          <p:cNvSpPr/>
          <p:nvPr userDrawn="1"/>
        </p:nvSpPr>
        <p:spPr>
          <a:xfrm>
            <a:off x="1275822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5" name="Rectangle 1964"/>
          <p:cNvSpPr/>
          <p:nvPr userDrawn="1"/>
        </p:nvSpPr>
        <p:spPr>
          <a:xfrm>
            <a:off x="1488459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6" name="Rectangle 1965"/>
          <p:cNvSpPr/>
          <p:nvPr userDrawn="1"/>
        </p:nvSpPr>
        <p:spPr>
          <a:xfrm>
            <a:off x="1701096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7" name="Rectangle 1966"/>
          <p:cNvSpPr/>
          <p:nvPr userDrawn="1"/>
        </p:nvSpPr>
        <p:spPr>
          <a:xfrm>
            <a:off x="1913733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8" name="Rectangle 1967"/>
          <p:cNvSpPr/>
          <p:nvPr userDrawn="1"/>
        </p:nvSpPr>
        <p:spPr>
          <a:xfrm>
            <a:off x="2126370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9" name="Rectangle 1968"/>
          <p:cNvSpPr/>
          <p:nvPr userDrawn="1"/>
        </p:nvSpPr>
        <p:spPr>
          <a:xfrm>
            <a:off x="2339007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0" name="Rectangle 1969"/>
          <p:cNvSpPr/>
          <p:nvPr userDrawn="1"/>
        </p:nvSpPr>
        <p:spPr>
          <a:xfrm>
            <a:off x="1275822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1" name="Rectangle 1970"/>
          <p:cNvSpPr/>
          <p:nvPr userDrawn="1"/>
        </p:nvSpPr>
        <p:spPr>
          <a:xfrm>
            <a:off x="1488459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2" name="Rectangle 1971"/>
          <p:cNvSpPr/>
          <p:nvPr userDrawn="1"/>
        </p:nvSpPr>
        <p:spPr>
          <a:xfrm>
            <a:off x="1701096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3" name="Rectangle 1972"/>
          <p:cNvSpPr/>
          <p:nvPr userDrawn="1"/>
        </p:nvSpPr>
        <p:spPr>
          <a:xfrm>
            <a:off x="1913733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4" name="Rectangle 1973"/>
          <p:cNvSpPr/>
          <p:nvPr userDrawn="1"/>
        </p:nvSpPr>
        <p:spPr>
          <a:xfrm>
            <a:off x="2126370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5" name="Rectangle 1974"/>
          <p:cNvSpPr/>
          <p:nvPr userDrawn="1"/>
        </p:nvSpPr>
        <p:spPr>
          <a:xfrm>
            <a:off x="2339007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6" name="Rectangle 1975"/>
          <p:cNvSpPr/>
          <p:nvPr userDrawn="1"/>
        </p:nvSpPr>
        <p:spPr>
          <a:xfrm>
            <a:off x="1275822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7" name="Rectangle 1976"/>
          <p:cNvSpPr/>
          <p:nvPr userDrawn="1"/>
        </p:nvSpPr>
        <p:spPr>
          <a:xfrm>
            <a:off x="1488459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8" name="Rectangle 1977"/>
          <p:cNvSpPr/>
          <p:nvPr userDrawn="1"/>
        </p:nvSpPr>
        <p:spPr>
          <a:xfrm>
            <a:off x="1701096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9" name="Rectangle 1978"/>
          <p:cNvSpPr/>
          <p:nvPr userDrawn="1"/>
        </p:nvSpPr>
        <p:spPr>
          <a:xfrm>
            <a:off x="1913733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0" name="Rectangle 1979"/>
          <p:cNvSpPr/>
          <p:nvPr userDrawn="1"/>
        </p:nvSpPr>
        <p:spPr>
          <a:xfrm>
            <a:off x="2126370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1" name="Rectangle 1980"/>
          <p:cNvSpPr/>
          <p:nvPr userDrawn="1"/>
        </p:nvSpPr>
        <p:spPr>
          <a:xfrm>
            <a:off x="2339007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2" name="Rectangle 2011"/>
          <p:cNvSpPr/>
          <p:nvPr userDrawn="1"/>
        </p:nvSpPr>
        <p:spPr>
          <a:xfrm>
            <a:off x="1275822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3" name="Rectangle 2012"/>
          <p:cNvSpPr/>
          <p:nvPr userDrawn="1"/>
        </p:nvSpPr>
        <p:spPr>
          <a:xfrm>
            <a:off x="1488459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4" name="Rectangle 2013"/>
          <p:cNvSpPr/>
          <p:nvPr userDrawn="1"/>
        </p:nvSpPr>
        <p:spPr>
          <a:xfrm>
            <a:off x="1701096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5" name="Rectangle 2014"/>
          <p:cNvSpPr/>
          <p:nvPr userDrawn="1"/>
        </p:nvSpPr>
        <p:spPr>
          <a:xfrm>
            <a:off x="1913733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6" name="Rectangle 2015"/>
          <p:cNvSpPr/>
          <p:nvPr userDrawn="1"/>
        </p:nvSpPr>
        <p:spPr>
          <a:xfrm>
            <a:off x="2126370" y="5571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7" name="Rectangle 2016"/>
          <p:cNvSpPr/>
          <p:nvPr userDrawn="1"/>
        </p:nvSpPr>
        <p:spPr>
          <a:xfrm>
            <a:off x="2339007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8" name="Rectangle 2017"/>
          <p:cNvSpPr/>
          <p:nvPr userDrawn="1"/>
        </p:nvSpPr>
        <p:spPr>
          <a:xfrm>
            <a:off x="1275822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9" name="Rectangle 2018"/>
          <p:cNvSpPr/>
          <p:nvPr userDrawn="1"/>
        </p:nvSpPr>
        <p:spPr>
          <a:xfrm>
            <a:off x="1488459" y="57861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0" name="Rectangle 2019"/>
          <p:cNvSpPr/>
          <p:nvPr userDrawn="1"/>
        </p:nvSpPr>
        <p:spPr>
          <a:xfrm>
            <a:off x="1701096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1" name="Rectangle 2020"/>
          <p:cNvSpPr/>
          <p:nvPr userDrawn="1"/>
        </p:nvSpPr>
        <p:spPr>
          <a:xfrm>
            <a:off x="1913733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2" name="Rectangle 2021"/>
          <p:cNvSpPr/>
          <p:nvPr userDrawn="1"/>
        </p:nvSpPr>
        <p:spPr>
          <a:xfrm>
            <a:off x="2126370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3" name="Rectangle 2022"/>
          <p:cNvSpPr/>
          <p:nvPr userDrawn="1"/>
        </p:nvSpPr>
        <p:spPr>
          <a:xfrm>
            <a:off x="2339007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4" name="Rectangle 2023"/>
          <p:cNvSpPr/>
          <p:nvPr userDrawn="1"/>
        </p:nvSpPr>
        <p:spPr>
          <a:xfrm>
            <a:off x="1275822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5" name="Rectangle 2024"/>
          <p:cNvSpPr/>
          <p:nvPr userDrawn="1"/>
        </p:nvSpPr>
        <p:spPr>
          <a:xfrm>
            <a:off x="1488459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6" name="Rectangle 2025"/>
          <p:cNvSpPr/>
          <p:nvPr userDrawn="1"/>
        </p:nvSpPr>
        <p:spPr>
          <a:xfrm>
            <a:off x="1701096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7" name="Rectangle 2026"/>
          <p:cNvSpPr/>
          <p:nvPr userDrawn="1"/>
        </p:nvSpPr>
        <p:spPr>
          <a:xfrm>
            <a:off x="1913733" y="60007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8" name="Rectangle 2027"/>
          <p:cNvSpPr/>
          <p:nvPr userDrawn="1"/>
        </p:nvSpPr>
        <p:spPr>
          <a:xfrm>
            <a:off x="2126370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9" name="Rectangle 2028"/>
          <p:cNvSpPr/>
          <p:nvPr userDrawn="1"/>
        </p:nvSpPr>
        <p:spPr>
          <a:xfrm>
            <a:off x="2339007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0" name="Rectangle 2029"/>
          <p:cNvSpPr/>
          <p:nvPr userDrawn="1"/>
        </p:nvSpPr>
        <p:spPr>
          <a:xfrm>
            <a:off x="1275822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1" name="Rectangle 2030"/>
          <p:cNvSpPr/>
          <p:nvPr userDrawn="1"/>
        </p:nvSpPr>
        <p:spPr>
          <a:xfrm>
            <a:off x="1488459" y="621539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2" name="Rectangle 2031"/>
          <p:cNvSpPr/>
          <p:nvPr userDrawn="1"/>
        </p:nvSpPr>
        <p:spPr>
          <a:xfrm>
            <a:off x="1701096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3" name="Rectangle 2032"/>
          <p:cNvSpPr/>
          <p:nvPr userDrawn="1"/>
        </p:nvSpPr>
        <p:spPr>
          <a:xfrm>
            <a:off x="1913733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4" name="Rectangle 2033"/>
          <p:cNvSpPr/>
          <p:nvPr userDrawn="1"/>
        </p:nvSpPr>
        <p:spPr>
          <a:xfrm>
            <a:off x="2126370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5" name="Rectangle 2034"/>
          <p:cNvSpPr/>
          <p:nvPr userDrawn="1"/>
        </p:nvSpPr>
        <p:spPr>
          <a:xfrm>
            <a:off x="2339007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6" name="Rectangle 2035"/>
          <p:cNvSpPr/>
          <p:nvPr userDrawn="1"/>
        </p:nvSpPr>
        <p:spPr>
          <a:xfrm>
            <a:off x="1275822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7" name="Rectangle 2036"/>
          <p:cNvSpPr/>
          <p:nvPr userDrawn="1"/>
        </p:nvSpPr>
        <p:spPr>
          <a:xfrm>
            <a:off x="1488459" y="64287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8" name="Rectangle 2037"/>
          <p:cNvSpPr/>
          <p:nvPr userDrawn="1"/>
        </p:nvSpPr>
        <p:spPr>
          <a:xfrm>
            <a:off x="1701096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9" name="Rectangle 2038"/>
          <p:cNvSpPr/>
          <p:nvPr userDrawn="1"/>
        </p:nvSpPr>
        <p:spPr>
          <a:xfrm>
            <a:off x="1913733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0" name="Rectangle 2039"/>
          <p:cNvSpPr/>
          <p:nvPr userDrawn="1"/>
        </p:nvSpPr>
        <p:spPr>
          <a:xfrm>
            <a:off x="2126370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1" name="Rectangle 2040"/>
          <p:cNvSpPr/>
          <p:nvPr userDrawn="1"/>
        </p:nvSpPr>
        <p:spPr>
          <a:xfrm>
            <a:off x="2339007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2" name="Rectangle 2041"/>
          <p:cNvSpPr/>
          <p:nvPr userDrawn="1"/>
        </p:nvSpPr>
        <p:spPr>
          <a:xfrm>
            <a:off x="1275822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3" name="Rectangle 2042"/>
          <p:cNvSpPr/>
          <p:nvPr userDrawn="1"/>
        </p:nvSpPr>
        <p:spPr>
          <a:xfrm>
            <a:off x="1488459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4" name="Rectangle 2043"/>
          <p:cNvSpPr/>
          <p:nvPr userDrawn="1"/>
        </p:nvSpPr>
        <p:spPr>
          <a:xfrm>
            <a:off x="1701096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5" name="Rectangle 2044"/>
          <p:cNvSpPr/>
          <p:nvPr userDrawn="1"/>
        </p:nvSpPr>
        <p:spPr>
          <a:xfrm>
            <a:off x="1913733" y="66433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6" name="Rectangle 2045"/>
          <p:cNvSpPr/>
          <p:nvPr userDrawn="1"/>
        </p:nvSpPr>
        <p:spPr>
          <a:xfrm>
            <a:off x="2126370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7" name="Rectangle 2046"/>
          <p:cNvSpPr/>
          <p:nvPr userDrawn="1"/>
        </p:nvSpPr>
        <p:spPr>
          <a:xfrm>
            <a:off x="2339007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8" name="Rectangle 2047"/>
          <p:cNvSpPr/>
          <p:nvPr userDrawn="1"/>
        </p:nvSpPr>
        <p:spPr>
          <a:xfrm>
            <a:off x="2551644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9" name="Rectangle 2048"/>
          <p:cNvSpPr/>
          <p:nvPr userDrawn="1"/>
        </p:nvSpPr>
        <p:spPr>
          <a:xfrm>
            <a:off x="2764281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0" name="Rectangle 2049"/>
          <p:cNvSpPr/>
          <p:nvPr userDrawn="1"/>
        </p:nvSpPr>
        <p:spPr>
          <a:xfrm>
            <a:off x="2976918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1" name="Rectangle 2050"/>
          <p:cNvSpPr/>
          <p:nvPr userDrawn="1"/>
        </p:nvSpPr>
        <p:spPr>
          <a:xfrm>
            <a:off x="3189555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Rectangle 2051"/>
          <p:cNvSpPr/>
          <p:nvPr userDrawn="1"/>
        </p:nvSpPr>
        <p:spPr>
          <a:xfrm>
            <a:off x="3402192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3" name="Rectangle 2052"/>
          <p:cNvSpPr/>
          <p:nvPr userDrawn="1"/>
        </p:nvSpPr>
        <p:spPr>
          <a:xfrm>
            <a:off x="3614829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4" name="Rectangle 2053"/>
          <p:cNvSpPr/>
          <p:nvPr userDrawn="1"/>
        </p:nvSpPr>
        <p:spPr>
          <a:xfrm>
            <a:off x="2551644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5" name="Rectangle 2054"/>
          <p:cNvSpPr/>
          <p:nvPr userDrawn="1"/>
        </p:nvSpPr>
        <p:spPr>
          <a:xfrm>
            <a:off x="2764281" y="2133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Rectangle 2055"/>
          <p:cNvSpPr/>
          <p:nvPr userDrawn="1"/>
        </p:nvSpPr>
        <p:spPr>
          <a:xfrm>
            <a:off x="2976918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7" name="Rectangle 2056"/>
          <p:cNvSpPr/>
          <p:nvPr userDrawn="1"/>
        </p:nvSpPr>
        <p:spPr>
          <a:xfrm>
            <a:off x="3189555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8" name="Rectangle 2057"/>
          <p:cNvSpPr/>
          <p:nvPr userDrawn="1"/>
        </p:nvSpPr>
        <p:spPr>
          <a:xfrm>
            <a:off x="3402192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9" name="Rectangle 2058"/>
          <p:cNvSpPr/>
          <p:nvPr userDrawn="1"/>
        </p:nvSpPr>
        <p:spPr>
          <a:xfrm>
            <a:off x="3614829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0" name="Rectangle 2059"/>
          <p:cNvSpPr/>
          <p:nvPr userDrawn="1"/>
        </p:nvSpPr>
        <p:spPr>
          <a:xfrm>
            <a:off x="2551644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1" name="Rectangle 2060"/>
          <p:cNvSpPr/>
          <p:nvPr userDrawn="1"/>
        </p:nvSpPr>
        <p:spPr>
          <a:xfrm>
            <a:off x="2764281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2" name="Rectangle 2061"/>
          <p:cNvSpPr/>
          <p:nvPr userDrawn="1"/>
        </p:nvSpPr>
        <p:spPr>
          <a:xfrm>
            <a:off x="2976918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3" name="Rectangle 2062"/>
          <p:cNvSpPr/>
          <p:nvPr userDrawn="1"/>
        </p:nvSpPr>
        <p:spPr>
          <a:xfrm>
            <a:off x="3189555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4" name="Rectangle 2063"/>
          <p:cNvSpPr/>
          <p:nvPr userDrawn="1"/>
        </p:nvSpPr>
        <p:spPr>
          <a:xfrm>
            <a:off x="3402192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5" name="Rectangle 2064"/>
          <p:cNvSpPr/>
          <p:nvPr userDrawn="1"/>
        </p:nvSpPr>
        <p:spPr>
          <a:xfrm>
            <a:off x="3614829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6" name="Rectangle 2065"/>
          <p:cNvSpPr/>
          <p:nvPr userDrawn="1"/>
        </p:nvSpPr>
        <p:spPr>
          <a:xfrm>
            <a:off x="2551644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7" name="Rectangle 2066"/>
          <p:cNvSpPr/>
          <p:nvPr userDrawn="1"/>
        </p:nvSpPr>
        <p:spPr>
          <a:xfrm>
            <a:off x="2764281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8" name="Rectangle 2067"/>
          <p:cNvSpPr/>
          <p:nvPr userDrawn="1"/>
        </p:nvSpPr>
        <p:spPr>
          <a:xfrm>
            <a:off x="2976918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9" name="Rectangle 2068"/>
          <p:cNvSpPr/>
          <p:nvPr userDrawn="1"/>
        </p:nvSpPr>
        <p:spPr>
          <a:xfrm>
            <a:off x="3189555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0" name="Rectangle 2069"/>
          <p:cNvSpPr/>
          <p:nvPr userDrawn="1"/>
        </p:nvSpPr>
        <p:spPr>
          <a:xfrm>
            <a:off x="3402192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1" name="Rectangle 2070"/>
          <p:cNvSpPr/>
          <p:nvPr userDrawn="1"/>
        </p:nvSpPr>
        <p:spPr>
          <a:xfrm>
            <a:off x="3614829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2" name="Rectangle 2071"/>
          <p:cNvSpPr/>
          <p:nvPr userDrawn="1"/>
        </p:nvSpPr>
        <p:spPr>
          <a:xfrm>
            <a:off x="2551644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3" name="Rectangle 2072"/>
          <p:cNvSpPr/>
          <p:nvPr userDrawn="1"/>
        </p:nvSpPr>
        <p:spPr>
          <a:xfrm>
            <a:off x="2764281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4" name="Rectangle 2073"/>
          <p:cNvSpPr/>
          <p:nvPr userDrawn="1"/>
        </p:nvSpPr>
        <p:spPr>
          <a:xfrm>
            <a:off x="2976918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5" name="Rectangle 2074"/>
          <p:cNvSpPr/>
          <p:nvPr userDrawn="1"/>
        </p:nvSpPr>
        <p:spPr>
          <a:xfrm>
            <a:off x="3189555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6" name="Rectangle 2075"/>
          <p:cNvSpPr/>
          <p:nvPr userDrawn="1"/>
        </p:nvSpPr>
        <p:spPr>
          <a:xfrm>
            <a:off x="3402192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7" name="Rectangle 2076"/>
          <p:cNvSpPr/>
          <p:nvPr userDrawn="1"/>
        </p:nvSpPr>
        <p:spPr>
          <a:xfrm>
            <a:off x="3614829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8" name="Rectangle 2077"/>
          <p:cNvSpPr/>
          <p:nvPr userDrawn="1"/>
        </p:nvSpPr>
        <p:spPr>
          <a:xfrm>
            <a:off x="2551644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9" name="Rectangle 2078"/>
          <p:cNvSpPr/>
          <p:nvPr userDrawn="1"/>
        </p:nvSpPr>
        <p:spPr>
          <a:xfrm>
            <a:off x="2764281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0" name="Rectangle 2079"/>
          <p:cNvSpPr/>
          <p:nvPr userDrawn="1"/>
        </p:nvSpPr>
        <p:spPr>
          <a:xfrm>
            <a:off x="2976918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1" name="Rectangle 2080"/>
          <p:cNvSpPr/>
          <p:nvPr userDrawn="1"/>
        </p:nvSpPr>
        <p:spPr>
          <a:xfrm>
            <a:off x="3189555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2" name="Rectangle 2081"/>
          <p:cNvSpPr/>
          <p:nvPr userDrawn="1"/>
        </p:nvSpPr>
        <p:spPr>
          <a:xfrm>
            <a:off x="3402192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3" name="Rectangle 2082"/>
          <p:cNvSpPr/>
          <p:nvPr userDrawn="1"/>
        </p:nvSpPr>
        <p:spPr>
          <a:xfrm>
            <a:off x="3614829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4" name="Rectangle 2083"/>
          <p:cNvSpPr/>
          <p:nvPr userDrawn="1"/>
        </p:nvSpPr>
        <p:spPr>
          <a:xfrm>
            <a:off x="2551644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5" name="Rectangle 2084"/>
          <p:cNvSpPr/>
          <p:nvPr userDrawn="1"/>
        </p:nvSpPr>
        <p:spPr>
          <a:xfrm>
            <a:off x="2764281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6" name="Rectangle 2085"/>
          <p:cNvSpPr/>
          <p:nvPr userDrawn="1"/>
        </p:nvSpPr>
        <p:spPr>
          <a:xfrm>
            <a:off x="2976918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7" name="Rectangle 2086"/>
          <p:cNvSpPr/>
          <p:nvPr userDrawn="1"/>
        </p:nvSpPr>
        <p:spPr>
          <a:xfrm>
            <a:off x="3189555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8" name="Rectangle 2087"/>
          <p:cNvSpPr/>
          <p:nvPr userDrawn="1"/>
        </p:nvSpPr>
        <p:spPr>
          <a:xfrm>
            <a:off x="3402192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9" name="Rectangle 2088"/>
          <p:cNvSpPr/>
          <p:nvPr userDrawn="1"/>
        </p:nvSpPr>
        <p:spPr>
          <a:xfrm>
            <a:off x="3614829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0" name="Rectangle 2089"/>
          <p:cNvSpPr/>
          <p:nvPr userDrawn="1"/>
        </p:nvSpPr>
        <p:spPr>
          <a:xfrm>
            <a:off x="2551644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1" name="Rectangle 2090"/>
          <p:cNvSpPr/>
          <p:nvPr userDrawn="1"/>
        </p:nvSpPr>
        <p:spPr>
          <a:xfrm>
            <a:off x="2764281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2" name="Rectangle 2091"/>
          <p:cNvSpPr/>
          <p:nvPr userDrawn="1"/>
        </p:nvSpPr>
        <p:spPr>
          <a:xfrm>
            <a:off x="2976918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3" name="Rectangle 2092"/>
          <p:cNvSpPr/>
          <p:nvPr userDrawn="1"/>
        </p:nvSpPr>
        <p:spPr>
          <a:xfrm>
            <a:off x="3189555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4" name="Rectangle 2093"/>
          <p:cNvSpPr/>
          <p:nvPr userDrawn="1"/>
        </p:nvSpPr>
        <p:spPr>
          <a:xfrm>
            <a:off x="3402192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5" name="Rectangle 2094"/>
          <p:cNvSpPr/>
          <p:nvPr userDrawn="1"/>
        </p:nvSpPr>
        <p:spPr>
          <a:xfrm>
            <a:off x="3614829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6" name="Rectangle 2095"/>
          <p:cNvSpPr/>
          <p:nvPr userDrawn="1"/>
        </p:nvSpPr>
        <p:spPr>
          <a:xfrm>
            <a:off x="2551644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7" name="Rectangle 2096"/>
          <p:cNvSpPr/>
          <p:nvPr userDrawn="1"/>
        </p:nvSpPr>
        <p:spPr>
          <a:xfrm>
            <a:off x="2764281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8" name="Rectangle 2097"/>
          <p:cNvSpPr/>
          <p:nvPr userDrawn="1"/>
        </p:nvSpPr>
        <p:spPr>
          <a:xfrm>
            <a:off x="2976918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9" name="Rectangle 2098"/>
          <p:cNvSpPr/>
          <p:nvPr userDrawn="1"/>
        </p:nvSpPr>
        <p:spPr>
          <a:xfrm>
            <a:off x="3189555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0" name="Rectangle 2099"/>
          <p:cNvSpPr/>
          <p:nvPr userDrawn="1"/>
        </p:nvSpPr>
        <p:spPr>
          <a:xfrm>
            <a:off x="3402192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1" name="Rectangle 2100"/>
          <p:cNvSpPr/>
          <p:nvPr userDrawn="1"/>
        </p:nvSpPr>
        <p:spPr>
          <a:xfrm>
            <a:off x="3614829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2" name="Rectangle 2101"/>
          <p:cNvSpPr/>
          <p:nvPr userDrawn="1"/>
        </p:nvSpPr>
        <p:spPr>
          <a:xfrm>
            <a:off x="2551644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3" name="Rectangle 2102"/>
          <p:cNvSpPr/>
          <p:nvPr userDrawn="1"/>
        </p:nvSpPr>
        <p:spPr>
          <a:xfrm>
            <a:off x="2764281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4" name="Rectangle 2103"/>
          <p:cNvSpPr/>
          <p:nvPr userDrawn="1"/>
        </p:nvSpPr>
        <p:spPr>
          <a:xfrm>
            <a:off x="2976918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5" name="Rectangle 2104"/>
          <p:cNvSpPr/>
          <p:nvPr userDrawn="1"/>
        </p:nvSpPr>
        <p:spPr>
          <a:xfrm>
            <a:off x="3189555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6" name="Rectangle 2105"/>
          <p:cNvSpPr/>
          <p:nvPr userDrawn="1"/>
        </p:nvSpPr>
        <p:spPr>
          <a:xfrm>
            <a:off x="3402192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7" name="Rectangle 2106"/>
          <p:cNvSpPr/>
          <p:nvPr userDrawn="1"/>
        </p:nvSpPr>
        <p:spPr>
          <a:xfrm>
            <a:off x="3614829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8" name="Rectangle 2107"/>
          <p:cNvSpPr/>
          <p:nvPr userDrawn="1"/>
        </p:nvSpPr>
        <p:spPr>
          <a:xfrm>
            <a:off x="2551644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9" name="Rectangle 2108"/>
          <p:cNvSpPr/>
          <p:nvPr userDrawn="1"/>
        </p:nvSpPr>
        <p:spPr>
          <a:xfrm>
            <a:off x="2764281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0" name="Rectangle 2109"/>
          <p:cNvSpPr/>
          <p:nvPr userDrawn="1"/>
        </p:nvSpPr>
        <p:spPr>
          <a:xfrm>
            <a:off x="2976918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1" name="Rectangle 2110"/>
          <p:cNvSpPr/>
          <p:nvPr userDrawn="1"/>
        </p:nvSpPr>
        <p:spPr>
          <a:xfrm>
            <a:off x="3189555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2" name="Rectangle 2111"/>
          <p:cNvSpPr/>
          <p:nvPr userDrawn="1"/>
        </p:nvSpPr>
        <p:spPr>
          <a:xfrm>
            <a:off x="3402192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3" name="Rectangle 2112"/>
          <p:cNvSpPr/>
          <p:nvPr userDrawn="1"/>
        </p:nvSpPr>
        <p:spPr>
          <a:xfrm>
            <a:off x="3614829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4" name="Rectangle 2143"/>
          <p:cNvSpPr/>
          <p:nvPr userDrawn="1"/>
        </p:nvSpPr>
        <p:spPr>
          <a:xfrm>
            <a:off x="2551644" y="342900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5" name="Rectangle 2144"/>
          <p:cNvSpPr/>
          <p:nvPr userDrawn="1"/>
        </p:nvSpPr>
        <p:spPr>
          <a:xfrm>
            <a:off x="2764281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6" name="Rectangle 2145"/>
          <p:cNvSpPr/>
          <p:nvPr userDrawn="1"/>
        </p:nvSpPr>
        <p:spPr>
          <a:xfrm>
            <a:off x="2976918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7" name="Rectangle 2146"/>
          <p:cNvSpPr/>
          <p:nvPr userDrawn="1"/>
        </p:nvSpPr>
        <p:spPr>
          <a:xfrm>
            <a:off x="3189555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8" name="Rectangle 2147"/>
          <p:cNvSpPr/>
          <p:nvPr userDrawn="1"/>
        </p:nvSpPr>
        <p:spPr>
          <a:xfrm>
            <a:off x="3402192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9" name="Rectangle 2148"/>
          <p:cNvSpPr/>
          <p:nvPr userDrawn="1"/>
        </p:nvSpPr>
        <p:spPr>
          <a:xfrm>
            <a:off x="3614829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0" name="Rectangle 2149"/>
          <p:cNvSpPr/>
          <p:nvPr userDrawn="1"/>
        </p:nvSpPr>
        <p:spPr>
          <a:xfrm>
            <a:off x="2551644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1" name="Rectangle 2150"/>
          <p:cNvSpPr/>
          <p:nvPr userDrawn="1"/>
        </p:nvSpPr>
        <p:spPr>
          <a:xfrm>
            <a:off x="2764281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2" name="Rectangle 2151"/>
          <p:cNvSpPr/>
          <p:nvPr userDrawn="1"/>
        </p:nvSpPr>
        <p:spPr>
          <a:xfrm>
            <a:off x="2976918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3" name="Rectangle 2152"/>
          <p:cNvSpPr/>
          <p:nvPr userDrawn="1"/>
        </p:nvSpPr>
        <p:spPr>
          <a:xfrm>
            <a:off x="3189555" y="36436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4" name="Rectangle 2153"/>
          <p:cNvSpPr/>
          <p:nvPr userDrawn="1"/>
        </p:nvSpPr>
        <p:spPr>
          <a:xfrm>
            <a:off x="3402192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5" name="Rectangle 2154"/>
          <p:cNvSpPr/>
          <p:nvPr userDrawn="1"/>
        </p:nvSpPr>
        <p:spPr>
          <a:xfrm>
            <a:off x="3614829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6" name="Rectangle 2155"/>
          <p:cNvSpPr/>
          <p:nvPr userDrawn="1"/>
        </p:nvSpPr>
        <p:spPr>
          <a:xfrm>
            <a:off x="2551644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7" name="Rectangle 2156"/>
          <p:cNvSpPr/>
          <p:nvPr userDrawn="1"/>
        </p:nvSpPr>
        <p:spPr>
          <a:xfrm>
            <a:off x="2764281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8" name="Rectangle 2157"/>
          <p:cNvSpPr/>
          <p:nvPr userDrawn="1"/>
        </p:nvSpPr>
        <p:spPr>
          <a:xfrm>
            <a:off x="2976918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9" name="Rectangle 2158"/>
          <p:cNvSpPr/>
          <p:nvPr userDrawn="1"/>
        </p:nvSpPr>
        <p:spPr>
          <a:xfrm>
            <a:off x="3189555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0" name="Rectangle 2159"/>
          <p:cNvSpPr/>
          <p:nvPr userDrawn="1"/>
        </p:nvSpPr>
        <p:spPr>
          <a:xfrm>
            <a:off x="3402192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1" name="Rectangle 2160"/>
          <p:cNvSpPr/>
          <p:nvPr userDrawn="1"/>
        </p:nvSpPr>
        <p:spPr>
          <a:xfrm>
            <a:off x="3614829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2" name="Rectangle 2161"/>
          <p:cNvSpPr/>
          <p:nvPr userDrawn="1"/>
        </p:nvSpPr>
        <p:spPr>
          <a:xfrm>
            <a:off x="2551644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3" name="Rectangle 2162"/>
          <p:cNvSpPr/>
          <p:nvPr userDrawn="1"/>
        </p:nvSpPr>
        <p:spPr>
          <a:xfrm>
            <a:off x="2764281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4" name="Rectangle 2163"/>
          <p:cNvSpPr/>
          <p:nvPr userDrawn="1"/>
        </p:nvSpPr>
        <p:spPr>
          <a:xfrm>
            <a:off x="2976918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5" name="Rectangle 2164"/>
          <p:cNvSpPr/>
          <p:nvPr userDrawn="1"/>
        </p:nvSpPr>
        <p:spPr>
          <a:xfrm>
            <a:off x="3189555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6" name="Rectangle 2165"/>
          <p:cNvSpPr/>
          <p:nvPr userDrawn="1"/>
        </p:nvSpPr>
        <p:spPr>
          <a:xfrm>
            <a:off x="3402192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7" name="Rectangle 2166"/>
          <p:cNvSpPr/>
          <p:nvPr userDrawn="1"/>
        </p:nvSpPr>
        <p:spPr>
          <a:xfrm>
            <a:off x="3614829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8" name="Rectangle 2167"/>
          <p:cNvSpPr/>
          <p:nvPr userDrawn="1"/>
        </p:nvSpPr>
        <p:spPr>
          <a:xfrm>
            <a:off x="2551644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9" name="Rectangle 2168"/>
          <p:cNvSpPr/>
          <p:nvPr userDrawn="1"/>
        </p:nvSpPr>
        <p:spPr>
          <a:xfrm>
            <a:off x="2764281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0" name="Rectangle 2169"/>
          <p:cNvSpPr/>
          <p:nvPr userDrawn="1"/>
        </p:nvSpPr>
        <p:spPr>
          <a:xfrm>
            <a:off x="2976918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1" name="Rectangle 2170"/>
          <p:cNvSpPr/>
          <p:nvPr userDrawn="1"/>
        </p:nvSpPr>
        <p:spPr>
          <a:xfrm>
            <a:off x="3189555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2" name="Rectangle 2171"/>
          <p:cNvSpPr/>
          <p:nvPr userDrawn="1"/>
        </p:nvSpPr>
        <p:spPr>
          <a:xfrm>
            <a:off x="3402192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3" name="Rectangle 2172"/>
          <p:cNvSpPr/>
          <p:nvPr userDrawn="1"/>
        </p:nvSpPr>
        <p:spPr>
          <a:xfrm>
            <a:off x="3614829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4" name="Rectangle 2203"/>
          <p:cNvSpPr/>
          <p:nvPr userDrawn="1"/>
        </p:nvSpPr>
        <p:spPr>
          <a:xfrm>
            <a:off x="2551644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5" name="Rectangle 2204"/>
          <p:cNvSpPr/>
          <p:nvPr userDrawn="1"/>
        </p:nvSpPr>
        <p:spPr>
          <a:xfrm>
            <a:off x="2764281" y="5571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6" name="Rectangle 2205"/>
          <p:cNvSpPr/>
          <p:nvPr userDrawn="1"/>
        </p:nvSpPr>
        <p:spPr>
          <a:xfrm>
            <a:off x="2976918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7" name="Rectangle 2206"/>
          <p:cNvSpPr/>
          <p:nvPr userDrawn="1"/>
        </p:nvSpPr>
        <p:spPr>
          <a:xfrm>
            <a:off x="3189555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8" name="Rectangle 2207"/>
          <p:cNvSpPr/>
          <p:nvPr userDrawn="1"/>
        </p:nvSpPr>
        <p:spPr>
          <a:xfrm>
            <a:off x="3402192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9" name="Rectangle 2208"/>
          <p:cNvSpPr/>
          <p:nvPr userDrawn="1"/>
        </p:nvSpPr>
        <p:spPr>
          <a:xfrm>
            <a:off x="3614829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0" name="Rectangle 2209"/>
          <p:cNvSpPr/>
          <p:nvPr userDrawn="1"/>
        </p:nvSpPr>
        <p:spPr>
          <a:xfrm>
            <a:off x="2551644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1" name="Rectangle 2210"/>
          <p:cNvSpPr/>
          <p:nvPr userDrawn="1"/>
        </p:nvSpPr>
        <p:spPr>
          <a:xfrm>
            <a:off x="2764281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2" name="Rectangle 2211"/>
          <p:cNvSpPr/>
          <p:nvPr userDrawn="1"/>
        </p:nvSpPr>
        <p:spPr>
          <a:xfrm>
            <a:off x="2976918" y="57861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3" name="Rectangle 2212"/>
          <p:cNvSpPr/>
          <p:nvPr userDrawn="1"/>
        </p:nvSpPr>
        <p:spPr>
          <a:xfrm>
            <a:off x="3189555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4" name="Rectangle 2213"/>
          <p:cNvSpPr/>
          <p:nvPr userDrawn="1"/>
        </p:nvSpPr>
        <p:spPr>
          <a:xfrm>
            <a:off x="3402192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5" name="Rectangle 2214"/>
          <p:cNvSpPr/>
          <p:nvPr userDrawn="1"/>
        </p:nvSpPr>
        <p:spPr>
          <a:xfrm>
            <a:off x="3614829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6" name="Rectangle 2215"/>
          <p:cNvSpPr/>
          <p:nvPr userDrawn="1"/>
        </p:nvSpPr>
        <p:spPr>
          <a:xfrm>
            <a:off x="2551644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7" name="Rectangle 2216"/>
          <p:cNvSpPr/>
          <p:nvPr userDrawn="1"/>
        </p:nvSpPr>
        <p:spPr>
          <a:xfrm>
            <a:off x="2764281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8" name="Rectangle 2217"/>
          <p:cNvSpPr/>
          <p:nvPr userDrawn="1"/>
        </p:nvSpPr>
        <p:spPr>
          <a:xfrm>
            <a:off x="2976918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9" name="Rectangle 2218"/>
          <p:cNvSpPr/>
          <p:nvPr userDrawn="1"/>
        </p:nvSpPr>
        <p:spPr>
          <a:xfrm>
            <a:off x="3189555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0" name="Rectangle 2219"/>
          <p:cNvSpPr/>
          <p:nvPr userDrawn="1"/>
        </p:nvSpPr>
        <p:spPr>
          <a:xfrm>
            <a:off x="3402192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1" name="Rectangle 2220"/>
          <p:cNvSpPr/>
          <p:nvPr userDrawn="1"/>
        </p:nvSpPr>
        <p:spPr>
          <a:xfrm>
            <a:off x="3614829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2" name="Rectangle 2221"/>
          <p:cNvSpPr/>
          <p:nvPr userDrawn="1"/>
        </p:nvSpPr>
        <p:spPr>
          <a:xfrm>
            <a:off x="2551644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3" name="Rectangle 2222"/>
          <p:cNvSpPr/>
          <p:nvPr userDrawn="1"/>
        </p:nvSpPr>
        <p:spPr>
          <a:xfrm>
            <a:off x="2764281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4" name="Rectangle 2223"/>
          <p:cNvSpPr/>
          <p:nvPr userDrawn="1"/>
        </p:nvSpPr>
        <p:spPr>
          <a:xfrm>
            <a:off x="2976918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5" name="Rectangle 2224"/>
          <p:cNvSpPr/>
          <p:nvPr userDrawn="1"/>
        </p:nvSpPr>
        <p:spPr>
          <a:xfrm>
            <a:off x="3189555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6" name="Rectangle 2225"/>
          <p:cNvSpPr/>
          <p:nvPr userDrawn="1"/>
        </p:nvSpPr>
        <p:spPr>
          <a:xfrm>
            <a:off x="3402192" y="621539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7" name="Rectangle 2226"/>
          <p:cNvSpPr/>
          <p:nvPr userDrawn="1"/>
        </p:nvSpPr>
        <p:spPr>
          <a:xfrm>
            <a:off x="3614829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8" name="Rectangle 2227"/>
          <p:cNvSpPr/>
          <p:nvPr userDrawn="1"/>
        </p:nvSpPr>
        <p:spPr>
          <a:xfrm>
            <a:off x="2551644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9" name="Rectangle 2228"/>
          <p:cNvSpPr/>
          <p:nvPr userDrawn="1"/>
        </p:nvSpPr>
        <p:spPr>
          <a:xfrm>
            <a:off x="2764281" y="64287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0" name="Rectangle 2229"/>
          <p:cNvSpPr/>
          <p:nvPr userDrawn="1"/>
        </p:nvSpPr>
        <p:spPr>
          <a:xfrm>
            <a:off x="2976918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1" name="Rectangle 2230"/>
          <p:cNvSpPr/>
          <p:nvPr userDrawn="1"/>
        </p:nvSpPr>
        <p:spPr>
          <a:xfrm>
            <a:off x="3189555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2" name="Rectangle 2231"/>
          <p:cNvSpPr/>
          <p:nvPr userDrawn="1"/>
        </p:nvSpPr>
        <p:spPr>
          <a:xfrm>
            <a:off x="3402192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3" name="Rectangle 2232"/>
          <p:cNvSpPr/>
          <p:nvPr userDrawn="1"/>
        </p:nvSpPr>
        <p:spPr>
          <a:xfrm>
            <a:off x="3614829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4" name="Rectangle 2233"/>
          <p:cNvSpPr/>
          <p:nvPr userDrawn="1"/>
        </p:nvSpPr>
        <p:spPr>
          <a:xfrm>
            <a:off x="2551644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5" name="Rectangle 2234"/>
          <p:cNvSpPr/>
          <p:nvPr userDrawn="1"/>
        </p:nvSpPr>
        <p:spPr>
          <a:xfrm>
            <a:off x="2764281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6" name="Rectangle 2235"/>
          <p:cNvSpPr/>
          <p:nvPr userDrawn="1"/>
        </p:nvSpPr>
        <p:spPr>
          <a:xfrm>
            <a:off x="2976918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7" name="Rectangle 2236"/>
          <p:cNvSpPr/>
          <p:nvPr userDrawn="1"/>
        </p:nvSpPr>
        <p:spPr>
          <a:xfrm>
            <a:off x="3189555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8" name="Rectangle 2237"/>
          <p:cNvSpPr/>
          <p:nvPr userDrawn="1"/>
        </p:nvSpPr>
        <p:spPr>
          <a:xfrm>
            <a:off x="3402192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9" name="Rectangle 2238"/>
          <p:cNvSpPr/>
          <p:nvPr userDrawn="1"/>
        </p:nvSpPr>
        <p:spPr>
          <a:xfrm>
            <a:off x="3614829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0" name="Rectangle 2239"/>
          <p:cNvSpPr/>
          <p:nvPr userDrawn="1"/>
        </p:nvSpPr>
        <p:spPr>
          <a:xfrm>
            <a:off x="3827466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1" name="Rectangle 2240"/>
          <p:cNvSpPr/>
          <p:nvPr userDrawn="1"/>
        </p:nvSpPr>
        <p:spPr>
          <a:xfrm>
            <a:off x="4040103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2" name="Rectangle 2241"/>
          <p:cNvSpPr/>
          <p:nvPr userDrawn="1"/>
        </p:nvSpPr>
        <p:spPr>
          <a:xfrm>
            <a:off x="425274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3" name="Rectangle 2242"/>
          <p:cNvSpPr/>
          <p:nvPr userDrawn="1"/>
        </p:nvSpPr>
        <p:spPr>
          <a:xfrm>
            <a:off x="4465377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4" name="Rectangle 2243"/>
          <p:cNvSpPr/>
          <p:nvPr userDrawn="1"/>
        </p:nvSpPr>
        <p:spPr>
          <a:xfrm>
            <a:off x="4678014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5" name="Rectangle 2244"/>
          <p:cNvSpPr/>
          <p:nvPr userDrawn="1"/>
        </p:nvSpPr>
        <p:spPr>
          <a:xfrm>
            <a:off x="4890651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6" name="Rectangle 2245"/>
          <p:cNvSpPr/>
          <p:nvPr userDrawn="1"/>
        </p:nvSpPr>
        <p:spPr>
          <a:xfrm>
            <a:off x="3827466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7" name="Rectangle 2246"/>
          <p:cNvSpPr/>
          <p:nvPr userDrawn="1"/>
        </p:nvSpPr>
        <p:spPr>
          <a:xfrm>
            <a:off x="4040103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8" name="Rectangle 2247"/>
          <p:cNvSpPr/>
          <p:nvPr userDrawn="1"/>
        </p:nvSpPr>
        <p:spPr>
          <a:xfrm>
            <a:off x="4252740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9" name="Rectangle 2248"/>
          <p:cNvSpPr/>
          <p:nvPr userDrawn="1"/>
        </p:nvSpPr>
        <p:spPr>
          <a:xfrm>
            <a:off x="446537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0" name="Rectangle 2249"/>
          <p:cNvSpPr/>
          <p:nvPr userDrawn="1"/>
        </p:nvSpPr>
        <p:spPr>
          <a:xfrm>
            <a:off x="4678014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1" name="Rectangle 2250"/>
          <p:cNvSpPr/>
          <p:nvPr userDrawn="1"/>
        </p:nvSpPr>
        <p:spPr>
          <a:xfrm>
            <a:off x="4890651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2" name="Rectangle 2251"/>
          <p:cNvSpPr/>
          <p:nvPr userDrawn="1"/>
        </p:nvSpPr>
        <p:spPr>
          <a:xfrm>
            <a:off x="3827466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3" name="Rectangle 2252"/>
          <p:cNvSpPr/>
          <p:nvPr userDrawn="1"/>
        </p:nvSpPr>
        <p:spPr>
          <a:xfrm>
            <a:off x="4040103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4" name="Rectangle 2253"/>
          <p:cNvSpPr/>
          <p:nvPr userDrawn="1"/>
        </p:nvSpPr>
        <p:spPr>
          <a:xfrm>
            <a:off x="425274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5" name="Rectangle 2254"/>
          <p:cNvSpPr/>
          <p:nvPr userDrawn="1"/>
        </p:nvSpPr>
        <p:spPr>
          <a:xfrm>
            <a:off x="446537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6" name="Rectangle 2255"/>
          <p:cNvSpPr/>
          <p:nvPr userDrawn="1"/>
        </p:nvSpPr>
        <p:spPr>
          <a:xfrm>
            <a:off x="4678014" y="427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7" name="Rectangle 2256"/>
          <p:cNvSpPr/>
          <p:nvPr userDrawn="1"/>
        </p:nvSpPr>
        <p:spPr>
          <a:xfrm>
            <a:off x="4890651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8" name="Rectangle 2257"/>
          <p:cNvSpPr/>
          <p:nvPr userDrawn="1"/>
        </p:nvSpPr>
        <p:spPr>
          <a:xfrm>
            <a:off x="3827466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9" name="Rectangle 2258"/>
          <p:cNvSpPr/>
          <p:nvPr userDrawn="1"/>
        </p:nvSpPr>
        <p:spPr>
          <a:xfrm>
            <a:off x="4040103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0" name="Rectangle 2259"/>
          <p:cNvSpPr/>
          <p:nvPr userDrawn="1"/>
        </p:nvSpPr>
        <p:spPr>
          <a:xfrm>
            <a:off x="425274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1" name="Rectangle 2260"/>
          <p:cNvSpPr/>
          <p:nvPr userDrawn="1"/>
        </p:nvSpPr>
        <p:spPr>
          <a:xfrm>
            <a:off x="446537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2" name="Rectangle 2261"/>
          <p:cNvSpPr/>
          <p:nvPr userDrawn="1"/>
        </p:nvSpPr>
        <p:spPr>
          <a:xfrm>
            <a:off x="4678014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3" name="Rectangle 2262"/>
          <p:cNvSpPr/>
          <p:nvPr userDrawn="1"/>
        </p:nvSpPr>
        <p:spPr>
          <a:xfrm>
            <a:off x="4890651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4" name="Rectangle 2263"/>
          <p:cNvSpPr/>
          <p:nvPr userDrawn="1"/>
        </p:nvSpPr>
        <p:spPr>
          <a:xfrm>
            <a:off x="3827466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5" name="Rectangle 2264"/>
          <p:cNvSpPr/>
          <p:nvPr userDrawn="1"/>
        </p:nvSpPr>
        <p:spPr>
          <a:xfrm>
            <a:off x="4040103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6" name="Rectangle 2265"/>
          <p:cNvSpPr/>
          <p:nvPr userDrawn="1"/>
        </p:nvSpPr>
        <p:spPr>
          <a:xfrm>
            <a:off x="425274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7" name="Rectangle 2266"/>
          <p:cNvSpPr/>
          <p:nvPr userDrawn="1"/>
        </p:nvSpPr>
        <p:spPr>
          <a:xfrm>
            <a:off x="446537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8" name="Rectangle 2267"/>
          <p:cNvSpPr/>
          <p:nvPr userDrawn="1"/>
        </p:nvSpPr>
        <p:spPr>
          <a:xfrm>
            <a:off x="4678014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9" name="Rectangle 2268"/>
          <p:cNvSpPr/>
          <p:nvPr userDrawn="1"/>
        </p:nvSpPr>
        <p:spPr>
          <a:xfrm>
            <a:off x="4890651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0" name="Rectangle 2269"/>
          <p:cNvSpPr/>
          <p:nvPr userDrawn="1"/>
        </p:nvSpPr>
        <p:spPr>
          <a:xfrm>
            <a:off x="3827466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1" name="Rectangle 2270"/>
          <p:cNvSpPr/>
          <p:nvPr userDrawn="1"/>
        </p:nvSpPr>
        <p:spPr>
          <a:xfrm>
            <a:off x="4040103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2" name="Rectangle 2271"/>
          <p:cNvSpPr/>
          <p:nvPr userDrawn="1"/>
        </p:nvSpPr>
        <p:spPr>
          <a:xfrm>
            <a:off x="4252740" y="107058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3" name="Rectangle 2272"/>
          <p:cNvSpPr/>
          <p:nvPr userDrawn="1"/>
        </p:nvSpPr>
        <p:spPr>
          <a:xfrm>
            <a:off x="446537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4" name="Rectangle 2273"/>
          <p:cNvSpPr/>
          <p:nvPr userDrawn="1"/>
        </p:nvSpPr>
        <p:spPr>
          <a:xfrm>
            <a:off x="4678014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5" name="Rectangle 2274"/>
          <p:cNvSpPr/>
          <p:nvPr userDrawn="1"/>
        </p:nvSpPr>
        <p:spPr>
          <a:xfrm>
            <a:off x="4890651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6" name="Rectangle 2275"/>
          <p:cNvSpPr/>
          <p:nvPr userDrawn="1"/>
        </p:nvSpPr>
        <p:spPr>
          <a:xfrm>
            <a:off x="3827466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7" name="Rectangle 2276"/>
          <p:cNvSpPr/>
          <p:nvPr userDrawn="1"/>
        </p:nvSpPr>
        <p:spPr>
          <a:xfrm>
            <a:off x="4040103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8" name="Rectangle 2277"/>
          <p:cNvSpPr/>
          <p:nvPr userDrawn="1"/>
        </p:nvSpPr>
        <p:spPr>
          <a:xfrm>
            <a:off x="425274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9" name="Rectangle 2278"/>
          <p:cNvSpPr/>
          <p:nvPr userDrawn="1"/>
        </p:nvSpPr>
        <p:spPr>
          <a:xfrm>
            <a:off x="4465377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0" name="Rectangle 2279"/>
          <p:cNvSpPr/>
          <p:nvPr userDrawn="1"/>
        </p:nvSpPr>
        <p:spPr>
          <a:xfrm>
            <a:off x="4678014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1" name="Rectangle 2280"/>
          <p:cNvSpPr/>
          <p:nvPr userDrawn="1"/>
        </p:nvSpPr>
        <p:spPr>
          <a:xfrm>
            <a:off x="4890651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2" name="Rectangle 2281"/>
          <p:cNvSpPr/>
          <p:nvPr userDrawn="1"/>
        </p:nvSpPr>
        <p:spPr>
          <a:xfrm>
            <a:off x="3827466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3" name="Rectangle 2282"/>
          <p:cNvSpPr/>
          <p:nvPr userDrawn="1"/>
        </p:nvSpPr>
        <p:spPr>
          <a:xfrm>
            <a:off x="4040103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4" name="Rectangle 2283"/>
          <p:cNvSpPr/>
          <p:nvPr userDrawn="1"/>
        </p:nvSpPr>
        <p:spPr>
          <a:xfrm>
            <a:off x="4252740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5" name="Rectangle 2284"/>
          <p:cNvSpPr/>
          <p:nvPr userDrawn="1"/>
        </p:nvSpPr>
        <p:spPr>
          <a:xfrm>
            <a:off x="446537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6" name="Rectangle 2285"/>
          <p:cNvSpPr/>
          <p:nvPr userDrawn="1"/>
        </p:nvSpPr>
        <p:spPr>
          <a:xfrm>
            <a:off x="4678014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7" name="Rectangle 2286"/>
          <p:cNvSpPr/>
          <p:nvPr userDrawn="1"/>
        </p:nvSpPr>
        <p:spPr>
          <a:xfrm>
            <a:off x="4890651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8" name="Rectangle 2287"/>
          <p:cNvSpPr/>
          <p:nvPr userDrawn="1"/>
        </p:nvSpPr>
        <p:spPr>
          <a:xfrm>
            <a:off x="3827466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9" name="Rectangle 2288"/>
          <p:cNvSpPr/>
          <p:nvPr userDrawn="1"/>
        </p:nvSpPr>
        <p:spPr>
          <a:xfrm>
            <a:off x="4040103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0" name="Rectangle 2289"/>
          <p:cNvSpPr/>
          <p:nvPr userDrawn="1"/>
        </p:nvSpPr>
        <p:spPr>
          <a:xfrm>
            <a:off x="4252740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1" name="Rectangle 2290"/>
          <p:cNvSpPr/>
          <p:nvPr userDrawn="1"/>
        </p:nvSpPr>
        <p:spPr>
          <a:xfrm>
            <a:off x="4465377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2" name="Rectangle 2291"/>
          <p:cNvSpPr/>
          <p:nvPr userDrawn="1"/>
        </p:nvSpPr>
        <p:spPr>
          <a:xfrm>
            <a:off x="4678014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3" name="Rectangle 2292"/>
          <p:cNvSpPr/>
          <p:nvPr userDrawn="1"/>
        </p:nvSpPr>
        <p:spPr>
          <a:xfrm>
            <a:off x="4890651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4" name="Rectangle 2293"/>
          <p:cNvSpPr/>
          <p:nvPr userDrawn="1"/>
        </p:nvSpPr>
        <p:spPr>
          <a:xfrm>
            <a:off x="3827466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5" name="Rectangle 2294"/>
          <p:cNvSpPr/>
          <p:nvPr userDrawn="1"/>
        </p:nvSpPr>
        <p:spPr>
          <a:xfrm>
            <a:off x="4040103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6" name="Rectangle 2295"/>
          <p:cNvSpPr/>
          <p:nvPr userDrawn="1"/>
        </p:nvSpPr>
        <p:spPr>
          <a:xfrm>
            <a:off x="4252740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7" name="Rectangle 2296"/>
          <p:cNvSpPr/>
          <p:nvPr userDrawn="1"/>
        </p:nvSpPr>
        <p:spPr>
          <a:xfrm>
            <a:off x="446537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8" name="Rectangle 2297"/>
          <p:cNvSpPr/>
          <p:nvPr userDrawn="1"/>
        </p:nvSpPr>
        <p:spPr>
          <a:xfrm>
            <a:off x="4678014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9" name="Rectangle 2298"/>
          <p:cNvSpPr/>
          <p:nvPr userDrawn="1"/>
        </p:nvSpPr>
        <p:spPr>
          <a:xfrm>
            <a:off x="4890651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0" name="Rectangle 2299"/>
          <p:cNvSpPr/>
          <p:nvPr userDrawn="1"/>
        </p:nvSpPr>
        <p:spPr>
          <a:xfrm>
            <a:off x="3827466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1" name="Rectangle 2300"/>
          <p:cNvSpPr/>
          <p:nvPr userDrawn="1"/>
        </p:nvSpPr>
        <p:spPr>
          <a:xfrm>
            <a:off x="4040103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2" name="Rectangle 2301"/>
          <p:cNvSpPr/>
          <p:nvPr userDrawn="1"/>
        </p:nvSpPr>
        <p:spPr>
          <a:xfrm>
            <a:off x="4252740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3" name="Rectangle 2302"/>
          <p:cNvSpPr/>
          <p:nvPr userDrawn="1"/>
        </p:nvSpPr>
        <p:spPr>
          <a:xfrm>
            <a:off x="4465377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4" name="Rectangle 2303"/>
          <p:cNvSpPr/>
          <p:nvPr userDrawn="1"/>
        </p:nvSpPr>
        <p:spPr>
          <a:xfrm>
            <a:off x="4678014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5" name="Rectangle 2304"/>
          <p:cNvSpPr/>
          <p:nvPr userDrawn="1"/>
        </p:nvSpPr>
        <p:spPr>
          <a:xfrm>
            <a:off x="4890651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6" name="Rectangle 2335"/>
          <p:cNvSpPr/>
          <p:nvPr userDrawn="1"/>
        </p:nvSpPr>
        <p:spPr>
          <a:xfrm>
            <a:off x="3827466" y="342900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7" name="Rectangle 2336"/>
          <p:cNvSpPr/>
          <p:nvPr userDrawn="1"/>
        </p:nvSpPr>
        <p:spPr>
          <a:xfrm>
            <a:off x="4040103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8" name="Rectangle 2337"/>
          <p:cNvSpPr/>
          <p:nvPr userDrawn="1"/>
        </p:nvSpPr>
        <p:spPr>
          <a:xfrm>
            <a:off x="4252740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9" name="Rectangle 2338"/>
          <p:cNvSpPr/>
          <p:nvPr userDrawn="1"/>
        </p:nvSpPr>
        <p:spPr>
          <a:xfrm>
            <a:off x="4465377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0" name="Rectangle 2339"/>
          <p:cNvSpPr/>
          <p:nvPr userDrawn="1"/>
        </p:nvSpPr>
        <p:spPr>
          <a:xfrm>
            <a:off x="4678014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1" name="Rectangle 2340"/>
          <p:cNvSpPr/>
          <p:nvPr userDrawn="1"/>
        </p:nvSpPr>
        <p:spPr>
          <a:xfrm>
            <a:off x="4890651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2" name="Rectangle 2341"/>
          <p:cNvSpPr/>
          <p:nvPr userDrawn="1"/>
        </p:nvSpPr>
        <p:spPr>
          <a:xfrm>
            <a:off x="3827466" y="36436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3" name="Rectangle 2342"/>
          <p:cNvSpPr/>
          <p:nvPr userDrawn="1"/>
        </p:nvSpPr>
        <p:spPr>
          <a:xfrm>
            <a:off x="4040103" y="36436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4" name="Rectangle 2343"/>
          <p:cNvSpPr/>
          <p:nvPr userDrawn="1"/>
        </p:nvSpPr>
        <p:spPr>
          <a:xfrm>
            <a:off x="4252740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5" name="Rectangle 2344"/>
          <p:cNvSpPr/>
          <p:nvPr userDrawn="1"/>
        </p:nvSpPr>
        <p:spPr>
          <a:xfrm>
            <a:off x="4465377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6" name="Rectangle 2345"/>
          <p:cNvSpPr/>
          <p:nvPr userDrawn="1"/>
        </p:nvSpPr>
        <p:spPr>
          <a:xfrm>
            <a:off x="4678014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7" name="Rectangle 2346"/>
          <p:cNvSpPr/>
          <p:nvPr userDrawn="1"/>
        </p:nvSpPr>
        <p:spPr>
          <a:xfrm>
            <a:off x="4890651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8" name="Rectangle 2347"/>
          <p:cNvSpPr/>
          <p:nvPr userDrawn="1"/>
        </p:nvSpPr>
        <p:spPr>
          <a:xfrm>
            <a:off x="3827466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9" name="Rectangle 2348"/>
          <p:cNvSpPr/>
          <p:nvPr userDrawn="1"/>
        </p:nvSpPr>
        <p:spPr>
          <a:xfrm>
            <a:off x="4040103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0" name="Rectangle 2349"/>
          <p:cNvSpPr/>
          <p:nvPr userDrawn="1"/>
        </p:nvSpPr>
        <p:spPr>
          <a:xfrm>
            <a:off x="4252740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1" name="Rectangle 2350"/>
          <p:cNvSpPr/>
          <p:nvPr userDrawn="1"/>
        </p:nvSpPr>
        <p:spPr>
          <a:xfrm>
            <a:off x="4465377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2" name="Rectangle 2351"/>
          <p:cNvSpPr/>
          <p:nvPr userDrawn="1"/>
        </p:nvSpPr>
        <p:spPr>
          <a:xfrm>
            <a:off x="4678014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3" name="Rectangle 2352"/>
          <p:cNvSpPr/>
          <p:nvPr userDrawn="1"/>
        </p:nvSpPr>
        <p:spPr>
          <a:xfrm>
            <a:off x="4890651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4" name="Rectangle 2353"/>
          <p:cNvSpPr/>
          <p:nvPr userDrawn="1"/>
        </p:nvSpPr>
        <p:spPr>
          <a:xfrm>
            <a:off x="3827466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5" name="Rectangle 2354"/>
          <p:cNvSpPr/>
          <p:nvPr userDrawn="1"/>
        </p:nvSpPr>
        <p:spPr>
          <a:xfrm>
            <a:off x="4040103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6" name="Rectangle 2355"/>
          <p:cNvSpPr/>
          <p:nvPr userDrawn="1"/>
        </p:nvSpPr>
        <p:spPr>
          <a:xfrm>
            <a:off x="4252740" y="40716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7" name="Rectangle 2356"/>
          <p:cNvSpPr/>
          <p:nvPr userDrawn="1"/>
        </p:nvSpPr>
        <p:spPr>
          <a:xfrm>
            <a:off x="4465377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8" name="Rectangle 2357"/>
          <p:cNvSpPr/>
          <p:nvPr userDrawn="1"/>
        </p:nvSpPr>
        <p:spPr>
          <a:xfrm>
            <a:off x="4678014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9" name="Rectangle 2358"/>
          <p:cNvSpPr/>
          <p:nvPr userDrawn="1"/>
        </p:nvSpPr>
        <p:spPr>
          <a:xfrm>
            <a:off x="4890651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0" name="Rectangle 2359"/>
          <p:cNvSpPr/>
          <p:nvPr userDrawn="1"/>
        </p:nvSpPr>
        <p:spPr>
          <a:xfrm>
            <a:off x="3827466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1" name="Rectangle 2360"/>
          <p:cNvSpPr/>
          <p:nvPr userDrawn="1"/>
        </p:nvSpPr>
        <p:spPr>
          <a:xfrm>
            <a:off x="4040103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2" name="Rectangle 2361"/>
          <p:cNvSpPr/>
          <p:nvPr userDrawn="1"/>
        </p:nvSpPr>
        <p:spPr>
          <a:xfrm>
            <a:off x="4252740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3" name="Rectangle 2362"/>
          <p:cNvSpPr/>
          <p:nvPr userDrawn="1"/>
        </p:nvSpPr>
        <p:spPr>
          <a:xfrm>
            <a:off x="4465377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4" name="Rectangle 2363"/>
          <p:cNvSpPr/>
          <p:nvPr userDrawn="1"/>
        </p:nvSpPr>
        <p:spPr>
          <a:xfrm>
            <a:off x="4678014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5" name="Rectangle 2364"/>
          <p:cNvSpPr/>
          <p:nvPr userDrawn="1"/>
        </p:nvSpPr>
        <p:spPr>
          <a:xfrm>
            <a:off x="4890651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6" name="Rectangle 2395"/>
          <p:cNvSpPr/>
          <p:nvPr userDrawn="1"/>
        </p:nvSpPr>
        <p:spPr>
          <a:xfrm>
            <a:off x="3827466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7" name="Rectangle 2396"/>
          <p:cNvSpPr/>
          <p:nvPr userDrawn="1"/>
        </p:nvSpPr>
        <p:spPr>
          <a:xfrm>
            <a:off x="4040103" y="5571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8" name="Rectangle 2397"/>
          <p:cNvSpPr/>
          <p:nvPr userDrawn="1"/>
        </p:nvSpPr>
        <p:spPr>
          <a:xfrm>
            <a:off x="4252740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9" name="Rectangle 2398"/>
          <p:cNvSpPr/>
          <p:nvPr userDrawn="1"/>
        </p:nvSpPr>
        <p:spPr>
          <a:xfrm>
            <a:off x="4465377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0" name="Rectangle 2399"/>
          <p:cNvSpPr/>
          <p:nvPr userDrawn="1"/>
        </p:nvSpPr>
        <p:spPr>
          <a:xfrm>
            <a:off x="4678014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1" name="Rectangle 2400"/>
          <p:cNvSpPr/>
          <p:nvPr userDrawn="1"/>
        </p:nvSpPr>
        <p:spPr>
          <a:xfrm>
            <a:off x="4890651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2" name="Rectangle 2401"/>
          <p:cNvSpPr/>
          <p:nvPr userDrawn="1"/>
        </p:nvSpPr>
        <p:spPr>
          <a:xfrm>
            <a:off x="3827466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3" name="Rectangle 2402"/>
          <p:cNvSpPr/>
          <p:nvPr userDrawn="1"/>
        </p:nvSpPr>
        <p:spPr>
          <a:xfrm>
            <a:off x="4040103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4" name="Rectangle 2403"/>
          <p:cNvSpPr/>
          <p:nvPr userDrawn="1"/>
        </p:nvSpPr>
        <p:spPr>
          <a:xfrm>
            <a:off x="4252740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5" name="Rectangle 2404"/>
          <p:cNvSpPr/>
          <p:nvPr userDrawn="1"/>
        </p:nvSpPr>
        <p:spPr>
          <a:xfrm>
            <a:off x="4465377" y="57861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6" name="Rectangle 2405"/>
          <p:cNvSpPr/>
          <p:nvPr userDrawn="1"/>
        </p:nvSpPr>
        <p:spPr>
          <a:xfrm>
            <a:off x="4678014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7" name="Rectangle 2406"/>
          <p:cNvSpPr/>
          <p:nvPr userDrawn="1"/>
        </p:nvSpPr>
        <p:spPr>
          <a:xfrm>
            <a:off x="4890651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8" name="Rectangle 2407"/>
          <p:cNvSpPr/>
          <p:nvPr userDrawn="1"/>
        </p:nvSpPr>
        <p:spPr>
          <a:xfrm>
            <a:off x="3827466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9" name="Rectangle 2408"/>
          <p:cNvSpPr/>
          <p:nvPr userDrawn="1"/>
        </p:nvSpPr>
        <p:spPr>
          <a:xfrm>
            <a:off x="4040103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0" name="Rectangle 2409"/>
          <p:cNvSpPr/>
          <p:nvPr userDrawn="1"/>
        </p:nvSpPr>
        <p:spPr>
          <a:xfrm>
            <a:off x="4252740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1" name="Rectangle 2410"/>
          <p:cNvSpPr/>
          <p:nvPr userDrawn="1"/>
        </p:nvSpPr>
        <p:spPr>
          <a:xfrm>
            <a:off x="4465377" y="60007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2" name="Rectangle 2411"/>
          <p:cNvSpPr/>
          <p:nvPr userDrawn="1"/>
        </p:nvSpPr>
        <p:spPr>
          <a:xfrm>
            <a:off x="4678014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3" name="Rectangle 2412"/>
          <p:cNvSpPr/>
          <p:nvPr userDrawn="1"/>
        </p:nvSpPr>
        <p:spPr>
          <a:xfrm>
            <a:off x="4890651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4" name="Rectangle 2413"/>
          <p:cNvSpPr/>
          <p:nvPr userDrawn="1"/>
        </p:nvSpPr>
        <p:spPr>
          <a:xfrm>
            <a:off x="3827466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5" name="Rectangle 2414"/>
          <p:cNvSpPr/>
          <p:nvPr userDrawn="1"/>
        </p:nvSpPr>
        <p:spPr>
          <a:xfrm>
            <a:off x="4040103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6" name="Rectangle 2415"/>
          <p:cNvSpPr/>
          <p:nvPr userDrawn="1"/>
        </p:nvSpPr>
        <p:spPr>
          <a:xfrm>
            <a:off x="4252740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7" name="Rectangle 2416"/>
          <p:cNvSpPr/>
          <p:nvPr userDrawn="1"/>
        </p:nvSpPr>
        <p:spPr>
          <a:xfrm>
            <a:off x="4465377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8" name="Rectangle 2417"/>
          <p:cNvSpPr/>
          <p:nvPr userDrawn="1"/>
        </p:nvSpPr>
        <p:spPr>
          <a:xfrm>
            <a:off x="4678014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9" name="Rectangle 2418"/>
          <p:cNvSpPr/>
          <p:nvPr userDrawn="1"/>
        </p:nvSpPr>
        <p:spPr>
          <a:xfrm>
            <a:off x="4890651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0" name="Rectangle 2419"/>
          <p:cNvSpPr/>
          <p:nvPr userDrawn="1"/>
        </p:nvSpPr>
        <p:spPr>
          <a:xfrm>
            <a:off x="3827466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1" name="Rectangle 2420"/>
          <p:cNvSpPr/>
          <p:nvPr userDrawn="1"/>
        </p:nvSpPr>
        <p:spPr>
          <a:xfrm>
            <a:off x="4040103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2" name="Rectangle 2421"/>
          <p:cNvSpPr/>
          <p:nvPr userDrawn="1"/>
        </p:nvSpPr>
        <p:spPr>
          <a:xfrm>
            <a:off x="4252740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3" name="Rectangle 2422"/>
          <p:cNvSpPr/>
          <p:nvPr userDrawn="1"/>
        </p:nvSpPr>
        <p:spPr>
          <a:xfrm>
            <a:off x="4465377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4" name="Rectangle 2423"/>
          <p:cNvSpPr/>
          <p:nvPr userDrawn="1"/>
        </p:nvSpPr>
        <p:spPr>
          <a:xfrm>
            <a:off x="4678014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5" name="Rectangle 2424"/>
          <p:cNvSpPr/>
          <p:nvPr userDrawn="1"/>
        </p:nvSpPr>
        <p:spPr>
          <a:xfrm>
            <a:off x="4890651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6" name="Rectangle 2425"/>
          <p:cNvSpPr/>
          <p:nvPr userDrawn="1"/>
        </p:nvSpPr>
        <p:spPr>
          <a:xfrm>
            <a:off x="3827466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7" name="Rectangle 2426"/>
          <p:cNvSpPr/>
          <p:nvPr userDrawn="1"/>
        </p:nvSpPr>
        <p:spPr>
          <a:xfrm>
            <a:off x="4040103" y="66433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8" name="Rectangle 2427"/>
          <p:cNvSpPr/>
          <p:nvPr userDrawn="1"/>
        </p:nvSpPr>
        <p:spPr>
          <a:xfrm>
            <a:off x="4252740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9" name="Rectangle 2428"/>
          <p:cNvSpPr/>
          <p:nvPr userDrawn="1"/>
        </p:nvSpPr>
        <p:spPr>
          <a:xfrm>
            <a:off x="4465377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0" name="Rectangle 2429"/>
          <p:cNvSpPr/>
          <p:nvPr userDrawn="1"/>
        </p:nvSpPr>
        <p:spPr>
          <a:xfrm>
            <a:off x="4678014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1" name="Rectangle 2430"/>
          <p:cNvSpPr/>
          <p:nvPr userDrawn="1"/>
        </p:nvSpPr>
        <p:spPr>
          <a:xfrm>
            <a:off x="4890651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2" name="Rectangle 2431"/>
          <p:cNvSpPr/>
          <p:nvPr userDrawn="1"/>
        </p:nvSpPr>
        <p:spPr>
          <a:xfrm>
            <a:off x="5103288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3" name="Rectangle 2432"/>
          <p:cNvSpPr/>
          <p:nvPr userDrawn="1"/>
        </p:nvSpPr>
        <p:spPr>
          <a:xfrm>
            <a:off x="5315925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4" name="Rectangle 2433"/>
          <p:cNvSpPr/>
          <p:nvPr userDrawn="1"/>
        </p:nvSpPr>
        <p:spPr>
          <a:xfrm>
            <a:off x="5528562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5" name="Rectangle 2434"/>
          <p:cNvSpPr/>
          <p:nvPr userDrawn="1"/>
        </p:nvSpPr>
        <p:spPr>
          <a:xfrm>
            <a:off x="5741199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6" name="Rectangle 2435"/>
          <p:cNvSpPr/>
          <p:nvPr userDrawn="1"/>
        </p:nvSpPr>
        <p:spPr>
          <a:xfrm>
            <a:off x="5953836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7" name="Rectangle 2436"/>
          <p:cNvSpPr/>
          <p:nvPr userDrawn="1"/>
        </p:nvSpPr>
        <p:spPr>
          <a:xfrm>
            <a:off x="6166473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8" name="Rectangle 2437"/>
          <p:cNvSpPr/>
          <p:nvPr userDrawn="1"/>
        </p:nvSpPr>
        <p:spPr>
          <a:xfrm>
            <a:off x="5103288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9" name="Rectangle 2438"/>
          <p:cNvSpPr/>
          <p:nvPr userDrawn="1"/>
        </p:nvSpPr>
        <p:spPr>
          <a:xfrm>
            <a:off x="5315925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0" name="Rectangle 2439"/>
          <p:cNvSpPr/>
          <p:nvPr userDrawn="1"/>
        </p:nvSpPr>
        <p:spPr>
          <a:xfrm>
            <a:off x="5528562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1" name="Rectangle 2440"/>
          <p:cNvSpPr/>
          <p:nvPr userDrawn="1"/>
        </p:nvSpPr>
        <p:spPr>
          <a:xfrm>
            <a:off x="5741199" y="2133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2" name="Rectangle 2441"/>
          <p:cNvSpPr/>
          <p:nvPr userDrawn="1"/>
        </p:nvSpPr>
        <p:spPr>
          <a:xfrm>
            <a:off x="5953836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3" name="Rectangle 2442"/>
          <p:cNvSpPr/>
          <p:nvPr userDrawn="1"/>
        </p:nvSpPr>
        <p:spPr>
          <a:xfrm>
            <a:off x="6166473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4" name="Rectangle 2443"/>
          <p:cNvSpPr/>
          <p:nvPr userDrawn="1"/>
        </p:nvSpPr>
        <p:spPr>
          <a:xfrm>
            <a:off x="5103288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5" name="Rectangle 2444"/>
          <p:cNvSpPr/>
          <p:nvPr userDrawn="1"/>
        </p:nvSpPr>
        <p:spPr>
          <a:xfrm>
            <a:off x="5315925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6" name="Rectangle 2445"/>
          <p:cNvSpPr/>
          <p:nvPr userDrawn="1"/>
        </p:nvSpPr>
        <p:spPr>
          <a:xfrm>
            <a:off x="5528562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7" name="Rectangle 2446"/>
          <p:cNvSpPr/>
          <p:nvPr userDrawn="1"/>
        </p:nvSpPr>
        <p:spPr>
          <a:xfrm>
            <a:off x="5741199" y="427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8" name="Rectangle 2447"/>
          <p:cNvSpPr/>
          <p:nvPr userDrawn="1"/>
        </p:nvSpPr>
        <p:spPr>
          <a:xfrm>
            <a:off x="5953836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9" name="Rectangle 2448"/>
          <p:cNvSpPr/>
          <p:nvPr userDrawn="1"/>
        </p:nvSpPr>
        <p:spPr>
          <a:xfrm>
            <a:off x="6166473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0" name="Rectangle 2449"/>
          <p:cNvSpPr/>
          <p:nvPr userDrawn="1"/>
        </p:nvSpPr>
        <p:spPr>
          <a:xfrm>
            <a:off x="5103288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1" name="Rectangle 2450"/>
          <p:cNvSpPr/>
          <p:nvPr userDrawn="1"/>
        </p:nvSpPr>
        <p:spPr>
          <a:xfrm>
            <a:off x="5315925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2" name="Rectangle 2451"/>
          <p:cNvSpPr/>
          <p:nvPr userDrawn="1"/>
        </p:nvSpPr>
        <p:spPr>
          <a:xfrm>
            <a:off x="5528562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3" name="Rectangle 2452"/>
          <p:cNvSpPr/>
          <p:nvPr userDrawn="1"/>
        </p:nvSpPr>
        <p:spPr>
          <a:xfrm>
            <a:off x="5741199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4" name="Rectangle 2453"/>
          <p:cNvSpPr/>
          <p:nvPr userDrawn="1"/>
        </p:nvSpPr>
        <p:spPr>
          <a:xfrm>
            <a:off x="5953836" y="6426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5" name="Rectangle 2454"/>
          <p:cNvSpPr/>
          <p:nvPr userDrawn="1"/>
        </p:nvSpPr>
        <p:spPr>
          <a:xfrm>
            <a:off x="6166473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6" name="Rectangle 2455"/>
          <p:cNvSpPr/>
          <p:nvPr userDrawn="1"/>
        </p:nvSpPr>
        <p:spPr>
          <a:xfrm>
            <a:off x="5103288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7" name="Rectangle 2456"/>
          <p:cNvSpPr/>
          <p:nvPr userDrawn="1"/>
        </p:nvSpPr>
        <p:spPr>
          <a:xfrm>
            <a:off x="5315925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8" name="Rectangle 2457"/>
          <p:cNvSpPr/>
          <p:nvPr userDrawn="1"/>
        </p:nvSpPr>
        <p:spPr>
          <a:xfrm>
            <a:off x="5528562" y="857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9" name="Rectangle 2458"/>
          <p:cNvSpPr/>
          <p:nvPr userDrawn="1"/>
        </p:nvSpPr>
        <p:spPr>
          <a:xfrm>
            <a:off x="5741199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0" name="Rectangle 2459"/>
          <p:cNvSpPr/>
          <p:nvPr userDrawn="1"/>
        </p:nvSpPr>
        <p:spPr>
          <a:xfrm>
            <a:off x="5953836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1" name="Rectangle 2460"/>
          <p:cNvSpPr/>
          <p:nvPr userDrawn="1"/>
        </p:nvSpPr>
        <p:spPr>
          <a:xfrm>
            <a:off x="6166473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2" name="Rectangle 2461"/>
          <p:cNvSpPr/>
          <p:nvPr userDrawn="1"/>
        </p:nvSpPr>
        <p:spPr>
          <a:xfrm>
            <a:off x="5103288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3" name="Rectangle 2462"/>
          <p:cNvSpPr/>
          <p:nvPr userDrawn="1"/>
        </p:nvSpPr>
        <p:spPr>
          <a:xfrm>
            <a:off x="5315925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4" name="Rectangle 2463"/>
          <p:cNvSpPr/>
          <p:nvPr userDrawn="1"/>
        </p:nvSpPr>
        <p:spPr>
          <a:xfrm>
            <a:off x="5528562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5" name="Rectangle 2464"/>
          <p:cNvSpPr/>
          <p:nvPr userDrawn="1"/>
        </p:nvSpPr>
        <p:spPr>
          <a:xfrm>
            <a:off x="5741199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6" name="Rectangle 2465"/>
          <p:cNvSpPr/>
          <p:nvPr userDrawn="1"/>
        </p:nvSpPr>
        <p:spPr>
          <a:xfrm>
            <a:off x="5953836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7" name="Rectangle 2466"/>
          <p:cNvSpPr/>
          <p:nvPr userDrawn="1"/>
        </p:nvSpPr>
        <p:spPr>
          <a:xfrm>
            <a:off x="6166473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8" name="Rectangle 2467"/>
          <p:cNvSpPr/>
          <p:nvPr userDrawn="1"/>
        </p:nvSpPr>
        <p:spPr>
          <a:xfrm>
            <a:off x="5103288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69" name="Rectangle 2468"/>
          <p:cNvSpPr/>
          <p:nvPr userDrawn="1"/>
        </p:nvSpPr>
        <p:spPr>
          <a:xfrm>
            <a:off x="5315925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0" name="Rectangle 2469"/>
          <p:cNvSpPr/>
          <p:nvPr userDrawn="1"/>
        </p:nvSpPr>
        <p:spPr>
          <a:xfrm>
            <a:off x="5528562" y="1285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1" name="Rectangle 2470"/>
          <p:cNvSpPr/>
          <p:nvPr userDrawn="1"/>
        </p:nvSpPr>
        <p:spPr>
          <a:xfrm>
            <a:off x="5741199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2" name="Rectangle 2471"/>
          <p:cNvSpPr/>
          <p:nvPr userDrawn="1"/>
        </p:nvSpPr>
        <p:spPr>
          <a:xfrm>
            <a:off x="5953836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3" name="Rectangle 2472"/>
          <p:cNvSpPr/>
          <p:nvPr userDrawn="1"/>
        </p:nvSpPr>
        <p:spPr>
          <a:xfrm>
            <a:off x="6166473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4" name="Rectangle 2473"/>
          <p:cNvSpPr/>
          <p:nvPr userDrawn="1"/>
        </p:nvSpPr>
        <p:spPr>
          <a:xfrm>
            <a:off x="5103288" y="14998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5" name="Rectangle 2474"/>
          <p:cNvSpPr/>
          <p:nvPr userDrawn="1"/>
        </p:nvSpPr>
        <p:spPr>
          <a:xfrm>
            <a:off x="5315925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6" name="Rectangle 2475"/>
          <p:cNvSpPr/>
          <p:nvPr userDrawn="1"/>
        </p:nvSpPr>
        <p:spPr>
          <a:xfrm>
            <a:off x="5528562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7" name="Rectangle 2476"/>
          <p:cNvSpPr/>
          <p:nvPr userDrawn="1"/>
        </p:nvSpPr>
        <p:spPr>
          <a:xfrm>
            <a:off x="5741199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8" name="Rectangle 2477"/>
          <p:cNvSpPr/>
          <p:nvPr userDrawn="1"/>
        </p:nvSpPr>
        <p:spPr>
          <a:xfrm>
            <a:off x="5953836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79" name="Rectangle 2478"/>
          <p:cNvSpPr/>
          <p:nvPr userDrawn="1"/>
        </p:nvSpPr>
        <p:spPr>
          <a:xfrm>
            <a:off x="6166473" y="14998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0" name="Rectangle 2479"/>
          <p:cNvSpPr/>
          <p:nvPr userDrawn="1"/>
        </p:nvSpPr>
        <p:spPr>
          <a:xfrm>
            <a:off x="5103288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1" name="Rectangle 2480"/>
          <p:cNvSpPr/>
          <p:nvPr userDrawn="1"/>
        </p:nvSpPr>
        <p:spPr>
          <a:xfrm>
            <a:off x="5315925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2" name="Rectangle 2481"/>
          <p:cNvSpPr/>
          <p:nvPr userDrawn="1"/>
        </p:nvSpPr>
        <p:spPr>
          <a:xfrm>
            <a:off x="5528562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3" name="Rectangle 2482"/>
          <p:cNvSpPr/>
          <p:nvPr userDrawn="1"/>
        </p:nvSpPr>
        <p:spPr>
          <a:xfrm>
            <a:off x="5741199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4" name="Rectangle 2483"/>
          <p:cNvSpPr/>
          <p:nvPr userDrawn="1"/>
        </p:nvSpPr>
        <p:spPr>
          <a:xfrm>
            <a:off x="5953836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5" name="Rectangle 2484"/>
          <p:cNvSpPr/>
          <p:nvPr userDrawn="1"/>
        </p:nvSpPr>
        <p:spPr>
          <a:xfrm>
            <a:off x="6166473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6" name="Rectangle 2485"/>
          <p:cNvSpPr/>
          <p:nvPr userDrawn="1"/>
        </p:nvSpPr>
        <p:spPr>
          <a:xfrm>
            <a:off x="5103288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7" name="Rectangle 2486"/>
          <p:cNvSpPr/>
          <p:nvPr userDrawn="1"/>
        </p:nvSpPr>
        <p:spPr>
          <a:xfrm>
            <a:off x="5315925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8" name="Rectangle 2487"/>
          <p:cNvSpPr/>
          <p:nvPr userDrawn="1"/>
        </p:nvSpPr>
        <p:spPr>
          <a:xfrm>
            <a:off x="5528562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89" name="Rectangle 2488"/>
          <p:cNvSpPr/>
          <p:nvPr userDrawn="1"/>
        </p:nvSpPr>
        <p:spPr>
          <a:xfrm>
            <a:off x="5741199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0" name="Rectangle 2489"/>
          <p:cNvSpPr/>
          <p:nvPr userDrawn="1"/>
        </p:nvSpPr>
        <p:spPr>
          <a:xfrm>
            <a:off x="5953836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1" name="Rectangle 2490"/>
          <p:cNvSpPr/>
          <p:nvPr userDrawn="1"/>
        </p:nvSpPr>
        <p:spPr>
          <a:xfrm>
            <a:off x="6166473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2" name="Rectangle 2491"/>
          <p:cNvSpPr/>
          <p:nvPr userDrawn="1"/>
        </p:nvSpPr>
        <p:spPr>
          <a:xfrm>
            <a:off x="5103288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3" name="Rectangle 2492"/>
          <p:cNvSpPr/>
          <p:nvPr userDrawn="1"/>
        </p:nvSpPr>
        <p:spPr>
          <a:xfrm>
            <a:off x="5315925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4" name="Rectangle 2493"/>
          <p:cNvSpPr/>
          <p:nvPr userDrawn="1"/>
        </p:nvSpPr>
        <p:spPr>
          <a:xfrm>
            <a:off x="5528562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5" name="Rectangle 2494"/>
          <p:cNvSpPr/>
          <p:nvPr userDrawn="1"/>
        </p:nvSpPr>
        <p:spPr>
          <a:xfrm>
            <a:off x="5741199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6" name="Rectangle 2495"/>
          <p:cNvSpPr/>
          <p:nvPr userDrawn="1"/>
        </p:nvSpPr>
        <p:spPr>
          <a:xfrm>
            <a:off x="5953836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7" name="Rectangle 2496"/>
          <p:cNvSpPr/>
          <p:nvPr userDrawn="1"/>
        </p:nvSpPr>
        <p:spPr>
          <a:xfrm>
            <a:off x="6166473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8" name="Rectangle 2527"/>
          <p:cNvSpPr/>
          <p:nvPr userDrawn="1"/>
        </p:nvSpPr>
        <p:spPr>
          <a:xfrm>
            <a:off x="5103288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9" name="Rectangle 2528"/>
          <p:cNvSpPr/>
          <p:nvPr userDrawn="1"/>
        </p:nvSpPr>
        <p:spPr>
          <a:xfrm>
            <a:off x="5315925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0" name="Rectangle 2529"/>
          <p:cNvSpPr/>
          <p:nvPr userDrawn="1"/>
        </p:nvSpPr>
        <p:spPr>
          <a:xfrm>
            <a:off x="5528562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1" name="Rectangle 2530"/>
          <p:cNvSpPr/>
          <p:nvPr userDrawn="1"/>
        </p:nvSpPr>
        <p:spPr>
          <a:xfrm>
            <a:off x="5741199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2" name="Rectangle 2531"/>
          <p:cNvSpPr/>
          <p:nvPr userDrawn="1"/>
        </p:nvSpPr>
        <p:spPr>
          <a:xfrm>
            <a:off x="5953836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3" name="Rectangle 2532"/>
          <p:cNvSpPr/>
          <p:nvPr userDrawn="1"/>
        </p:nvSpPr>
        <p:spPr>
          <a:xfrm>
            <a:off x="6166473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4" name="Rectangle 2533"/>
          <p:cNvSpPr/>
          <p:nvPr userDrawn="1"/>
        </p:nvSpPr>
        <p:spPr>
          <a:xfrm>
            <a:off x="5103288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5" name="Rectangle 2534"/>
          <p:cNvSpPr/>
          <p:nvPr userDrawn="1"/>
        </p:nvSpPr>
        <p:spPr>
          <a:xfrm>
            <a:off x="5315925" y="364364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6" name="Rectangle 2535"/>
          <p:cNvSpPr/>
          <p:nvPr userDrawn="1"/>
        </p:nvSpPr>
        <p:spPr>
          <a:xfrm>
            <a:off x="5528562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7" name="Rectangle 2536"/>
          <p:cNvSpPr/>
          <p:nvPr userDrawn="1"/>
        </p:nvSpPr>
        <p:spPr>
          <a:xfrm>
            <a:off x="5741199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8" name="Rectangle 2537"/>
          <p:cNvSpPr/>
          <p:nvPr userDrawn="1"/>
        </p:nvSpPr>
        <p:spPr>
          <a:xfrm>
            <a:off x="5953836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9" name="Rectangle 2538"/>
          <p:cNvSpPr/>
          <p:nvPr userDrawn="1"/>
        </p:nvSpPr>
        <p:spPr>
          <a:xfrm>
            <a:off x="6166473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0" name="Rectangle 2539"/>
          <p:cNvSpPr/>
          <p:nvPr userDrawn="1"/>
        </p:nvSpPr>
        <p:spPr>
          <a:xfrm>
            <a:off x="5103288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1" name="Rectangle 2540"/>
          <p:cNvSpPr/>
          <p:nvPr userDrawn="1"/>
        </p:nvSpPr>
        <p:spPr>
          <a:xfrm>
            <a:off x="5315925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2" name="Rectangle 2541"/>
          <p:cNvSpPr/>
          <p:nvPr userDrawn="1"/>
        </p:nvSpPr>
        <p:spPr>
          <a:xfrm>
            <a:off x="5528562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3" name="Rectangle 2542"/>
          <p:cNvSpPr/>
          <p:nvPr userDrawn="1"/>
        </p:nvSpPr>
        <p:spPr>
          <a:xfrm>
            <a:off x="5741199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4" name="Rectangle 2543"/>
          <p:cNvSpPr/>
          <p:nvPr userDrawn="1"/>
        </p:nvSpPr>
        <p:spPr>
          <a:xfrm>
            <a:off x="5953836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5" name="Rectangle 2544"/>
          <p:cNvSpPr/>
          <p:nvPr userDrawn="1"/>
        </p:nvSpPr>
        <p:spPr>
          <a:xfrm>
            <a:off x="6166473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6" name="Rectangle 2545"/>
          <p:cNvSpPr/>
          <p:nvPr userDrawn="1"/>
        </p:nvSpPr>
        <p:spPr>
          <a:xfrm>
            <a:off x="5103288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7" name="Rectangle 2546"/>
          <p:cNvSpPr/>
          <p:nvPr userDrawn="1"/>
        </p:nvSpPr>
        <p:spPr>
          <a:xfrm>
            <a:off x="5315925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8" name="Rectangle 2547"/>
          <p:cNvSpPr/>
          <p:nvPr userDrawn="1"/>
        </p:nvSpPr>
        <p:spPr>
          <a:xfrm>
            <a:off x="5528562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9" name="Rectangle 2548"/>
          <p:cNvSpPr/>
          <p:nvPr userDrawn="1"/>
        </p:nvSpPr>
        <p:spPr>
          <a:xfrm>
            <a:off x="5741199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0" name="Rectangle 2549"/>
          <p:cNvSpPr/>
          <p:nvPr userDrawn="1"/>
        </p:nvSpPr>
        <p:spPr>
          <a:xfrm>
            <a:off x="5953836" y="40716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1" name="Rectangle 2550"/>
          <p:cNvSpPr/>
          <p:nvPr userDrawn="1"/>
        </p:nvSpPr>
        <p:spPr>
          <a:xfrm>
            <a:off x="6166473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2" name="Rectangle 2551"/>
          <p:cNvSpPr/>
          <p:nvPr userDrawn="1"/>
        </p:nvSpPr>
        <p:spPr>
          <a:xfrm>
            <a:off x="5103288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3" name="Rectangle 2552"/>
          <p:cNvSpPr/>
          <p:nvPr userDrawn="1"/>
        </p:nvSpPr>
        <p:spPr>
          <a:xfrm>
            <a:off x="5315925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4" name="Rectangle 2553"/>
          <p:cNvSpPr/>
          <p:nvPr userDrawn="1"/>
        </p:nvSpPr>
        <p:spPr>
          <a:xfrm>
            <a:off x="5528562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5" name="Rectangle 2554"/>
          <p:cNvSpPr/>
          <p:nvPr userDrawn="1"/>
        </p:nvSpPr>
        <p:spPr>
          <a:xfrm>
            <a:off x="5741199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6" name="Rectangle 2555"/>
          <p:cNvSpPr/>
          <p:nvPr userDrawn="1"/>
        </p:nvSpPr>
        <p:spPr>
          <a:xfrm>
            <a:off x="5953836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7" name="Rectangle 2556"/>
          <p:cNvSpPr/>
          <p:nvPr userDrawn="1"/>
        </p:nvSpPr>
        <p:spPr>
          <a:xfrm>
            <a:off x="6166473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8" name="Rectangle 2587"/>
          <p:cNvSpPr/>
          <p:nvPr userDrawn="1"/>
        </p:nvSpPr>
        <p:spPr>
          <a:xfrm>
            <a:off x="5103288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9" name="Rectangle 2588"/>
          <p:cNvSpPr/>
          <p:nvPr userDrawn="1"/>
        </p:nvSpPr>
        <p:spPr>
          <a:xfrm>
            <a:off x="5315925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0" name="Rectangle 2589"/>
          <p:cNvSpPr/>
          <p:nvPr userDrawn="1"/>
        </p:nvSpPr>
        <p:spPr>
          <a:xfrm>
            <a:off x="5528562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1" name="Rectangle 2590"/>
          <p:cNvSpPr/>
          <p:nvPr userDrawn="1"/>
        </p:nvSpPr>
        <p:spPr>
          <a:xfrm>
            <a:off x="5741199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2" name="Rectangle 2591"/>
          <p:cNvSpPr/>
          <p:nvPr userDrawn="1"/>
        </p:nvSpPr>
        <p:spPr>
          <a:xfrm>
            <a:off x="5953836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3" name="Rectangle 2592"/>
          <p:cNvSpPr/>
          <p:nvPr userDrawn="1"/>
        </p:nvSpPr>
        <p:spPr>
          <a:xfrm>
            <a:off x="6166473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4" name="Rectangle 2593"/>
          <p:cNvSpPr/>
          <p:nvPr userDrawn="1"/>
        </p:nvSpPr>
        <p:spPr>
          <a:xfrm>
            <a:off x="5103288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5" name="Rectangle 2594"/>
          <p:cNvSpPr/>
          <p:nvPr userDrawn="1"/>
        </p:nvSpPr>
        <p:spPr>
          <a:xfrm>
            <a:off x="5315925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6" name="Rectangle 2595"/>
          <p:cNvSpPr/>
          <p:nvPr userDrawn="1"/>
        </p:nvSpPr>
        <p:spPr>
          <a:xfrm>
            <a:off x="5528562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7" name="Rectangle 2596"/>
          <p:cNvSpPr/>
          <p:nvPr userDrawn="1"/>
        </p:nvSpPr>
        <p:spPr>
          <a:xfrm>
            <a:off x="5741199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8" name="Rectangle 2597"/>
          <p:cNvSpPr/>
          <p:nvPr userDrawn="1"/>
        </p:nvSpPr>
        <p:spPr>
          <a:xfrm>
            <a:off x="5953836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9" name="Rectangle 2598"/>
          <p:cNvSpPr/>
          <p:nvPr userDrawn="1"/>
        </p:nvSpPr>
        <p:spPr>
          <a:xfrm>
            <a:off x="6166473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0" name="Rectangle 2599"/>
          <p:cNvSpPr/>
          <p:nvPr userDrawn="1"/>
        </p:nvSpPr>
        <p:spPr>
          <a:xfrm>
            <a:off x="5103288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1" name="Rectangle 2600"/>
          <p:cNvSpPr/>
          <p:nvPr userDrawn="1"/>
        </p:nvSpPr>
        <p:spPr>
          <a:xfrm>
            <a:off x="5315925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2" name="Rectangle 2601"/>
          <p:cNvSpPr/>
          <p:nvPr userDrawn="1"/>
        </p:nvSpPr>
        <p:spPr>
          <a:xfrm>
            <a:off x="5528562" y="60007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3" name="Rectangle 2602"/>
          <p:cNvSpPr/>
          <p:nvPr userDrawn="1"/>
        </p:nvSpPr>
        <p:spPr>
          <a:xfrm>
            <a:off x="5741199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4" name="Rectangle 2603"/>
          <p:cNvSpPr/>
          <p:nvPr userDrawn="1"/>
        </p:nvSpPr>
        <p:spPr>
          <a:xfrm>
            <a:off x="5953836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5" name="Rectangle 2604"/>
          <p:cNvSpPr/>
          <p:nvPr userDrawn="1"/>
        </p:nvSpPr>
        <p:spPr>
          <a:xfrm>
            <a:off x="6166473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6" name="Rectangle 2605"/>
          <p:cNvSpPr/>
          <p:nvPr userDrawn="1"/>
        </p:nvSpPr>
        <p:spPr>
          <a:xfrm>
            <a:off x="5103288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7" name="Rectangle 2606"/>
          <p:cNvSpPr/>
          <p:nvPr userDrawn="1"/>
        </p:nvSpPr>
        <p:spPr>
          <a:xfrm>
            <a:off x="5315925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8" name="Rectangle 2607"/>
          <p:cNvSpPr/>
          <p:nvPr userDrawn="1"/>
        </p:nvSpPr>
        <p:spPr>
          <a:xfrm>
            <a:off x="5528562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9" name="Rectangle 2608"/>
          <p:cNvSpPr/>
          <p:nvPr userDrawn="1"/>
        </p:nvSpPr>
        <p:spPr>
          <a:xfrm>
            <a:off x="5741199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0" name="Rectangle 2609"/>
          <p:cNvSpPr/>
          <p:nvPr userDrawn="1"/>
        </p:nvSpPr>
        <p:spPr>
          <a:xfrm>
            <a:off x="5953836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1" name="Rectangle 2610"/>
          <p:cNvSpPr/>
          <p:nvPr userDrawn="1"/>
        </p:nvSpPr>
        <p:spPr>
          <a:xfrm>
            <a:off x="6166473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2" name="Rectangle 2611"/>
          <p:cNvSpPr/>
          <p:nvPr userDrawn="1"/>
        </p:nvSpPr>
        <p:spPr>
          <a:xfrm>
            <a:off x="5103288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3" name="Rectangle 2612"/>
          <p:cNvSpPr/>
          <p:nvPr userDrawn="1"/>
        </p:nvSpPr>
        <p:spPr>
          <a:xfrm>
            <a:off x="5315925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4" name="Rectangle 2613"/>
          <p:cNvSpPr/>
          <p:nvPr userDrawn="1"/>
        </p:nvSpPr>
        <p:spPr>
          <a:xfrm>
            <a:off x="5528562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5" name="Rectangle 2614"/>
          <p:cNvSpPr/>
          <p:nvPr userDrawn="1"/>
        </p:nvSpPr>
        <p:spPr>
          <a:xfrm>
            <a:off x="5741199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6" name="Rectangle 2615"/>
          <p:cNvSpPr/>
          <p:nvPr userDrawn="1"/>
        </p:nvSpPr>
        <p:spPr>
          <a:xfrm>
            <a:off x="5953836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7" name="Rectangle 2616"/>
          <p:cNvSpPr/>
          <p:nvPr userDrawn="1"/>
        </p:nvSpPr>
        <p:spPr>
          <a:xfrm>
            <a:off x="6166473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8" name="Rectangle 2617"/>
          <p:cNvSpPr/>
          <p:nvPr userDrawn="1"/>
        </p:nvSpPr>
        <p:spPr>
          <a:xfrm>
            <a:off x="5103288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9" name="Rectangle 2618"/>
          <p:cNvSpPr/>
          <p:nvPr userDrawn="1"/>
        </p:nvSpPr>
        <p:spPr>
          <a:xfrm>
            <a:off x="5315925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0" name="Rectangle 2619"/>
          <p:cNvSpPr/>
          <p:nvPr userDrawn="1"/>
        </p:nvSpPr>
        <p:spPr>
          <a:xfrm>
            <a:off x="5528562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1" name="Rectangle 2620"/>
          <p:cNvSpPr/>
          <p:nvPr userDrawn="1"/>
        </p:nvSpPr>
        <p:spPr>
          <a:xfrm>
            <a:off x="5741199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2" name="Rectangle 2621"/>
          <p:cNvSpPr/>
          <p:nvPr userDrawn="1"/>
        </p:nvSpPr>
        <p:spPr>
          <a:xfrm>
            <a:off x="5953836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3" name="Rectangle 2622"/>
          <p:cNvSpPr/>
          <p:nvPr userDrawn="1"/>
        </p:nvSpPr>
        <p:spPr>
          <a:xfrm>
            <a:off x="6166473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4" name="Rectangle 2623"/>
          <p:cNvSpPr/>
          <p:nvPr userDrawn="1"/>
        </p:nvSpPr>
        <p:spPr>
          <a:xfrm>
            <a:off x="637911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5" name="Rectangle 2624"/>
          <p:cNvSpPr/>
          <p:nvPr userDrawn="1"/>
        </p:nvSpPr>
        <p:spPr>
          <a:xfrm>
            <a:off x="6591747" y="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6" name="Rectangle 2625"/>
          <p:cNvSpPr/>
          <p:nvPr userDrawn="1"/>
        </p:nvSpPr>
        <p:spPr>
          <a:xfrm>
            <a:off x="6804384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7" name="Rectangle 2626"/>
          <p:cNvSpPr/>
          <p:nvPr userDrawn="1"/>
        </p:nvSpPr>
        <p:spPr>
          <a:xfrm>
            <a:off x="7017021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8" name="Rectangle 2627"/>
          <p:cNvSpPr/>
          <p:nvPr userDrawn="1"/>
        </p:nvSpPr>
        <p:spPr>
          <a:xfrm>
            <a:off x="7229658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9" name="Rectangle 2628"/>
          <p:cNvSpPr/>
          <p:nvPr userDrawn="1"/>
        </p:nvSpPr>
        <p:spPr>
          <a:xfrm>
            <a:off x="7442295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0" name="Rectangle 2629"/>
          <p:cNvSpPr/>
          <p:nvPr userDrawn="1"/>
        </p:nvSpPr>
        <p:spPr>
          <a:xfrm>
            <a:off x="6379110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1" name="Rectangle 2630"/>
          <p:cNvSpPr/>
          <p:nvPr userDrawn="1"/>
        </p:nvSpPr>
        <p:spPr>
          <a:xfrm>
            <a:off x="659174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2" name="Rectangle 2631"/>
          <p:cNvSpPr/>
          <p:nvPr userDrawn="1"/>
        </p:nvSpPr>
        <p:spPr>
          <a:xfrm>
            <a:off x="6804384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3" name="Rectangle 2632"/>
          <p:cNvSpPr/>
          <p:nvPr userDrawn="1"/>
        </p:nvSpPr>
        <p:spPr>
          <a:xfrm>
            <a:off x="7017021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4" name="Rectangle 2633"/>
          <p:cNvSpPr/>
          <p:nvPr userDrawn="1"/>
        </p:nvSpPr>
        <p:spPr>
          <a:xfrm>
            <a:off x="7229658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5" name="Rectangle 2634"/>
          <p:cNvSpPr/>
          <p:nvPr userDrawn="1"/>
        </p:nvSpPr>
        <p:spPr>
          <a:xfrm>
            <a:off x="7442295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6" name="Rectangle 2635"/>
          <p:cNvSpPr/>
          <p:nvPr userDrawn="1"/>
        </p:nvSpPr>
        <p:spPr>
          <a:xfrm>
            <a:off x="637911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7" name="Rectangle 2636"/>
          <p:cNvSpPr/>
          <p:nvPr userDrawn="1"/>
        </p:nvSpPr>
        <p:spPr>
          <a:xfrm>
            <a:off x="659174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8" name="Rectangle 2637"/>
          <p:cNvSpPr/>
          <p:nvPr userDrawn="1"/>
        </p:nvSpPr>
        <p:spPr>
          <a:xfrm>
            <a:off x="6804384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9" name="Rectangle 2638"/>
          <p:cNvSpPr/>
          <p:nvPr userDrawn="1"/>
        </p:nvSpPr>
        <p:spPr>
          <a:xfrm>
            <a:off x="7017021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0" name="Rectangle 2639"/>
          <p:cNvSpPr/>
          <p:nvPr userDrawn="1"/>
        </p:nvSpPr>
        <p:spPr>
          <a:xfrm>
            <a:off x="7229658" y="427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1" name="Rectangle 2640"/>
          <p:cNvSpPr/>
          <p:nvPr userDrawn="1"/>
        </p:nvSpPr>
        <p:spPr>
          <a:xfrm>
            <a:off x="7442295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2" name="Rectangle 2641"/>
          <p:cNvSpPr/>
          <p:nvPr userDrawn="1"/>
        </p:nvSpPr>
        <p:spPr>
          <a:xfrm>
            <a:off x="637911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3" name="Rectangle 2642"/>
          <p:cNvSpPr/>
          <p:nvPr userDrawn="1"/>
        </p:nvSpPr>
        <p:spPr>
          <a:xfrm>
            <a:off x="6591747" y="64261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4" name="Rectangle 2643"/>
          <p:cNvSpPr/>
          <p:nvPr userDrawn="1"/>
        </p:nvSpPr>
        <p:spPr>
          <a:xfrm>
            <a:off x="6804384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5" name="Rectangle 2644"/>
          <p:cNvSpPr/>
          <p:nvPr userDrawn="1"/>
        </p:nvSpPr>
        <p:spPr>
          <a:xfrm>
            <a:off x="7017021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6" name="Rectangle 2645"/>
          <p:cNvSpPr/>
          <p:nvPr userDrawn="1"/>
        </p:nvSpPr>
        <p:spPr>
          <a:xfrm>
            <a:off x="7229658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7" name="Rectangle 2646"/>
          <p:cNvSpPr/>
          <p:nvPr userDrawn="1"/>
        </p:nvSpPr>
        <p:spPr>
          <a:xfrm>
            <a:off x="7442295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8" name="Rectangle 2647"/>
          <p:cNvSpPr/>
          <p:nvPr userDrawn="1"/>
        </p:nvSpPr>
        <p:spPr>
          <a:xfrm>
            <a:off x="637911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9" name="Rectangle 2648"/>
          <p:cNvSpPr/>
          <p:nvPr userDrawn="1"/>
        </p:nvSpPr>
        <p:spPr>
          <a:xfrm>
            <a:off x="659174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0" name="Rectangle 2649"/>
          <p:cNvSpPr/>
          <p:nvPr userDrawn="1"/>
        </p:nvSpPr>
        <p:spPr>
          <a:xfrm>
            <a:off x="6804384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1" name="Rectangle 2650"/>
          <p:cNvSpPr/>
          <p:nvPr userDrawn="1"/>
        </p:nvSpPr>
        <p:spPr>
          <a:xfrm>
            <a:off x="7017021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2" name="Rectangle 2651"/>
          <p:cNvSpPr/>
          <p:nvPr userDrawn="1"/>
        </p:nvSpPr>
        <p:spPr>
          <a:xfrm>
            <a:off x="7229658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3" name="Rectangle 2652"/>
          <p:cNvSpPr/>
          <p:nvPr userDrawn="1"/>
        </p:nvSpPr>
        <p:spPr>
          <a:xfrm>
            <a:off x="7442295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4" name="Rectangle 2653"/>
          <p:cNvSpPr/>
          <p:nvPr userDrawn="1"/>
        </p:nvSpPr>
        <p:spPr>
          <a:xfrm>
            <a:off x="6379110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5" name="Rectangle 2654"/>
          <p:cNvSpPr/>
          <p:nvPr userDrawn="1"/>
        </p:nvSpPr>
        <p:spPr>
          <a:xfrm>
            <a:off x="659174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6" name="Rectangle 2655"/>
          <p:cNvSpPr/>
          <p:nvPr userDrawn="1"/>
        </p:nvSpPr>
        <p:spPr>
          <a:xfrm>
            <a:off x="6804384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7" name="Rectangle 2656"/>
          <p:cNvSpPr/>
          <p:nvPr userDrawn="1"/>
        </p:nvSpPr>
        <p:spPr>
          <a:xfrm>
            <a:off x="7017021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8" name="Rectangle 2657"/>
          <p:cNvSpPr/>
          <p:nvPr userDrawn="1"/>
        </p:nvSpPr>
        <p:spPr>
          <a:xfrm>
            <a:off x="7229658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59" name="Rectangle 2658"/>
          <p:cNvSpPr/>
          <p:nvPr userDrawn="1"/>
        </p:nvSpPr>
        <p:spPr>
          <a:xfrm>
            <a:off x="7442295" y="107058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0" name="Rectangle 2659"/>
          <p:cNvSpPr/>
          <p:nvPr userDrawn="1"/>
        </p:nvSpPr>
        <p:spPr>
          <a:xfrm>
            <a:off x="637911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1" name="Rectangle 2660"/>
          <p:cNvSpPr/>
          <p:nvPr userDrawn="1"/>
        </p:nvSpPr>
        <p:spPr>
          <a:xfrm>
            <a:off x="6591747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2" name="Rectangle 2661"/>
          <p:cNvSpPr/>
          <p:nvPr userDrawn="1"/>
        </p:nvSpPr>
        <p:spPr>
          <a:xfrm>
            <a:off x="6804384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3" name="Rectangle 2662"/>
          <p:cNvSpPr/>
          <p:nvPr userDrawn="1"/>
        </p:nvSpPr>
        <p:spPr>
          <a:xfrm>
            <a:off x="7017021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4" name="Rectangle 2663"/>
          <p:cNvSpPr/>
          <p:nvPr userDrawn="1"/>
        </p:nvSpPr>
        <p:spPr>
          <a:xfrm>
            <a:off x="7229658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5" name="Rectangle 2664"/>
          <p:cNvSpPr/>
          <p:nvPr userDrawn="1"/>
        </p:nvSpPr>
        <p:spPr>
          <a:xfrm>
            <a:off x="7442295" y="1285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6" name="Rectangle 2665"/>
          <p:cNvSpPr/>
          <p:nvPr userDrawn="1"/>
        </p:nvSpPr>
        <p:spPr>
          <a:xfrm>
            <a:off x="6379110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7" name="Rectangle 2666"/>
          <p:cNvSpPr/>
          <p:nvPr userDrawn="1"/>
        </p:nvSpPr>
        <p:spPr>
          <a:xfrm>
            <a:off x="659174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8" name="Rectangle 2667"/>
          <p:cNvSpPr/>
          <p:nvPr userDrawn="1"/>
        </p:nvSpPr>
        <p:spPr>
          <a:xfrm>
            <a:off x="6804384" y="14998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69" name="Rectangle 2668"/>
          <p:cNvSpPr/>
          <p:nvPr userDrawn="1"/>
        </p:nvSpPr>
        <p:spPr>
          <a:xfrm>
            <a:off x="7017021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0" name="Rectangle 2669"/>
          <p:cNvSpPr/>
          <p:nvPr userDrawn="1"/>
        </p:nvSpPr>
        <p:spPr>
          <a:xfrm>
            <a:off x="7229658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1" name="Rectangle 2670"/>
          <p:cNvSpPr/>
          <p:nvPr userDrawn="1"/>
        </p:nvSpPr>
        <p:spPr>
          <a:xfrm>
            <a:off x="7442295" y="149986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2" name="Rectangle 2671"/>
          <p:cNvSpPr/>
          <p:nvPr userDrawn="1"/>
        </p:nvSpPr>
        <p:spPr>
          <a:xfrm>
            <a:off x="6379110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3" name="Rectangle 2672"/>
          <p:cNvSpPr/>
          <p:nvPr userDrawn="1"/>
        </p:nvSpPr>
        <p:spPr>
          <a:xfrm>
            <a:off x="6591747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4" name="Rectangle 2673"/>
          <p:cNvSpPr/>
          <p:nvPr userDrawn="1"/>
        </p:nvSpPr>
        <p:spPr>
          <a:xfrm>
            <a:off x="6804384" y="171450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5" name="Rectangle 2674"/>
          <p:cNvSpPr/>
          <p:nvPr userDrawn="1"/>
        </p:nvSpPr>
        <p:spPr>
          <a:xfrm>
            <a:off x="7017021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6" name="Rectangle 2675"/>
          <p:cNvSpPr/>
          <p:nvPr userDrawn="1"/>
        </p:nvSpPr>
        <p:spPr>
          <a:xfrm>
            <a:off x="7229658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7" name="Rectangle 2676"/>
          <p:cNvSpPr/>
          <p:nvPr userDrawn="1"/>
        </p:nvSpPr>
        <p:spPr>
          <a:xfrm>
            <a:off x="7442295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8" name="Rectangle 2677"/>
          <p:cNvSpPr/>
          <p:nvPr userDrawn="1"/>
        </p:nvSpPr>
        <p:spPr>
          <a:xfrm>
            <a:off x="6379110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79" name="Rectangle 2678"/>
          <p:cNvSpPr/>
          <p:nvPr userDrawn="1"/>
        </p:nvSpPr>
        <p:spPr>
          <a:xfrm>
            <a:off x="659174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0" name="Rectangle 2679"/>
          <p:cNvSpPr/>
          <p:nvPr userDrawn="1"/>
        </p:nvSpPr>
        <p:spPr>
          <a:xfrm>
            <a:off x="6804384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1" name="Rectangle 2680"/>
          <p:cNvSpPr/>
          <p:nvPr userDrawn="1"/>
        </p:nvSpPr>
        <p:spPr>
          <a:xfrm>
            <a:off x="7017021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2" name="Rectangle 2681"/>
          <p:cNvSpPr/>
          <p:nvPr userDrawn="1"/>
        </p:nvSpPr>
        <p:spPr>
          <a:xfrm>
            <a:off x="7229658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3" name="Rectangle 2682"/>
          <p:cNvSpPr/>
          <p:nvPr userDrawn="1"/>
        </p:nvSpPr>
        <p:spPr>
          <a:xfrm>
            <a:off x="7442295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4" name="Rectangle 2683"/>
          <p:cNvSpPr/>
          <p:nvPr userDrawn="1"/>
        </p:nvSpPr>
        <p:spPr>
          <a:xfrm>
            <a:off x="6379110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5" name="Rectangle 2684"/>
          <p:cNvSpPr/>
          <p:nvPr userDrawn="1"/>
        </p:nvSpPr>
        <p:spPr>
          <a:xfrm>
            <a:off x="6591747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6" name="Rectangle 2685"/>
          <p:cNvSpPr/>
          <p:nvPr userDrawn="1"/>
        </p:nvSpPr>
        <p:spPr>
          <a:xfrm>
            <a:off x="6804384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7" name="Rectangle 2686"/>
          <p:cNvSpPr/>
          <p:nvPr userDrawn="1"/>
        </p:nvSpPr>
        <p:spPr>
          <a:xfrm>
            <a:off x="7017021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8" name="Rectangle 2687"/>
          <p:cNvSpPr/>
          <p:nvPr userDrawn="1"/>
        </p:nvSpPr>
        <p:spPr>
          <a:xfrm>
            <a:off x="7229658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89" name="Rectangle 2688"/>
          <p:cNvSpPr/>
          <p:nvPr userDrawn="1"/>
        </p:nvSpPr>
        <p:spPr>
          <a:xfrm>
            <a:off x="7442295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0" name="Rectangle 2719"/>
          <p:cNvSpPr/>
          <p:nvPr userDrawn="1"/>
        </p:nvSpPr>
        <p:spPr>
          <a:xfrm>
            <a:off x="6379110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1" name="Rectangle 2720"/>
          <p:cNvSpPr/>
          <p:nvPr userDrawn="1"/>
        </p:nvSpPr>
        <p:spPr>
          <a:xfrm>
            <a:off x="6591747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2" name="Rectangle 2721"/>
          <p:cNvSpPr/>
          <p:nvPr userDrawn="1"/>
        </p:nvSpPr>
        <p:spPr>
          <a:xfrm>
            <a:off x="6804384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3" name="Rectangle 2722"/>
          <p:cNvSpPr/>
          <p:nvPr userDrawn="1"/>
        </p:nvSpPr>
        <p:spPr>
          <a:xfrm>
            <a:off x="7017021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4" name="Rectangle 2723"/>
          <p:cNvSpPr/>
          <p:nvPr userDrawn="1"/>
        </p:nvSpPr>
        <p:spPr>
          <a:xfrm>
            <a:off x="7229658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5" name="Rectangle 2724"/>
          <p:cNvSpPr/>
          <p:nvPr userDrawn="1"/>
        </p:nvSpPr>
        <p:spPr>
          <a:xfrm>
            <a:off x="7442295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6" name="Rectangle 2725"/>
          <p:cNvSpPr/>
          <p:nvPr userDrawn="1"/>
        </p:nvSpPr>
        <p:spPr>
          <a:xfrm>
            <a:off x="6379110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7" name="Rectangle 2726"/>
          <p:cNvSpPr/>
          <p:nvPr userDrawn="1"/>
        </p:nvSpPr>
        <p:spPr>
          <a:xfrm>
            <a:off x="6591747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8" name="Rectangle 2727"/>
          <p:cNvSpPr/>
          <p:nvPr userDrawn="1"/>
        </p:nvSpPr>
        <p:spPr>
          <a:xfrm>
            <a:off x="6804384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9" name="Rectangle 2728"/>
          <p:cNvSpPr/>
          <p:nvPr userDrawn="1"/>
        </p:nvSpPr>
        <p:spPr>
          <a:xfrm>
            <a:off x="7017021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0" name="Rectangle 2729"/>
          <p:cNvSpPr/>
          <p:nvPr userDrawn="1"/>
        </p:nvSpPr>
        <p:spPr>
          <a:xfrm>
            <a:off x="7229658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1" name="Rectangle 2730"/>
          <p:cNvSpPr/>
          <p:nvPr userDrawn="1"/>
        </p:nvSpPr>
        <p:spPr>
          <a:xfrm>
            <a:off x="7442295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2" name="Rectangle 2731"/>
          <p:cNvSpPr/>
          <p:nvPr userDrawn="1"/>
        </p:nvSpPr>
        <p:spPr>
          <a:xfrm>
            <a:off x="6379110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3" name="Rectangle 2732"/>
          <p:cNvSpPr/>
          <p:nvPr userDrawn="1"/>
        </p:nvSpPr>
        <p:spPr>
          <a:xfrm>
            <a:off x="6591747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4" name="Rectangle 2733"/>
          <p:cNvSpPr/>
          <p:nvPr userDrawn="1"/>
        </p:nvSpPr>
        <p:spPr>
          <a:xfrm>
            <a:off x="6804384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5" name="Rectangle 2734"/>
          <p:cNvSpPr/>
          <p:nvPr userDrawn="1"/>
        </p:nvSpPr>
        <p:spPr>
          <a:xfrm>
            <a:off x="7017021" y="3856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6" name="Rectangle 2735"/>
          <p:cNvSpPr/>
          <p:nvPr userDrawn="1"/>
        </p:nvSpPr>
        <p:spPr>
          <a:xfrm>
            <a:off x="7229658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7" name="Rectangle 2736"/>
          <p:cNvSpPr/>
          <p:nvPr userDrawn="1"/>
        </p:nvSpPr>
        <p:spPr>
          <a:xfrm>
            <a:off x="7442295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8" name="Rectangle 2737"/>
          <p:cNvSpPr/>
          <p:nvPr userDrawn="1"/>
        </p:nvSpPr>
        <p:spPr>
          <a:xfrm>
            <a:off x="6379110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9" name="Rectangle 2738"/>
          <p:cNvSpPr/>
          <p:nvPr userDrawn="1"/>
        </p:nvSpPr>
        <p:spPr>
          <a:xfrm>
            <a:off x="6591747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0" name="Rectangle 2739"/>
          <p:cNvSpPr/>
          <p:nvPr userDrawn="1"/>
        </p:nvSpPr>
        <p:spPr>
          <a:xfrm>
            <a:off x="6804384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1" name="Rectangle 2740"/>
          <p:cNvSpPr/>
          <p:nvPr userDrawn="1"/>
        </p:nvSpPr>
        <p:spPr>
          <a:xfrm>
            <a:off x="7017021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2" name="Rectangle 2741"/>
          <p:cNvSpPr/>
          <p:nvPr userDrawn="1"/>
        </p:nvSpPr>
        <p:spPr>
          <a:xfrm>
            <a:off x="7229658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3" name="Rectangle 2742"/>
          <p:cNvSpPr/>
          <p:nvPr userDrawn="1"/>
        </p:nvSpPr>
        <p:spPr>
          <a:xfrm>
            <a:off x="7442295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4" name="Rectangle 2743"/>
          <p:cNvSpPr/>
          <p:nvPr userDrawn="1"/>
        </p:nvSpPr>
        <p:spPr>
          <a:xfrm>
            <a:off x="6379110" y="4286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5" name="Rectangle 2744"/>
          <p:cNvSpPr/>
          <p:nvPr userDrawn="1"/>
        </p:nvSpPr>
        <p:spPr>
          <a:xfrm>
            <a:off x="6591747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6" name="Rectangle 2745"/>
          <p:cNvSpPr/>
          <p:nvPr userDrawn="1"/>
        </p:nvSpPr>
        <p:spPr>
          <a:xfrm>
            <a:off x="6804384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7" name="Rectangle 2746"/>
          <p:cNvSpPr/>
          <p:nvPr userDrawn="1"/>
        </p:nvSpPr>
        <p:spPr>
          <a:xfrm>
            <a:off x="7017021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8" name="Rectangle 2747"/>
          <p:cNvSpPr/>
          <p:nvPr userDrawn="1"/>
        </p:nvSpPr>
        <p:spPr>
          <a:xfrm>
            <a:off x="7229658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9" name="Rectangle 2748"/>
          <p:cNvSpPr/>
          <p:nvPr userDrawn="1"/>
        </p:nvSpPr>
        <p:spPr>
          <a:xfrm>
            <a:off x="7442295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0" name="Rectangle 2779"/>
          <p:cNvSpPr/>
          <p:nvPr userDrawn="1"/>
        </p:nvSpPr>
        <p:spPr>
          <a:xfrm>
            <a:off x="6379110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1" name="Rectangle 2780"/>
          <p:cNvSpPr/>
          <p:nvPr userDrawn="1"/>
        </p:nvSpPr>
        <p:spPr>
          <a:xfrm>
            <a:off x="6591747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2" name="Rectangle 2781"/>
          <p:cNvSpPr/>
          <p:nvPr userDrawn="1"/>
        </p:nvSpPr>
        <p:spPr>
          <a:xfrm>
            <a:off x="6804384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3" name="Rectangle 2782"/>
          <p:cNvSpPr/>
          <p:nvPr userDrawn="1"/>
        </p:nvSpPr>
        <p:spPr>
          <a:xfrm>
            <a:off x="7017021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4" name="Rectangle 2783"/>
          <p:cNvSpPr/>
          <p:nvPr userDrawn="1"/>
        </p:nvSpPr>
        <p:spPr>
          <a:xfrm>
            <a:off x="7229658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5" name="Rectangle 2784"/>
          <p:cNvSpPr/>
          <p:nvPr userDrawn="1"/>
        </p:nvSpPr>
        <p:spPr>
          <a:xfrm>
            <a:off x="7442295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6" name="Rectangle 2785"/>
          <p:cNvSpPr/>
          <p:nvPr userDrawn="1"/>
        </p:nvSpPr>
        <p:spPr>
          <a:xfrm>
            <a:off x="6379110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7" name="Rectangle 2786"/>
          <p:cNvSpPr/>
          <p:nvPr userDrawn="1"/>
        </p:nvSpPr>
        <p:spPr>
          <a:xfrm>
            <a:off x="6591747" y="57861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8" name="Rectangle 2787"/>
          <p:cNvSpPr/>
          <p:nvPr userDrawn="1"/>
        </p:nvSpPr>
        <p:spPr>
          <a:xfrm>
            <a:off x="6804384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89" name="Rectangle 2788"/>
          <p:cNvSpPr/>
          <p:nvPr userDrawn="1"/>
        </p:nvSpPr>
        <p:spPr>
          <a:xfrm>
            <a:off x="7017021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0" name="Rectangle 2789"/>
          <p:cNvSpPr/>
          <p:nvPr userDrawn="1"/>
        </p:nvSpPr>
        <p:spPr>
          <a:xfrm>
            <a:off x="7229658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1" name="Rectangle 2790"/>
          <p:cNvSpPr/>
          <p:nvPr userDrawn="1"/>
        </p:nvSpPr>
        <p:spPr>
          <a:xfrm>
            <a:off x="7442295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2" name="Rectangle 2791"/>
          <p:cNvSpPr/>
          <p:nvPr userDrawn="1"/>
        </p:nvSpPr>
        <p:spPr>
          <a:xfrm>
            <a:off x="6379110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3" name="Rectangle 2792"/>
          <p:cNvSpPr/>
          <p:nvPr userDrawn="1"/>
        </p:nvSpPr>
        <p:spPr>
          <a:xfrm>
            <a:off x="6591747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4" name="Rectangle 2793"/>
          <p:cNvSpPr/>
          <p:nvPr userDrawn="1"/>
        </p:nvSpPr>
        <p:spPr>
          <a:xfrm>
            <a:off x="6804384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5" name="Rectangle 2794"/>
          <p:cNvSpPr/>
          <p:nvPr userDrawn="1"/>
        </p:nvSpPr>
        <p:spPr>
          <a:xfrm>
            <a:off x="7017021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6" name="Rectangle 2795"/>
          <p:cNvSpPr/>
          <p:nvPr userDrawn="1"/>
        </p:nvSpPr>
        <p:spPr>
          <a:xfrm>
            <a:off x="7229658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7" name="Rectangle 2796"/>
          <p:cNvSpPr/>
          <p:nvPr userDrawn="1"/>
        </p:nvSpPr>
        <p:spPr>
          <a:xfrm>
            <a:off x="7442295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8" name="Rectangle 2797"/>
          <p:cNvSpPr/>
          <p:nvPr userDrawn="1"/>
        </p:nvSpPr>
        <p:spPr>
          <a:xfrm>
            <a:off x="6379110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9" name="Rectangle 2798"/>
          <p:cNvSpPr/>
          <p:nvPr userDrawn="1"/>
        </p:nvSpPr>
        <p:spPr>
          <a:xfrm>
            <a:off x="6591747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0" name="Rectangle 2799"/>
          <p:cNvSpPr/>
          <p:nvPr userDrawn="1"/>
        </p:nvSpPr>
        <p:spPr>
          <a:xfrm>
            <a:off x="6804384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1" name="Rectangle 2800"/>
          <p:cNvSpPr/>
          <p:nvPr userDrawn="1"/>
        </p:nvSpPr>
        <p:spPr>
          <a:xfrm>
            <a:off x="7017021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2" name="Rectangle 2801"/>
          <p:cNvSpPr/>
          <p:nvPr userDrawn="1"/>
        </p:nvSpPr>
        <p:spPr>
          <a:xfrm>
            <a:off x="7229658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3" name="Rectangle 2802"/>
          <p:cNvSpPr/>
          <p:nvPr userDrawn="1"/>
        </p:nvSpPr>
        <p:spPr>
          <a:xfrm>
            <a:off x="7442295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4" name="Rectangle 2803"/>
          <p:cNvSpPr/>
          <p:nvPr userDrawn="1"/>
        </p:nvSpPr>
        <p:spPr>
          <a:xfrm>
            <a:off x="6379110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5" name="Rectangle 2804"/>
          <p:cNvSpPr/>
          <p:nvPr userDrawn="1"/>
        </p:nvSpPr>
        <p:spPr>
          <a:xfrm>
            <a:off x="6591747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6" name="Rectangle 2805"/>
          <p:cNvSpPr/>
          <p:nvPr userDrawn="1"/>
        </p:nvSpPr>
        <p:spPr>
          <a:xfrm>
            <a:off x="6804384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7" name="Rectangle 2806"/>
          <p:cNvSpPr/>
          <p:nvPr userDrawn="1"/>
        </p:nvSpPr>
        <p:spPr>
          <a:xfrm>
            <a:off x="7017021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8" name="Rectangle 2807"/>
          <p:cNvSpPr/>
          <p:nvPr userDrawn="1"/>
        </p:nvSpPr>
        <p:spPr>
          <a:xfrm>
            <a:off x="7229658" y="64287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9" name="Rectangle 2808"/>
          <p:cNvSpPr/>
          <p:nvPr userDrawn="1"/>
        </p:nvSpPr>
        <p:spPr>
          <a:xfrm>
            <a:off x="7442295" y="64287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0" name="Rectangle 2809"/>
          <p:cNvSpPr/>
          <p:nvPr userDrawn="1"/>
        </p:nvSpPr>
        <p:spPr>
          <a:xfrm>
            <a:off x="6379110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1" name="Rectangle 2810"/>
          <p:cNvSpPr/>
          <p:nvPr userDrawn="1"/>
        </p:nvSpPr>
        <p:spPr>
          <a:xfrm>
            <a:off x="6588224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2" name="Rectangle 2811"/>
          <p:cNvSpPr/>
          <p:nvPr userDrawn="1"/>
        </p:nvSpPr>
        <p:spPr>
          <a:xfrm>
            <a:off x="6804384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3" name="Rectangle 2812"/>
          <p:cNvSpPr/>
          <p:nvPr userDrawn="1"/>
        </p:nvSpPr>
        <p:spPr>
          <a:xfrm>
            <a:off x="7017021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4" name="Rectangle 2813"/>
          <p:cNvSpPr/>
          <p:nvPr userDrawn="1"/>
        </p:nvSpPr>
        <p:spPr>
          <a:xfrm>
            <a:off x="7229658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5" name="Rectangle 2814"/>
          <p:cNvSpPr/>
          <p:nvPr userDrawn="1"/>
        </p:nvSpPr>
        <p:spPr>
          <a:xfrm>
            <a:off x="7442295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6" name="Rectangle 2815"/>
          <p:cNvSpPr/>
          <p:nvPr userDrawn="1"/>
        </p:nvSpPr>
        <p:spPr>
          <a:xfrm>
            <a:off x="7654932" y="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7" name="Rectangle 2816"/>
          <p:cNvSpPr/>
          <p:nvPr userDrawn="1"/>
        </p:nvSpPr>
        <p:spPr>
          <a:xfrm>
            <a:off x="7867569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8" name="Rectangle 2817"/>
          <p:cNvSpPr/>
          <p:nvPr userDrawn="1"/>
        </p:nvSpPr>
        <p:spPr>
          <a:xfrm>
            <a:off x="8080206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9" name="Rectangle 2818"/>
          <p:cNvSpPr/>
          <p:nvPr userDrawn="1"/>
        </p:nvSpPr>
        <p:spPr>
          <a:xfrm>
            <a:off x="8292843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0" name="Rectangle 2819"/>
          <p:cNvSpPr/>
          <p:nvPr userDrawn="1"/>
        </p:nvSpPr>
        <p:spPr>
          <a:xfrm>
            <a:off x="8505480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1" name="Rectangle 2820"/>
          <p:cNvSpPr/>
          <p:nvPr userDrawn="1"/>
        </p:nvSpPr>
        <p:spPr>
          <a:xfrm>
            <a:off x="7654932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2" name="Rectangle 2821"/>
          <p:cNvSpPr/>
          <p:nvPr userDrawn="1"/>
        </p:nvSpPr>
        <p:spPr>
          <a:xfrm>
            <a:off x="7867569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3" name="Rectangle 2822"/>
          <p:cNvSpPr/>
          <p:nvPr userDrawn="1"/>
        </p:nvSpPr>
        <p:spPr>
          <a:xfrm>
            <a:off x="8080206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4" name="Rectangle 2823"/>
          <p:cNvSpPr/>
          <p:nvPr userDrawn="1"/>
        </p:nvSpPr>
        <p:spPr>
          <a:xfrm>
            <a:off x="8292843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5" name="Rectangle 2824"/>
          <p:cNvSpPr/>
          <p:nvPr userDrawn="1"/>
        </p:nvSpPr>
        <p:spPr>
          <a:xfrm>
            <a:off x="8505480" y="2133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6" name="Rectangle 2825"/>
          <p:cNvSpPr/>
          <p:nvPr userDrawn="1"/>
        </p:nvSpPr>
        <p:spPr>
          <a:xfrm>
            <a:off x="7654932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7" name="Rectangle 2826"/>
          <p:cNvSpPr/>
          <p:nvPr userDrawn="1"/>
        </p:nvSpPr>
        <p:spPr>
          <a:xfrm>
            <a:off x="7867569" y="427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8" name="Rectangle 2827"/>
          <p:cNvSpPr/>
          <p:nvPr userDrawn="1"/>
        </p:nvSpPr>
        <p:spPr>
          <a:xfrm>
            <a:off x="8080206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9" name="Rectangle 2828"/>
          <p:cNvSpPr/>
          <p:nvPr userDrawn="1"/>
        </p:nvSpPr>
        <p:spPr>
          <a:xfrm>
            <a:off x="8292843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0" name="Rectangle 2829"/>
          <p:cNvSpPr/>
          <p:nvPr userDrawn="1"/>
        </p:nvSpPr>
        <p:spPr>
          <a:xfrm>
            <a:off x="8505480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1" name="Rectangle 2830"/>
          <p:cNvSpPr/>
          <p:nvPr userDrawn="1"/>
        </p:nvSpPr>
        <p:spPr>
          <a:xfrm>
            <a:off x="7654932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2" name="Rectangle 2831"/>
          <p:cNvSpPr/>
          <p:nvPr userDrawn="1"/>
        </p:nvSpPr>
        <p:spPr>
          <a:xfrm>
            <a:off x="7867569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3" name="Rectangle 2832"/>
          <p:cNvSpPr/>
          <p:nvPr userDrawn="1"/>
        </p:nvSpPr>
        <p:spPr>
          <a:xfrm>
            <a:off x="8080206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4" name="Rectangle 2833"/>
          <p:cNvSpPr/>
          <p:nvPr userDrawn="1"/>
        </p:nvSpPr>
        <p:spPr>
          <a:xfrm>
            <a:off x="8292843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5" name="Rectangle 2834"/>
          <p:cNvSpPr/>
          <p:nvPr userDrawn="1"/>
        </p:nvSpPr>
        <p:spPr>
          <a:xfrm>
            <a:off x="8505480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6" name="Rectangle 2835"/>
          <p:cNvSpPr/>
          <p:nvPr userDrawn="1"/>
        </p:nvSpPr>
        <p:spPr>
          <a:xfrm>
            <a:off x="7654932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7" name="Rectangle 2836"/>
          <p:cNvSpPr/>
          <p:nvPr userDrawn="1"/>
        </p:nvSpPr>
        <p:spPr>
          <a:xfrm>
            <a:off x="7867569" y="857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8" name="Rectangle 2837"/>
          <p:cNvSpPr/>
          <p:nvPr userDrawn="1"/>
        </p:nvSpPr>
        <p:spPr>
          <a:xfrm>
            <a:off x="8080206" y="857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9" name="Rectangle 2838"/>
          <p:cNvSpPr/>
          <p:nvPr userDrawn="1"/>
        </p:nvSpPr>
        <p:spPr>
          <a:xfrm>
            <a:off x="8292843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0" name="Rectangle 2839"/>
          <p:cNvSpPr/>
          <p:nvPr userDrawn="1"/>
        </p:nvSpPr>
        <p:spPr>
          <a:xfrm>
            <a:off x="8505480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1" name="Rectangle 2840"/>
          <p:cNvSpPr/>
          <p:nvPr userDrawn="1"/>
        </p:nvSpPr>
        <p:spPr>
          <a:xfrm>
            <a:off x="7654932" y="107058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2" name="Rectangle 2841"/>
          <p:cNvSpPr/>
          <p:nvPr userDrawn="1"/>
        </p:nvSpPr>
        <p:spPr>
          <a:xfrm>
            <a:off x="7867569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3" name="Rectangle 2842"/>
          <p:cNvSpPr/>
          <p:nvPr userDrawn="1"/>
        </p:nvSpPr>
        <p:spPr>
          <a:xfrm>
            <a:off x="8080206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4" name="Rectangle 2843"/>
          <p:cNvSpPr/>
          <p:nvPr userDrawn="1"/>
        </p:nvSpPr>
        <p:spPr>
          <a:xfrm>
            <a:off x="8292843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5" name="Rectangle 2844"/>
          <p:cNvSpPr/>
          <p:nvPr userDrawn="1"/>
        </p:nvSpPr>
        <p:spPr>
          <a:xfrm>
            <a:off x="8505480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6" name="Rectangle 2845"/>
          <p:cNvSpPr/>
          <p:nvPr userDrawn="1"/>
        </p:nvSpPr>
        <p:spPr>
          <a:xfrm>
            <a:off x="7654932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7" name="Rectangle 2846"/>
          <p:cNvSpPr/>
          <p:nvPr userDrawn="1"/>
        </p:nvSpPr>
        <p:spPr>
          <a:xfrm>
            <a:off x="7867569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8" name="Rectangle 2847"/>
          <p:cNvSpPr/>
          <p:nvPr userDrawn="1"/>
        </p:nvSpPr>
        <p:spPr>
          <a:xfrm>
            <a:off x="8080206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9" name="Rectangle 2848"/>
          <p:cNvSpPr/>
          <p:nvPr userDrawn="1"/>
        </p:nvSpPr>
        <p:spPr>
          <a:xfrm>
            <a:off x="8292843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0" name="Rectangle 2849"/>
          <p:cNvSpPr/>
          <p:nvPr userDrawn="1"/>
        </p:nvSpPr>
        <p:spPr>
          <a:xfrm>
            <a:off x="8505480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1" name="Rectangle 2850"/>
          <p:cNvSpPr/>
          <p:nvPr userDrawn="1"/>
        </p:nvSpPr>
        <p:spPr>
          <a:xfrm>
            <a:off x="7654932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2" name="Rectangle 2851"/>
          <p:cNvSpPr/>
          <p:nvPr userDrawn="1"/>
        </p:nvSpPr>
        <p:spPr>
          <a:xfrm>
            <a:off x="7867569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3" name="Rectangle 2852"/>
          <p:cNvSpPr/>
          <p:nvPr userDrawn="1"/>
        </p:nvSpPr>
        <p:spPr>
          <a:xfrm>
            <a:off x="8080206" y="1499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4" name="Rectangle 2853"/>
          <p:cNvSpPr/>
          <p:nvPr userDrawn="1"/>
        </p:nvSpPr>
        <p:spPr>
          <a:xfrm>
            <a:off x="8292843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5" name="Rectangle 2854"/>
          <p:cNvSpPr/>
          <p:nvPr userDrawn="1"/>
        </p:nvSpPr>
        <p:spPr>
          <a:xfrm>
            <a:off x="8505480" y="1499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6" name="Rectangle 2855"/>
          <p:cNvSpPr/>
          <p:nvPr userDrawn="1"/>
        </p:nvSpPr>
        <p:spPr>
          <a:xfrm>
            <a:off x="7654932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7" name="Rectangle 2856"/>
          <p:cNvSpPr/>
          <p:nvPr userDrawn="1"/>
        </p:nvSpPr>
        <p:spPr>
          <a:xfrm>
            <a:off x="7867569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8" name="Rectangle 2857"/>
          <p:cNvSpPr/>
          <p:nvPr userDrawn="1"/>
        </p:nvSpPr>
        <p:spPr>
          <a:xfrm>
            <a:off x="8080206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9" name="Rectangle 2858"/>
          <p:cNvSpPr/>
          <p:nvPr userDrawn="1"/>
        </p:nvSpPr>
        <p:spPr>
          <a:xfrm>
            <a:off x="8292843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0" name="Rectangle 2859"/>
          <p:cNvSpPr/>
          <p:nvPr userDrawn="1"/>
        </p:nvSpPr>
        <p:spPr>
          <a:xfrm>
            <a:off x="8505480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1" name="Rectangle 2860"/>
          <p:cNvSpPr/>
          <p:nvPr userDrawn="1"/>
        </p:nvSpPr>
        <p:spPr>
          <a:xfrm>
            <a:off x="7654932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2" name="Rectangle 2861"/>
          <p:cNvSpPr/>
          <p:nvPr userDrawn="1"/>
        </p:nvSpPr>
        <p:spPr>
          <a:xfrm>
            <a:off x="7867569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3" name="Rectangle 2862"/>
          <p:cNvSpPr/>
          <p:nvPr userDrawn="1"/>
        </p:nvSpPr>
        <p:spPr>
          <a:xfrm>
            <a:off x="8080206" y="192783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4" name="Rectangle 2863"/>
          <p:cNvSpPr/>
          <p:nvPr userDrawn="1"/>
        </p:nvSpPr>
        <p:spPr>
          <a:xfrm>
            <a:off x="8292843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5" name="Rectangle 2864"/>
          <p:cNvSpPr/>
          <p:nvPr userDrawn="1"/>
        </p:nvSpPr>
        <p:spPr>
          <a:xfrm>
            <a:off x="8505480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6" name="Rectangle 2865"/>
          <p:cNvSpPr/>
          <p:nvPr userDrawn="1"/>
        </p:nvSpPr>
        <p:spPr>
          <a:xfrm>
            <a:off x="7654932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7" name="Rectangle 2866"/>
          <p:cNvSpPr/>
          <p:nvPr userDrawn="1"/>
        </p:nvSpPr>
        <p:spPr>
          <a:xfrm>
            <a:off x="7867569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8" name="Rectangle 2867"/>
          <p:cNvSpPr/>
          <p:nvPr userDrawn="1"/>
        </p:nvSpPr>
        <p:spPr>
          <a:xfrm>
            <a:off x="8080206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9" name="Rectangle 2868"/>
          <p:cNvSpPr/>
          <p:nvPr userDrawn="1"/>
        </p:nvSpPr>
        <p:spPr>
          <a:xfrm>
            <a:off x="8292843" y="2142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0" name="Rectangle 2869"/>
          <p:cNvSpPr/>
          <p:nvPr userDrawn="1"/>
        </p:nvSpPr>
        <p:spPr>
          <a:xfrm>
            <a:off x="8505480" y="21424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6" name="Rectangle 2895"/>
          <p:cNvSpPr/>
          <p:nvPr userDrawn="1"/>
        </p:nvSpPr>
        <p:spPr>
          <a:xfrm>
            <a:off x="7654932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7" name="Rectangle 2896"/>
          <p:cNvSpPr/>
          <p:nvPr userDrawn="1"/>
        </p:nvSpPr>
        <p:spPr>
          <a:xfrm>
            <a:off x="7867569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8" name="Rectangle 2897"/>
          <p:cNvSpPr/>
          <p:nvPr userDrawn="1"/>
        </p:nvSpPr>
        <p:spPr>
          <a:xfrm>
            <a:off x="8080206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9" name="Rectangle 2898"/>
          <p:cNvSpPr/>
          <p:nvPr userDrawn="1"/>
        </p:nvSpPr>
        <p:spPr>
          <a:xfrm>
            <a:off x="8292843" y="34290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0" name="Rectangle 2899"/>
          <p:cNvSpPr/>
          <p:nvPr userDrawn="1"/>
        </p:nvSpPr>
        <p:spPr>
          <a:xfrm>
            <a:off x="8505480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1" name="Rectangle 2900"/>
          <p:cNvSpPr/>
          <p:nvPr userDrawn="1"/>
        </p:nvSpPr>
        <p:spPr>
          <a:xfrm>
            <a:off x="7654932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2" name="Rectangle 2901"/>
          <p:cNvSpPr/>
          <p:nvPr userDrawn="1"/>
        </p:nvSpPr>
        <p:spPr>
          <a:xfrm>
            <a:off x="7867569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3" name="Rectangle 2902"/>
          <p:cNvSpPr/>
          <p:nvPr userDrawn="1"/>
        </p:nvSpPr>
        <p:spPr>
          <a:xfrm>
            <a:off x="8080206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4" name="Rectangle 2903"/>
          <p:cNvSpPr/>
          <p:nvPr userDrawn="1"/>
        </p:nvSpPr>
        <p:spPr>
          <a:xfrm>
            <a:off x="8292843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5" name="Rectangle 2904"/>
          <p:cNvSpPr/>
          <p:nvPr userDrawn="1"/>
        </p:nvSpPr>
        <p:spPr>
          <a:xfrm>
            <a:off x="8505480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6" name="Rectangle 2905"/>
          <p:cNvSpPr/>
          <p:nvPr userDrawn="1"/>
        </p:nvSpPr>
        <p:spPr>
          <a:xfrm>
            <a:off x="7654932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7" name="Rectangle 2906"/>
          <p:cNvSpPr/>
          <p:nvPr userDrawn="1"/>
        </p:nvSpPr>
        <p:spPr>
          <a:xfrm>
            <a:off x="7867569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8" name="Rectangle 2907"/>
          <p:cNvSpPr/>
          <p:nvPr userDrawn="1"/>
        </p:nvSpPr>
        <p:spPr>
          <a:xfrm>
            <a:off x="8080206" y="3856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9" name="Rectangle 2908"/>
          <p:cNvSpPr/>
          <p:nvPr userDrawn="1"/>
        </p:nvSpPr>
        <p:spPr>
          <a:xfrm>
            <a:off x="8292843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0" name="Rectangle 2909"/>
          <p:cNvSpPr/>
          <p:nvPr userDrawn="1"/>
        </p:nvSpPr>
        <p:spPr>
          <a:xfrm>
            <a:off x="8505480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1" name="Rectangle 2910"/>
          <p:cNvSpPr/>
          <p:nvPr userDrawn="1"/>
        </p:nvSpPr>
        <p:spPr>
          <a:xfrm>
            <a:off x="7654932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2" name="Rectangle 2911"/>
          <p:cNvSpPr/>
          <p:nvPr userDrawn="1"/>
        </p:nvSpPr>
        <p:spPr>
          <a:xfrm>
            <a:off x="7867569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3" name="Rectangle 2912"/>
          <p:cNvSpPr/>
          <p:nvPr userDrawn="1"/>
        </p:nvSpPr>
        <p:spPr>
          <a:xfrm>
            <a:off x="8080206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4" name="Rectangle 2913"/>
          <p:cNvSpPr/>
          <p:nvPr userDrawn="1"/>
        </p:nvSpPr>
        <p:spPr>
          <a:xfrm>
            <a:off x="8292843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5" name="Rectangle 2914"/>
          <p:cNvSpPr/>
          <p:nvPr userDrawn="1"/>
        </p:nvSpPr>
        <p:spPr>
          <a:xfrm>
            <a:off x="8505480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6" name="Rectangle 2915"/>
          <p:cNvSpPr/>
          <p:nvPr userDrawn="1"/>
        </p:nvSpPr>
        <p:spPr>
          <a:xfrm>
            <a:off x="7654932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7" name="Rectangle 2916"/>
          <p:cNvSpPr/>
          <p:nvPr userDrawn="1"/>
        </p:nvSpPr>
        <p:spPr>
          <a:xfrm>
            <a:off x="7867569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8" name="Rectangle 2917"/>
          <p:cNvSpPr/>
          <p:nvPr userDrawn="1"/>
        </p:nvSpPr>
        <p:spPr>
          <a:xfrm>
            <a:off x="8080206" y="42862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9" name="Rectangle 2918"/>
          <p:cNvSpPr/>
          <p:nvPr userDrawn="1"/>
        </p:nvSpPr>
        <p:spPr>
          <a:xfrm>
            <a:off x="8292843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0" name="Rectangle 2919"/>
          <p:cNvSpPr/>
          <p:nvPr userDrawn="1"/>
        </p:nvSpPr>
        <p:spPr>
          <a:xfrm>
            <a:off x="8505480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2" name="Rectangle 2921"/>
          <p:cNvSpPr/>
          <p:nvPr userDrawn="1"/>
        </p:nvSpPr>
        <p:spPr>
          <a:xfrm>
            <a:off x="7867569" y="45008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3" name="Rectangle 2922"/>
          <p:cNvSpPr/>
          <p:nvPr userDrawn="1"/>
        </p:nvSpPr>
        <p:spPr>
          <a:xfrm>
            <a:off x="8080206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4" name="Rectangle 2923"/>
          <p:cNvSpPr/>
          <p:nvPr userDrawn="1"/>
        </p:nvSpPr>
        <p:spPr>
          <a:xfrm>
            <a:off x="8292843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5" name="Rectangle 2924"/>
          <p:cNvSpPr/>
          <p:nvPr userDrawn="1"/>
        </p:nvSpPr>
        <p:spPr>
          <a:xfrm>
            <a:off x="8505480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7" name="Rectangle 2926"/>
          <p:cNvSpPr/>
          <p:nvPr userDrawn="1"/>
        </p:nvSpPr>
        <p:spPr>
          <a:xfrm>
            <a:off x="7867569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8" name="Rectangle 2927"/>
          <p:cNvSpPr/>
          <p:nvPr userDrawn="1"/>
        </p:nvSpPr>
        <p:spPr>
          <a:xfrm>
            <a:off x="8080206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9" name="Rectangle 2928"/>
          <p:cNvSpPr/>
          <p:nvPr userDrawn="1"/>
        </p:nvSpPr>
        <p:spPr>
          <a:xfrm>
            <a:off x="8292843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0" name="Rectangle 2929"/>
          <p:cNvSpPr/>
          <p:nvPr userDrawn="1"/>
        </p:nvSpPr>
        <p:spPr>
          <a:xfrm>
            <a:off x="8505480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2" name="Rectangle 2931"/>
          <p:cNvSpPr/>
          <p:nvPr userDrawn="1"/>
        </p:nvSpPr>
        <p:spPr>
          <a:xfrm>
            <a:off x="7867569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3" name="Rectangle 2932"/>
          <p:cNvSpPr/>
          <p:nvPr userDrawn="1"/>
        </p:nvSpPr>
        <p:spPr>
          <a:xfrm>
            <a:off x="8080206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4" name="Rectangle 2933"/>
          <p:cNvSpPr/>
          <p:nvPr userDrawn="1"/>
        </p:nvSpPr>
        <p:spPr>
          <a:xfrm>
            <a:off x="8292843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5" name="Rectangle 2934"/>
          <p:cNvSpPr/>
          <p:nvPr userDrawn="1"/>
        </p:nvSpPr>
        <p:spPr>
          <a:xfrm>
            <a:off x="8505480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7" name="Rectangle 2936"/>
          <p:cNvSpPr/>
          <p:nvPr userDrawn="1"/>
        </p:nvSpPr>
        <p:spPr>
          <a:xfrm>
            <a:off x="7867569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8" name="Rectangle 2937"/>
          <p:cNvSpPr/>
          <p:nvPr userDrawn="1"/>
        </p:nvSpPr>
        <p:spPr>
          <a:xfrm>
            <a:off x="8080206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9" name="Rectangle 2938"/>
          <p:cNvSpPr/>
          <p:nvPr userDrawn="1"/>
        </p:nvSpPr>
        <p:spPr>
          <a:xfrm>
            <a:off x="8292843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0" name="Rectangle 2939"/>
          <p:cNvSpPr/>
          <p:nvPr userDrawn="1"/>
        </p:nvSpPr>
        <p:spPr>
          <a:xfrm>
            <a:off x="8505480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2" name="Rectangle 2941"/>
          <p:cNvSpPr/>
          <p:nvPr userDrawn="1"/>
        </p:nvSpPr>
        <p:spPr>
          <a:xfrm>
            <a:off x="7867569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3" name="Rectangle 2942"/>
          <p:cNvSpPr/>
          <p:nvPr userDrawn="1"/>
        </p:nvSpPr>
        <p:spPr>
          <a:xfrm>
            <a:off x="8080206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4" name="Rectangle 2943"/>
          <p:cNvSpPr/>
          <p:nvPr userDrawn="1"/>
        </p:nvSpPr>
        <p:spPr>
          <a:xfrm>
            <a:off x="8292843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5" name="Rectangle 2944"/>
          <p:cNvSpPr/>
          <p:nvPr userDrawn="1"/>
        </p:nvSpPr>
        <p:spPr>
          <a:xfrm>
            <a:off x="8505480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6" name="Rectangle 2945"/>
          <p:cNvSpPr/>
          <p:nvPr userDrawn="1"/>
        </p:nvSpPr>
        <p:spPr>
          <a:xfrm>
            <a:off x="7654932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7" name="Rectangle 2946"/>
          <p:cNvSpPr/>
          <p:nvPr userDrawn="1"/>
        </p:nvSpPr>
        <p:spPr>
          <a:xfrm>
            <a:off x="7867569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8" name="Rectangle 2947"/>
          <p:cNvSpPr/>
          <p:nvPr userDrawn="1"/>
        </p:nvSpPr>
        <p:spPr>
          <a:xfrm>
            <a:off x="8080206" y="55714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49" name="Rectangle 2948"/>
          <p:cNvSpPr/>
          <p:nvPr userDrawn="1"/>
        </p:nvSpPr>
        <p:spPr>
          <a:xfrm>
            <a:off x="8292843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0" name="Rectangle 2949"/>
          <p:cNvSpPr/>
          <p:nvPr userDrawn="1"/>
        </p:nvSpPr>
        <p:spPr>
          <a:xfrm>
            <a:off x="8505480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1" name="Rectangle 2950"/>
          <p:cNvSpPr/>
          <p:nvPr userDrawn="1"/>
        </p:nvSpPr>
        <p:spPr>
          <a:xfrm>
            <a:off x="7654932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2" name="Rectangle 2951"/>
          <p:cNvSpPr/>
          <p:nvPr userDrawn="1"/>
        </p:nvSpPr>
        <p:spPr>
          <a:xfrm>
            <a:off x="7867569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3" name="Rectangle 2952"/>
          <p:cNvSpPr/>
          <p:nvPr userDrawn="1"/>
        </p:nvSpPr>
        <p:spPr>
          <a:xfrm>
            <a:off x="8080206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4" name="Rectangle 2953"/>
          <p:cNvSpPr/>
          <p:nvPr userDrawn="1"/>
        </p:nvSpPr>
        <p:spPr>
          <a:xfrm>
            <a:off x="8292843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5" name="Rectangle 2954"/>
          <p:cNvSpPr/>
          <p:nvPr userDrawn="1"/>
        </p:nvSpPr>
        <p:spPr>
          <a:xfrm>
            <a:off x="8505480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6" name="Rectangle 2955"/>
          <p:cNvSpPr/>
          <p:nvPr userDrawn="1"/>
        </p:nvSpPr>
        <p:spPr>
          <a:xfrm>
            <a:off x="7654932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7" name="Rectangle 2956"/>
          <p:cNvSpPr/>
          <p:nvPr userDrawn="1"/>
        </p:nvSpPr>
        <p:spPr>
          <a:xfrm>
            <a:off x="7867569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8" name="Rectangle 2957"/>
          <p:cNvSpPr/>
          <p:nvPr userDrawn="1"/>
        </p:nvSpPr>
        <p:spPr>
          <a:xfrm>
            <a:off x="8080206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59" name="Rectangle 2958"/>
          <p:cNvSpPr/>
          <p:nvPr userDrawn="1"/>
        </p:nvSpPr>
        <p:spPr>
          <a:xfrm>
            <a:off x="8292843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0" name="Rectangle 2959"/>
          <p:cNvSpPr/>
          <p:nvPr userDrawn="1"/>
        </p:nvSpPr>
        <p:spPr>
          <a:xfrm>
            <a:off x="8505480" y="600075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1" name="Rectangle 2960"/>
          <p:cNvSpPr/>
          <p:nvPr userDrawn="1"/>
        </p:nvSpPr>
        <p:spPr>
          <a:xfrm>
            <a:off x="7654932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2" name="Rectangle 2961"/>
          <p:cNvSpPr/>
          <p:nvPr userDrawn="1"/>
        </p:nvSpPr>
        <p:spPr>
          <a:xfrm>
            <a:off x="7867569" y="621539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3" name="Rectangle 2962"/>
          <p:cNvSpPr/>
          <p:nvPr userDrawn="1"/>
        </p:nvSpPr>
        <p:spPr>
          <a:xfrm>
            <a:off x="8080206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4" name="Rectangle 2963"/>
          <p:cNvSpPr/>
          <p:nvPr userDrawn="1"/>
        </p:nvSpPr>
        <p:spPr>
          <a:xfrm>
            <a:off x="8292843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5" name="Rectangle 2964"/>
          <p:cNvSpPr/>
          <p:nvPr userDrawn="1"/>
        </p:nvSpPr>
        <p:spPr>
          <a:xfrm>
            <a:off x="8505480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6" name="Rectangle 2965"/>
          <p:cNvSpPr/>
          <p:nvPr userDrawn="1"/>
        </p:nvSpPr>
        <p:spPr>
          <a:xfrm>
            <a:off x="7654932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7" name="Rectangle 2966"/>
          <p:cNvSpPr/>
          <p:nvPr userDrawn="1"/>
        </p:nvSpPr>
        <p:spPr>
          <a:xfrm>
            <a:off x="7867569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8" name="Rectangle 2967"/>
          <p:cNvSpPr/>
          <p:nvPr userDrawn="1"/>
        </p:nvSpPr>
        <p:spPr>
          <a:xfrm>
            <a:off x="8080206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69" name="Rectangle 2968"/>
          <p:cNvSpPr/>
          <p:nvPr userDrawn="1"/>
        </p:nvSpPr>
        <p:spPr>
          <a:xfrm>
            <a:off x="8292843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0" name="Rectangle 2969"/>
          <p:cNvSpPr/>
          <p:nvPr userDrawn="1"/>
        </p:nvSpPr>
        <p:spPr>
          <a:xfrm>
            <a:off x="8505480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1" name="Rectangle 2970"/>
          <p:cNvSpPr/>
          <p:nvPr userDrawn="1"/>
        </p:nvSpPr>
        <p:spPr>
          <a:xfrm>
            <a:off x="7654932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2" name="Rectangle 2971"/>
          <p:cNvSpPr/>
          <p:nvPr userDrawn="1"/>
        </p:nvSpPr>
        <p:spPr>
          <a:xfrm>
            <a:off x="7867569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3" name="Rectangle 2972"/>
          <p:cNvSpPr/>
          <p:nvPr userDrawn="1"/>
        </p:nvSpPr>
        <p:spPr>
          <a:xfrm>
            <a:off x="8080206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4" name="Rectangle 2973"/>
          <p:cNvSpPr/>
          <p:nvPr userDrawn="1"/>
        </p:nvSpPr>
        <p:spPr>
          <a:xfrm>
            <a:off x="8292843" y="66433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5" name="Rectangle 2974"/>
          <p:cNvSpPr/>
          <p:nvPr userDrawn="1"/>
        </p:nvSpPr>
        <p:spPr>
          <a:xfrm>
            <a:off x="8505480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6" name="Rectangle 2975"/>
          <p:cNvSpPr/>
          <p:nvPr userDrawn="1"/>
        </p:nvSpPr>
        <p:spPr>
          <a:xfrm>
            <a:off x="8718117" y="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7" name="Rectangle 2976"/>
          <p:cNvSpPr/>
          <p:nvPr userDrawn="1"/>
        </p:nvSpPr>
        <p:spPr>
          <a:xfrm>
            <a:off x="871811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8" name="Rectangle 2977"/>
          <p:cNvSpPr/>
          <p:nvPr userDrawn="1"/>
        </p:nvSpPr>
        <p:spPr>
          <a:xfrm>
            <a:off x="8718117" y="42797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9" name="Rectangle 2978"/>
          <p:cNvSpPr/>
          <p:nvPr userDrawn="1"/>
        </p:nvSpPr>
        <p:spPr>
          <a:xfrm>
            <a:off x="871811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0" name="Rectangle 2979"/>
          <p:cNvSpPr/>
          <p:nvPr userDrawn="1"/>
        </p:nvSpPr>
        <p:spPr>
          <a:xfrm>
            <a:off x="8718117" y="857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1" name="Rectangle 2980"/>
          <p:cNvSpPr/>
          <p:nvPr userDrawn="1"/>
        </p:nvSpPr>
        <p:spPr>
          <a:xfrm>
            <a:off x="8718117" y="107058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2" name="Rectangle 2981"/>
          <p:cNvSpPr/>
          <p:nvPr userDrawn="1"/>
        </p:nvSpPr>
        <p:spPr>
          <a:xfrm>
            <a:off x="8718117" y="128522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3" name="Rectangle 2982"/>
          <p:cNvSpPr/>
          <p:nvPr userDrawn="1"/>
        </p:nvSpPr>
        <p:spPr>
          <a:xfrm>
            <a:off x="8718117" y="1499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4" name="Rectangle 2983"/>
          <p:cNvSpPr/>
          <p:nvPr userDrawn="1"/>
        </p:nvSpPr>
        <p:spPr>
          <a:xfrm>
            <a:off x="8718117" y="171450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5" name="Rectangle 2984"/>
          <p:cNvSpPr/>
          <p:nvPr userDrawn="1"/>
        </p:nvSpPr>
        <p:spPr>
          <a:xfrm>
            <a:off x="8718117" y="192783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6" name="Rectangle 2985"/>
          <p:cNvSpPr/>
          <p:nvPr userDrawn="1"/>
        </p:nvSpPr>
        <p:spPr>
          <a:xfrm>
            <a:off x="8718117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2" name="Rectangle 2991"/>
          <p:cNvSpPr/>
          <p:nvPr userDrawn="1"/>
        </p:nvSpPr>
        <p:spPr>
          <a:xfrm>
            <a:off x="8718117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3" name="Rectangle 2992"/>
          <p:cNvSpPr/>
          <p:nvPr userDrawn="1"/>
        </p:nvSpPr>
        <p:spPr>
          <a:xfrm>
            <a:off x="8718117" y="36436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4" name="Rectangle 2993"/>
          <p:cNvSpPr/>
          <p:nvPr userDrawn="1"/>
        </p:nvSpPr>
        <p:spPr>
          <a:xfrm>
            <a:off x="8718117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5" name="Rectangle 2994"/>
          <p:cNvSpPr/>
          <p:nvPr userDrawn="1"/>
        </p:nvSpPr>
        <p:spPr>
          <a:xfrm>
            <a:off x="8718117" y="4071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6" name="Rectangle 2995"/>
          <p:cNvSpPr/>
          <p:nvPr userDrawn="1"/>
        </p:nvSpPr>
        <p:spPr>
          <a:xfrm>
            <a:off x="8718117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7" name="Rectangle 2996"/>
          <p:cNvSpPr/>
          <p:nvPr userDrawn="1"/>
        </p:nvSpPr>
        <p:spPr>
          <a:xfrm>
            <a:off x="8718117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8" name="Rectangle 2997"/>
          <p:cNvSpPr/>
          <p:nvPr userDrawn="1"/>
        </p:nvSpPr>
        <p:spPr>
          <a:xfrm>
            <a:off x="8718117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9" name="Rectangle 2998"/>
          <p:cNvSpPr/>
          <p:nvPr userDrawn="1"/>
        </p:nvSpPr>
        <p:spPr>
          <a:xfrm>
            <a:off x="8718117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0" name="Rectangle 2999"/>
          <p:cNvSpPr/>
          <p:nvPr userDrawn="1"/>
        </p:nvSpPr>
        <p:spPr>
          <a:xfrm>
            <a:off x="8718117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1" name="Rectangle 3000"/>
          <p:cNvSpPr/>
          <p:nvPr userDrawn="1"/>
        </p:nvSpPr>
        <p:spPr>
          <a:xfrm>
            <a:off x="8718117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2" name="Rectangle 3001"/>
          <p:cNvSpPr/>
          <p:nvPr userDrawn="1"/>
        </p:nvSpPr>
        <p:spPr>
          <a:xfrm>
            <a:off x="8718117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3" name="Rectangle 3002"/>
          <p:cNvSpPr/>
          <p:nvPr userDrawn="1"/>
        </p:nvSpPr>
        <p:spPr>
          <a:xfrm>
            <a:off x="8718117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4" name="Rectangle 3003"/>
          <p:cNvSpPr/>
          <p:nvPr userDrawn="1"/>
        </p:nvSpPr>
        <p:spPr>
          <a:xfrm>
            <a:off x="8718117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5" name="Rectangle 3004"/>
          <p:cNvSpPr/>
          <p:nvPr userDrawn="1"/>
        </p:nvSpPr>
        <p:spPr>
          <a:xfrm>
            <a:off x="8718117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6" name="Rectangle 3005"/>
          <p:cNvSpPr/>
          <p:nvPr userDrawn="1"/>
        </p:nvSpPr>
        <p:spPr>
          <a:xfrm>
            <a:off x="8718117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7" name="Rectangle 3006"/>
          <p:cNvSpPr/>
          <p:nvPr userDrawn="1"/>
        </p:nvSpPr>
        <p:spPr>
          <a:xfrm>
            <a:off x="8718117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8" name="Rectangle 3007"/>
          <p:cNvSpPr/>
          <p:nvPr userDrawn="1"/>
        </p:nvSpPr>
        <p:spPr>
          <a:xfrm>
            <a:off x="8930757" y="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9" name="Rectangle 3008"/>
          <p:cNvSpPr/>
          <p:nvPr userDrawn="1"/>
        </p:nvSpPr>
        <p:spPr>
          <a:xfrm>
            <a:off x="8930757" y="2133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0" name="Rectangle 3009"/>
          <p:cNvSpPr/>
          <p:nvPr userDrawn="1"/>
        </p:nvSpPr>
        <p:spPr>
          <a:xfrm>
            <a:off x="8930757" y="427970"/>
            <a:ext cx="213243" cy="21464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1" name="Rectangle 3010"/>
          <p:cNvSpPr/>
          <p:nvPr userDrawn="1"/>
        </p:nvSpPr>
        <p:spPr>
          <a:xfrm>
            <a:off x="8930757" y="64261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2" name="Rectangle 3011"/>
          <p:cNvSpPr/>
          <p:nvPr userDrawn="1"/>
        </p:nvSpPr>
        <p:spPr>
          <a:xfrm>
            <a:off x="8930757" y="85725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3" name="Rectangle 3012"/>
          <p:cNvSpPr/>
          <p:nvPr userDrawn="1"/>
        </p:nvSpPr>
        <p:spPr>
          <a:xfrm>
            <a:off x="8930757" y="107058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4" name="Rectangle 3013"/>
          <p:cNvSpPr/>
          <p:nvPr userDrawn="1"/>
        </p:nvSpPr>
        <p:spPr>
          <a:xfrm>
            <a:off x="8930757" y="128522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5" name="Rectangle 3014"/>
          <p:cNvSpPr/>
          <p:nvPr userDrawn="1"/>
        </p:nvSpPr>
        <p:spPr>
          <a:xfrm>
            <a:off x="8930757" y="149986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6" name="Rectangle 3015"/>
          <p:cNvSpPr/>
          <p:nvPr userDrawn="1"/>
        </p:nvSpPr>
        <p:spPr>
          <a:xfrm>
            <a:off x="8930757" y="1714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7" name="Rectangle 3016"/>
          <p:cNvSpPr/>
          <p:nvPr userDrawn="1"/>
        </p:nvSpPr>
        <p:spPr>
          <a:xfrm>
            <a:off x="8930757" y="192783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8" name="Rectangle 3017"/>
          <p:cNvSpPr/>
          <p:nvPr userDrawn="1"/>
        </p:nvSpPr>
        <p:spPr>
          <a:xfrm>
            <a:off x="8930757" y="2142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4" name="Rectangle 3023"/>
          <p:cNvSpPr/>
          <p:nvPr userDrawn="1"/>
        </p:nvSpPr>
        <p:spPr>
          <a:xfrm>
            <a:off x="8930757" y="34290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5" name="Rectangle 3024"/>
          <p:cNvSpPr/>
          <p:nvPr userDrawn="1"/>
        </p:nvSpPr>
        <p:spPr>
          <a:xfrm>
            <a:off x="8930757" y="3643640"/>
            <a:ext cx="213243" cy="2146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6" name="Rectangle 3025"/>
          <p:cNvSpPr/>
          <p:nvPr userDrawn="1"/>
        </p:nvSpPr>
        <p:spPr>
          <a:xfrm>
            <a:off x="8930757" y="38569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7" name="Rectangle 3026"/>
          <p:cNvSpPr/>
          <p:nvPr userDrawn="1"/>
        </p:nvSpPr>
        <p:spPr>
          <a:xfrm>
            <a:off x="8930757" y="40716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8" name="Rectangle 3027"/>
          <p:cNvSpPr/>
          <p:nvPr userDrawn="1"/>
        </p:nvSpPr>
        <p:spPr>
          <a:xfrm>
            <a:off x="8930757" y="42862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9" name="Rectangle 3028"/>
          <p:cNvSpPr/>
          <p:nvPr userDrawn="1"/>
        </p:nvSpPr>
        <p:spPr>
          <a:xfrm>
            <a:off x="8930757" y="45008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0" name="Rectangle 3029"/>
          <p:cNvSpPr/>
          <p:nvPr userDrawn="1"/>
        </p:nvSpPr>
        <p:spPr>
          <a:xfrm>
            <a:off x="8930757" y="47142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1" name="Rectangle 3030"/>
          <p:cNvSpPr/>
          <p:nvPr userDrawn="1"/>
        </p:nvSpPr>
        <p:spPr>
          <a:xfrm>
            <a:off x="8930757" y="49288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2" name="Rectangle 3031"/>
          <p:cNvSpPr/>
          <p:nvPr userDrawn="1"/>
        </p:nvSpPr>
        <p:spPr>
          <a:xfrm>
            <a:off x="8930757" y="514350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3" name="Rectangle 3032"/>
          <p:cNvSpPr/>
          <p:nvPr userDrawn="1"/>
        </p:nvSpPr>
        <p:spPr>
          <a:xfrm>
            <a:off x="8930757" y="535814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4" name="Rectangle 3033"/>
          <p:cNvSpPr/>
          <p:nvPr userDrawn="1"/>
        </p:nvSpPr>
        <p:spPr>
          <a:xfrm>
            <a:off x="8930757" y="557147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5" name="Rectangle 3034"/>
          <p:cNvSpPr/>
          <p:nvPr userDrawn="1"/>
        </p:nvSpPr>
        <p:spPr>
          <a:xfrm>
            <a:off x="8930757" y="578611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6" name="Rectangle 3035"/>
          <p:cNvSpPr/>
          <p:nvPr userDrawn="1"/>
        </p:nvSpPr>
        <p:spPr>
          <a:xfrm>
            <a:off x="8930757" y="600075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7" name="Rectangle 3036"/>
          <p:cNvSpPr/>
          <p:nvPr userDrawn="1"/>
        </p:nvSpPr>
        <p:spPr>
          <a:xfrm>
            <a:off x="8930757" y="621539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8" name="Rectangle 3037"/>
          <p:cNvSpPr/>
          <p:nvPr userDrawn="1"/>
        </p:nvSpPr>
        <p:spPr>
          <a:xfrm>
            <a:off x="8930757" y="642872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9" name="Rectangle 3038"/>
          <p:cNvSpPr/>
          <p:nvPr userDrawn="1"/>
        </p:nvSpPr>
        <p:spPr>
          <a:xfrm>
            <a:off x="8930757" y="6643360"/>
            <a:ext cx="213243" cy="2146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0" y="2348880"/>
            <a:ext cx="9144000" cy="1081613"/>
          </a:xfrm>
          <a:noFill/>
        </p:spPr>
        <p:txBody>
          <a:bodyPr/>
          <a:lstStyle>
            <a:lvl1pPr>
              <a:defRPr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4509120"/>
            <a:ext cx="6840760" cy="108012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395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263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25274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3791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850548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63185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1263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25274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37911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50548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063185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12637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527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63791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50548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3185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27582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488459" y="621539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701096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91373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126370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33900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275822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88459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701096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913733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2126370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339007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127582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488459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70109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913733" y="66433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212637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2339007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2551644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276428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297691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18955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 userDrawn="1"/>
          </p:nvSpPr>
          <p:spPr>
            <a:xfrm>
              <a:off x="3402192" y="621539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361482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2551644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2764281" y="642872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976918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3189555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3402192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Rectangle 55"/>
            <p:cNvSpPr/>
            <p:nvPr userDrawn="1"/>
          </p:nvSpPr>
          <p:spPr>
            <a:xfrm>
              <a:off x="3614829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255164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276428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2976918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318955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340219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361482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3827466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404010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425274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446537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678014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9065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827466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4040103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4252740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71"/>
            <p:cNvSpPr/>
            <p:nvPr userDrawn="1"/>
          </p:nvSpPr>
          <p:spPr>
            <a:xfrm>
              <a:off x="446537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4678014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4890651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382746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4040103" y="66433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4252740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446537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467801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89065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510328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31592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52856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74119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Rectangle 84"/>
            <p:cNvSpPr/>
            <p:nvPr userDrawn="1"/>
          </p:nvSpPr>
          <p:spPr>
            <a:xfrm>
              <a:off x="5953836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Rectangle 85"/>
            <p:cNvSpPr/>
            <p:nvPr userDrawn="1"/>
          </p:nvSpPr>
          <p:spPr>
            <a:xfrm>
              <a:off x="616647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Rectangle 86"/>
            <p:cNvSpPr/>
            <p:nvPr userDrawn="1"/>
          </p:nvSpPr>
          <p:spPr>
            <a:xfrm>
              <a:off x="5103288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8" name="Rectangle 87"/>
            <p:cNvSpPr/>
            <p:nvPr userDrawn="1"/>
          </p:nvSpPr>
          <p:spPr>
            <a:xfrm>
              <a:off x="5315925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5528562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5741199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 userDrawn="1"/>
          </p:nvSpPr>
          <p:spPr>
            <a:xfrm>
              <a:off x="5953836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2" name="Rectangle 91"/>
            <p:cNvSpPr/>
            <p:nvPr userDrawn="1"/>
          </p:nvSpPr>
          <p:spPr>
            <a:xfrm>
              <a:off x="6166473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3" name="Rectangle 92"/>
            <p:cNvSpPr/>
            <p:nvPr userDrawn="1"/>
          </p:nvSpPr>
          <p:spPr>
            <a:xfrm>
              <a:off x="5103288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Rectangle 93"/>
            <p:cNvSpPr/>
            <p:nvPr userDrawn="1"/>
          </p:nvSpPr>
          <p:spPr>
            <a:xfrm>
              <a:off x="531592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Rectangle 94"/>
            <p:cNvSpPr/>
            <p:nvPr userDrawn="1"/>
          </p:nvSpPr>
          <p:spPr>
            <a:xfrm>
              <a:off x="552856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Rectangle 95"/>
            <p:cNvSpPr/>
            <p:nvPr userDrawn="1"/>
          </p:nvSpPr>
          <p:spPr>
            <a:xfrm>
              <a:off x="574119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Rectangle 96"/>
            <p:cNvSpPr/>
            <p:nvPr userDrawn="1"/>
          </p:nvSpPr>
          <p:spPr>
            <a:xfrm>
              <a:off x="595383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Rectangle 97"/>
            <p:cNvSpPr/>
            <p:nvPr userDrawn="1"/>
          </p:nvSpPr>
          <p:spPr>
            <a:xfrm>
              <a:off x="6166473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637911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659174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1" name="Rectangle 100"/>
            <p:cNvSpPr/>
            <p:nvPr userDrawn="1"/>
          </p:nvSpPr>
          <p:spPr>
            <a:xfrm>
              <a:off x="6804384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2" name="Rectangle 101"/>
            <p:cNvSpPr/>
            <p:nvPr userDrawn="1"/>
          </p:nvSpPr>
          <p:spPr>
            <a:xfrm>
              <a:off x="7017021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Rectangle 102"/>
            <p:cNvSpPr/>
            <p:nvPr userDrawn="1"/>
          </p:nvSpPr>
          <p:spPr>
            <a:xfrm>
              <a:off x="722965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Rectangle 103"/>
            <p:cNvSpPr/>
            <p:nvPr userDrawn="1"/>
          </p:nvSpPr>
          <p:spPr>
            <a:xfrm>
              <a:off x="744229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Rectangle 104"/>
            <p:cNvSpPr/>
            <p:nvPr userDrawn="1"/>
          </p:nvSpPr>
          <p:spPr>
            <a:xfrm>
              <a:off x="6379110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6" name="Rectangle 105"/>
            <p:cNvSpPr/>
            <p:nvPr userDrawn="1"/>
          </p:nvSpPr>
          <p:spPr>
            <a:xfrm>
              <a:off x="659174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Rectangle 106"/>
            <p:cNvSpPr/>
            <p:nvPr userDrawn="1"/>
          </p:nvSpPr>
          <p:spPr>
            <a:xfrm>
              <a:off x="6804384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8" name="Rectangle 107"/>
            <p:cNvSpPr/>
            <p:nvPr userDrawn="1"/>
          </p:nvSpPr>
          <p:spPr>
            <a:xfrm>
              <a:off x="7017021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9" name="Rectangle 108"/>
            <p:cNvSpPr/>
            <p:nvPr userDrawn="1"/>
          </p:nvSpPr>
          <p:spPr>
            <a:xfrm>
              <a:off x="7229658" y="642872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Rectangle 109"/>
            <p:cNvSpPr/>
            <p:nvPr userDrawn="1"/>
          </p:nvSpPr>
          <p:spPr>
            <a:xfrm>
              <a:off x="7442295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/>
            <p:nvPr userDrawn="1"/>
          </p:nvSpPr>
          <p:spPr>
            <a:xfrm>
              <a:off x="637911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Rectangle 111"/>
            <p:cNvSpPr/>
            <p:nvPr userDrawn="1"/>
          </p:nvSpPr>
          <p:spPr>
            <a:xfrm>
              <a:off x="6588224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Rectangle 112"/>
            <p:cNvSpPr/>
            <p:nvPr userDrawn="1"/>
          </p:nvSpPr>
          <p:spPr>
            <a:xfrm>
              <a:off x="6804384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4" name="Rectangle 113"/>
            <p:cNvSpPr/>
            <p:nvPr userDrawn="1"/>
          </p:nvSpPr>
          <p:spPr>
            <a:xfrm>
              <a:off x="7017021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5" name="Rectangle 114"/>
            <p:cNvSpPr/>
            <p:nvPr userDrawn="1"/>
          </p:nvSpPr>
          <p:spPr>
            <a:xfrm>
              <a:off x="7229658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6" name="Rectangle 115"/>
            <p:cNvSpPr/>
            <p:nvPr userDrawn="1"/>
          </p:nvSpPr>
          <p:spPr>
            <a:xfrm>
              <a:off x="744229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Rectangle 116"/>
            <p:cNvSpPr/>
            <p:nvPr userDrawn="1"/>
          </p:nvSpPr>
          <p:spPr>
            <a:xfrm>
              <a:off x="765493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8" name="Rectangle 117"/>
            <p:cNvSpPr/>
            <p:nvPr userDrawn="1"/>
          </p:nvSpPr>
          <p:spPr>
            <a:xfrm>
              <a:off x="786756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" name="Rectangle 118"/>
            <p:cNvSpPr/>
            <p:nvPr userDrawn="1"/>
          </p:nvSpPr>
          <p:spPr>
            <a:xfrm>
              <a:off x="8080206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Rectangle 119"/>
            <p:cNvSpPr/>
            <p:nvPr userDrawn="1"/>
          </p:nvSpPr>
          <p:spPr>
            <a:xfrm>
              <a:off x="829284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1" name="Rectangle 120"/>
            <p:cNvSpPr/>
            <p:nvPr userDrawn="1"/>
          </p:nvSpPr>
          <p:spPr>
            <a:xfrm>
              <a:off x="850548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2" name="Rectangle 121"/>
            <p:cNvSpPr/>
            <p:nvPr userDrawn="1"/>
          </p:nvSpPr>
          <p:spPr>
            <a:xfrm>
              <a:off x="7654932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" name="Rectangle 122"/>
            <p:cNvSpPr/>
            <p:nvPr userDrawn="1"/>
          </p:nvSpPr>
          <p:spPr>
            <a:xfrm>
              <a:off x="7867569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4" name="Rectangle 123"/>
            <p:cNvSpPr/>
            <p:nvPr userDrawn="1"/>
          </p:nvSpPr>
          <p:spPr>
            <a:xfrm>
              <a:off x="8080206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Rectangle 124"/>
            <p:cNvSpPr/>
            <p:nvPr userDrawn="1"/>
          </p:nvSpPr>
          <p:spPr>
            <a:xfrm>
              <a:off x="8292843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6" name="Rectangle 125"/>
            <p:cNvSpPr/>
            <p:nvPr userDrawn="1"/>
          </p:nvSpPr>
          <p:spPr>
            <a:xfrm>
              <a:off x="8505480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Rectangle 126"/>
            <p:cNvSpPr/>
            <p:nvPr userDrawn="1"/>
          </p:nvSpPr>
          <p:spPr>
            <a:xfrm>
              <a:off x="7654932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Rectangle 127"/>
            <p:cNvSpPr/>
            <p:nvPr userDrawn="1"/>
          </p:nvSpPr>
          <p:spPr>
            <a:xfrm>
              <a:off x="786756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9" name="Rectangle 128"/>
            <p:cNvSpPr/>
            <p:nvPr userDrawn="1"/>
          </p:nvSpPr>
          <p:spPr>
            <a:xfrm>
              <a:off x="8080206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Rectangle 129"/>
            <p:cNvSpPr/>
            <p:nvPr userDrawn="1"/>
          </p:nvSpPr>
          <p:spPr>
            <a:xfrm>
              <a:off x="8292843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1" name="Rectangle 130"/>
            <p:cNvSpPr/>
            <p:nvPr userDrawn="1"/>
          </p:nvSpPr>
          <p:spPr>
            <a:xfrm>
              <a:off x="850548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871811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3" name="Rectangle 132"/>
            <p:cNvSpPr/>
            <p:nvPr userDrawn="1"/>
          </p:nvSpPr>
          <p:spPr>
            <a:xfrm>
              <a:off x="871811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Rectangle 133"/>
            <p:cNvSpPr/>
            <p:nvPr userDrawn="1"/>
          </p:nvSpPr>
          <p:spPr>
            <a:xfrm>
              <a:off x="871811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893075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6" name="Rectangle 135"/>
            <p:cNvSpPr/>
            <p:nvPr userDrawn="1"/>
          </p:nvSpPr>
          <p:spPr>
            <a:xfrm>
              <a:off x="8930757" y="6428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7" name="Rectangle 136"/>
            <p:cNvSpPr/>
            <p:nvPr userDrawn="1"/>
          </p:nvSpPr>
          <p:spPr>
            <a:xfrm>
              <a:off x="893075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8" name="Rectangle 137"/>
            <p:cNvSpPr/>
            <p:nvPr userDrawn="1"/>
          </p:nvSpPr>
          <p:spPr>
            <a:xfrm>
              <a:off x="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9" name="Rectangle 138"/>
            <p:cNvSpPr/>
            <p:nvPr userDrawn="1"/>
          </p:nvSpPr>
          <p:spPr>
            <a:xfrm>
              <a:off x="21263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Rectangle 139"/>
            <p:cNvSpPr/>
            <p:nvPr userDrawn="1"/>
          </p:nvSpPr>
          <p:spPr>
            <a:xfrm>
              <a:off x="0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1" name="Rectangle 140"/>
            <p:cNvSpPr/>
            <p:nvPr userDrawn="1"/>
          </p:nvSpPr>
          <p:spPr>
            <a:xfrm>
              <a:off x="212637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" name="Rectangle 141"/>
            <p:cNvSpPr/>
            <p:nvPr userDrawn="1"/>
          </p:nvSpPr>
          <p:spPr>
            <a:xfrm>
              <a:off x="0" y="42797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Rectangle 142"/>
            <p:cNvSpPr/>
            <p:nvPr userDrawn="1"/>
          </p:nvSpPr>
          <p:spPr>
            <a:xfrm>
              <a:off x="212637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Rectangle 143"/>
            <p:cNvSpPr/>
            <p:nvPr userDrawn="1"/>
          </p:nvSpPr>
          <p:spPr>
            <a:xfrm>
              <a:off x="0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Rectangle 144"/>
            <p:cNvSpPr/>
            <p:nvPr userDrawn="1"/>
          </p:nvSpPr>
          <p:spPr>
            <a:xfrm>
              <a:off x="212637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6" name="Rectangle 145"/>
            <p:cNvSpPr/>
            <p:nvPr userDrawn="1"/>
          </p:nvSpPr>
          <p:spPr>
            <a:xfrm>
              <a:off x="0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Rectangle 146"/>
            <p:cNvSpPr/>
            <p:nvPr userDrawn="1"/>
          </p:nvSpPr>
          <p:spPr>
            <a:xfrm>
              <a:off x="212637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8" name="Rectangle 147"/>
            <p:cNvSpPr/>
            <p:nvPr userDrawn="1"/>
          </p:nvSpPr>
          <p:spPr>
            <a:xfrm>
              <a:off x="0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9" name="Rectangle 148"/>
            <p:cNvSpPr/>
            <p:nvPr userDrawn="1"/>
          </p:nvSpPr>
          <p:spPr>
            <a:xfrm>
              <a:off x="212637" y="107058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0" name="Rectangle 149"/>
            <p:cNvSpPr/>
            <p:nvPr userDrawn="1"/>
          </p:nvSpPr>
          <p:spPr>
            <a:xfrm>
              <a:off x="0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1" name="Rectangle 150"/>
            <p:cNvSpPr/>
            <p:nvPr userDrawn="1"/>
          </p:nvSpPr>
          <p:spPr>
            <a:xfrm>
              <a:off x="212637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2" name="Rectangle 151"/>
            <p:cNvSpPr/>
            <p:nvPr userDrawn="1"/>
          </p:nvSpPr>
          <p:spPr>
            <a:xfrm>
              <a:off x="425274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3" name="Rectangle 152"/>
            <p:cNvSpPr/>
            <p:nvPr userDrawn="1"/>
          </p:nvSpPr>
          <p:spPr>
            <a:xfrm>
              <a:off x="63791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4" name="Rectangle 153"/>
            <p:cNvSpPr/>
            <p:nvPr userDrawn="1"/>
          </p:nvSpPr>
          <p:spPr>
            <a:xfrm>
              <a:off x="850548" y="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5" name="Rectangle 154"/>
            <p:cNvSpPr/>
            <p:nvPr userDrawn="1"/>
          </p:nvSpPr>
          <p:spPr>
            <a:xfrm>
              <a:off x="106318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6" name="Rectangle 155"/>
            <p:cNvSpPr/>
            <p:nvPr userDrawn="1"/>
          </p:nvSpPr>
          <p:spPr>
            <a:xfrm>
              <a:off x="1275822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7" name="Rectangle 156"/>
            <p:cNvSpPr/>
            <p:nvPr userDrawn="1"/>
          </p:nvSpPr>
          <p:spPr>
            <a:xfrm>
              <a:off x="425274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8" name="Rectangle 157"/>
            <p:cNvSpPr/>
            <p:nvPr userDrawn="1"/>
          </p:nvSpPr>
          <p:spPr>
            <a:xfrm>
              <a:off x="637911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9" name="Rectangle 158"/>
            <p:cNvSpPr/>
            <p:nvPr userDrawn="1"/>
          </p:nvSpPr>
          <p:spPr>
            <a:xfrm>
              <a:off x="850548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0" name="Rectangle 159"/>
            <p:cNvSpPr/>
            <p:nvPr userDrawn="1"/>
          </p:nvSpPr>
          <p:spPr>
            <a:xfrm>
              <a:off x="1063185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Rectangle 160"/>
            <p:cNvSpPr/>
            <p:nvPr userDrawn="1"/>
          </p:nvSpPr>
          <p:spPr>
            <a:xfrm>
              <a:off x="1275822" y="2133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2" name="Rectangle 161"/>
            <p:cNvSpPr/>
            <p:nvPr userDrawn="1"/>
          </p:nvSpPr>
          <p:spPr>
            <a:xfrm>
              <a:off x="425274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3" name="Rectangle 162"/>
            <p:cNvSpPr/>
            <p:nvPr userDrawn="1"/>
          </p:nvSpPr>
          <p:spPr>
            <a:xfrm>
              <a:off x="637911" y="427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4" name="Rectangle 163"/>
            <p:cNvSpPr/>
            <p:nvPr userDrawn="1"/>
          </p:nvSpPr>
          <p:spPr>
            <a:xfrm>
              <a:off x="850548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5" name="Rectangle 164"/>
            <p:cNvSpPr/>
            <p:nvPr userDrawn="1"/>
          </p:nvSpPr>
          <p:spPr>
            <a:xfrm>
              <a:off x="1063185" y="427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Rectangle 165"/>
            <p:cNvSpPr/>
            <p:nvPr userDrawn="1"/>
          </p:nvSpPr>
          <p:spPr>
            <a:xfrm>
              <a:off x="1275822" y="427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7" name="Rectangle 166"/>
            <p:cNvSpPr/>
            <p:nvPr userDrawn="1"/>
          </p:nvSpPr>
          <p:spPr>
            <a:xfrm>
              <a:off x="425274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8" name="Rectangle 167"/>
            <p:cNvSpPr/>
            <p:nvPr userDrawn="1"/>
          </p:nvSpPr>
          <p:spPr>
            <a:xfrm>
              <a:off x="637911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9" name="Rectangle 168"/>
            <p:cNvSpPr/>
            <p:nvPr userDrawn="1"/>
          </p:nvSpPr>
          <p:spPr>
            <a:xfrm>
              <a:off x="850548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0" name="Rectangle 169"/>
            <p:cNvSpPr/>
            <p:nvPr userDrawn="1"/>
          </p:nvSpPr>
          <p:spPr>
            <a:xfrm>
              <a:off x="1063185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1" name="Rectangle 170"/>
            <p:cNvSpPr/>
            <p:nvPr userDrawn="1"/>
          </p:nvSpPr>
          <p:spPr>
            <a:xfrm>
              <a:off x="1275822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2" name="Rectangle 171"/>
            <p:cNvSpPr/>
            <p:nvPr userDrawn="1"/>
          </p:nvSpPr>
          <p:spPr>
            <a:xfrm>
              <a:off x="425274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3" name="Rectangle 172"/>
            <p:cNvSpPr/>
            <p:nvPr userDrawn="1"/>
          </p:nvSpPr>
          <p:spPr>
            <a:xfrm>
              <a:off x="637911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Rectangle 173"/>
            <p:cNvSpPr/>
            <p:nvPr userDrawn="1"/>
          </p:nvSpPr>
          <p:spPr>
            <a:xfrm>
              <a:off x="850548" y="85725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5" name="Rectangle 174"/>
            <p:cNvSpPr/>
            <p:nvPr userDrawn="1"/>
          </p:nvSpPr>
          <p:spPr>
            <a:xfrm>
              <a:off x="1063185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6" name="Rectangle 175"/>
            <p:cNvSpPr/>
            <p:nvPr userDrawn="1"/>
          </p:nvSpPr>
          <p:spPr>
            <a:xfrm>
              <a:off x="1275822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7" name="Rectangle 176"/>
            <p:cNvSpPr/>
            <p:nvPr userDrawn="1"/>
          </p:nvSpPr>
          <p:spPr>
            <a:xfrm>
              <a:off x="425274" y="107058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8" name="Rectangle 177"/>
            <p:cNvSpPr/>
            <p:nvPr userDrawn="1"/>
          </p:nvSpPr>
          <p:spPr>
            <a:xfrm>
              <a:off x="637911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9" name="Rectangle 178"/>
            <p:cNvSpPr/>
            <p:nvPr userDrawn="1"/>
          </p:nvSpPr>
          <p:spPr>
            <a:xfrm>
              <a:off x="850548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0" name="Rectangle 179"/>
            <p:cNvSpPr/>
            <p:nvPr userDrawn="1"/>
          </p:nvSpPr>
          <p:spPr>
            <a:xfrm>
              <a:off x="1063185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1" name="Rectangle 180"/>
            <p:cNvSpPr/>
            <p:nvPr userDrawn="1"/>
          </p:nvSpPr>
          <p:spPr>
            <a:xfrm>
              <a:off x="1275822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2" name="Rectangle 181"/>
            <p:cNvSpPr/>
            <p:nvPr userDrawn="1"/>
          </p:nvSpPr>
          <p:spPr>
            <a:xfrm>
              <a:off x="425274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3" name="Rectangle 182"/>
            <p:cNvSpPr/>
            <p:nvPr userDrawn="1"/>
          </p:nvSpPr>
          <p:spPr>
            <a:xfrm>
              <a:off x="637911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4" name="Rectangle 183"/>
            <p:cNvSpPr/>
            <p:nvPr userDrawn="1"/>
          </p:nvSpPr>
          <p:spPr>
            <a:xfrm>
              <a:off x="850548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5" name="Rectangle 184"/>
            <p:cNvSpPr/>
            <p:nvPr userDrawn="1"/>
          </p:nvSpPr>
          <p:spPr>
            <a:xfrm>
              <a:off x="1063185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6" name="Rectangle 185"/>
            <p:cNvSpPr/>
            <p:nvPr userDrawn="1"/>
          </p:nvSpPr>
          <p:spPr>
            <a:xfrm>
              <a:off x="1275822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7" name="Rectangle 186"/>
            <p:cNvSpPr/>
            <p:nvPr userDrawn="1"/>
          </p:nvSpPr>
          <p:spPr>
            <a:xfrm>
              <a:off x="148845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8" name="Rectangle 187"/>
            <p:cNvSpPr/>
            <p:nvPr userDrawn="1"/>
          </p:nvSpPr>
          <p:spPr>
            <a:xfrm>
              <a:off x="1488459" y="2133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9" name="Rectangle 188"/>
            <p:cNvSpPr/>
            <p:nvPr userDrawn="1"/>
          </p:nvSpPr>
          <p:spPr>
            <a:xfrm>
              <a:off x="1488459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0" name="Rectangle 189"/>
            <p:cNvSpPr/>
            <p:nvPr userDrawn="1"/>
          </p:nvSpPr>
          <p:spPr>
            <a:xfrm>
              <a:off x="1488459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1" name="Rectangle 190"/>
            <p:cNvSpPr/>
            <p:nvPr userDrawn="1"/>
          </p:nvSpPr>
          <p:spPr>
            <a:xfrm>
              <a:off x="1488459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2" name="Rectangle 191"/>
            <p:cNvSpPr/>
            <p:nvPr userDrawn="1"/>
          </p:nvSpPr>
          <p:spPr>
            <a:xfrm>
              <a:off x="1488459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3" name="Rectangle 192"/>
            <p:cNvSpPr/>
            <p:nvPr userDrawn="1"/>
          </p:nvSpPr>
          <p:spPr>
            <a:xfrm>
              <a:off x="1488459" y="128522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4" name="Rectangle 193"/>
            <p:cNvSpPr/>
            <p:nvPr userDrawn="1"/>
          </p:nvSpPr>
          <p:spPr>
            <a:xfrm>
              <a:off x="1701099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5" name="Rectangle 194"/>
            <p:cNvSpPr/>
            <p:nvPr userDrawn="1"/>
          </p:nvSpPr>
          <p:spPr>
            <a:xfrm>
              <a:off x="1701099" y="2133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6" name="Rectangle 195"/>
            <p:cNvSpPr/>
            <p:nvPr userDrawn="1"/>
          </p:nvSpPr>
          <p:spPr>
            <a:xfrm>
              <a:off x="1701099" y="42797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Rectangle 196"/>
            <p:cNvSpPr/>
            <p:nvPr userDrawn="1"/>
          </p:nvSpPr>
          <p:spPr>
            <a:xfrm>
              <a:off x="1701099" y="642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8" name="Rectangle 197"/>
            <p:cNvSpPr/>
            <p:nvPr userDrawn="1"/>
          </p:nvSpPr>
          <p:spPr>
            <a:xfrm>
              <a:off x="1701099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9" name="Rectangle 198"/>
            <p:cNvSpPr/>
            <p:nvPr userDrawn="1"/>
          </p:nvSpPr>
          <p:spPr>
            <a:xfrm>
              <a:off x="1701099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0" name="Rectangle 199"/>
            <p:cNvSpPr/>
            <p:nvPr userDrawn="1"/>
          </p:nvSpPr>
          <p:spPr>
            <a:xfrm>
              <a:off x="1701099" y="1285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1914342" y="274638"/>
            <a:ext cx="6772458" cy="1143000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4000" b="1"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idx="1" hasCustomPrompt="1"/>
          </p:nvPr>
        </p:nvSpPr>
        <p:spPr>
          <a:xfrm>
            <a:off x="425274" y="1600200"/>
            <a:ext cx="8261526" cy="4525963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  <a:lvl2pPr>
              <a:defRPr sz="24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2pPr>
            <a:lvl3pPr>
              <a:defRPr sz="20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3pPr>
            <a:lvl4pPr>
              <a:defRPr sz="18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4pPr>
            <a:lvl5pPr>
              <a:defRPr sz="1800" cap="none" baseline="0">
                <a:solidFill>
                  <a:schemeClr val="tx1"/>
                </a:solidFill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>
          <a:xfrm>
            <a:off x="251520" y="6336000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36000"/>
            <a:ext cx="2133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fld id="{F9922A8A-E335-4B01-9B47-7F79D6129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36000"/>
            <a:ext cx="28956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2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6" name="Groupe 414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764" name="Rectangle 2763"/>
            <p:cNvSpPr/>
            <p:nvPr userDrawn="1"/>
          </p:nvSpPr>
          <p:spPr>
            <a:xfrm>
              <a:off x="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5" name="Rectangle 2764"/>
            <p:cNvSpPr/>
            <p:nvPr userDrawn="1"/>
          </p:nvSpPr>
          <p:spPr>
            <a:xfrm>
              <a:off x="21263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6" name="Rectangle 2765"/>
            <p:cNvSpPr/>
            <p:nvPr userDrawn="1"/>
          </p:nvSpPr>
          <p:spPr>
            <a:xfrm>
              <a:off x="425274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7" name="Rectangle 2766"/>
            <p:cNvSpPr/>
            <p:nvPr userDrawn="1"/>
          </p:nvSpPr>
          <p:spPr>
            <a:xfrm>
              <a:off x="63791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8" name="Rectangle 2767"/>
            <p:cNvSpPr/>
            <p:nvPr userDrawn="1"/>
          </p:nvSpPr>
          <p:spPr>
            <a:xfrm>
              <a:off x="850548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69" name="Rectangle 2768"/>
            <p:cNvSpPr/>
            <p:nvPr userDrawn="1"/>
          </p:nvSpPr>
          <p:spPr>
            <a:xfrm>
              <a:off x="106318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0" name="Rectangle 2769"/>
            <p:cNvSpPr/>
            <p:nvPr userDrawn="1"/>
          </p:nvSpPr>
          <p:spPr>
            <a:xfrm>
              <a:off x="0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1" name="Rectangle 2770"/>
            <p:cNvSpPr/>
            <p:nvPr userDrawn="1"/>
          </p:nvSpPr>
          <p:spPr>
            <a:xfrm>
              <a:off x="212637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6" name="Rectangle 2775"/>
            <p:cNvSpPr/>
            <p:nvPr userDrawn="1"/>
          </p:nvSpPr>
          <p:spPr>
            <a:xfrm>
              <a:off x="0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77" name="Rectangle 2776"/>
            <p:cNvSpPr/>
            <p:nvPr userDrawn="1"/>
          </p:nvSpPr>
          <p:spPr>
            <a:xfrm>
              <a:off x="212637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2" name="Rectangle 2781"/>
            <p:cNvSpPr/>
            <p:nvPr userDrawn="1"/>
          </p:nvSpPr>
          <p:spPr>
            <a:xfrm>
              <a:off x="0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3" name="Rectangle 2782"/>
            <p:cNvSpPr/>
            <p:nvPr userDrawn="1"/>
          </p:nvSpPr>
          <p:spPr>
            <a:xfrm>
              <a:off x="212637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8" name="Rectangle 2787"/>
            <p:cNvSpPr/>
            <p:nvPr userDrawn="1"/>
          </p:nvSpPr>
          <p:spPr>
            <a:xfrm>
              <a:off x="0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89" name="Rectangle 2788"/>
            <p:cNvSpPr/>
            <p:nvPr userDrawn="1"/>
          </p:nvSpPr>
          <p:spPr>
            <a:xfrm>
              <a:off x="212637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94" name="Rectangle 2793"/>
            <p:cNvSpPr/>
            <p:nvPr userDrawn="1"/>
          </p:nvSpPr>
          <p:spPr>
            <a:xfrm>
              <a:off x="0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95" name="Rectangle 2794"/>
            <p:cNvSpPr/>
            <p:nvPr userDrawn="1"/>
          </p:nvSpPr>
          <p:spPr>
            <a:xfrm>
              <a:off x="212637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0" name="Rectangle 2799"/>
            <p:cNvSpPr/>
            <p:nvPr userDrawn="1"/>
          </p:nvSpPr>
          <p:spPr>
            <a:xfrm>
              <a:off x="0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1" name="Rectangle 2800"/>
            <p:cNvSpPr/>
            <p:nvPr userDrawn="1"/>
          </p:nvSpPr>
          <p:spPr>
            <a:xfrm>
              <a:off x="212637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6" name="Rectangle 2805"/>
            <p:cNvSpPr/>
            <p:nvPr userDrawn="1"/>
          </p:nvSpPr>
          <p:spPr>
            <a:xfrm>
              <a:off x="0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7" name="Rectangle 2806"/>
            <p:cNvSpPr/>
            <p:nvPr userDrawn="1"/>
          </p:nvSpPr>
          <p:spPr>
            <a:xfrm>
              <a:off x="212637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8" name="Rectangle 2807"/>
            <p:cNvSpPr/>
            <p:nvPr userDrawn="1"/>
          </p:nvSpPr>
          <p:spPr>
            <a:xfrm>
              <a:off x="425274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09" name="Rectangle 2808"/>
            <p:cNvSpPr/>
            <p:nvPr userDrawn="1"/>
          </p:nvSpPr>
          <p:spPr>
            <a:xfrm>
              <a:off x="637911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0" name="Rectangle 2809"/>
            <p:cNvSpPr/>
            <p:nvPr userDrawn="1"/>
          </p:nvSpPr>
          <p:spPr>
            <a:xfrm>
              <a:off x="850548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1" name="Rectangle 2810"/>
            <p:cNvSpPr/>
            <p:nvPr userDrawn="1"/>
          </p:nvSpPr>
          <p:spPr>
            <a:xfrm>
              <a:off x="1063185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2" name="Rectangle 2811"/>
            <p:cNvSpPr/>
            <p:nvPr userDrawn="1"/>
          </p:nvSpPr>
          <p:spPr>
            <a:xfrm>
              <a:off x="0" y="1714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3" name="Rectangle 2812"/>
            <p:cNvSpPr/>
            <p:nvPr userDrawn="1"/>
          </p:nvSpPr>
          <p:spPr>
            <a:xfrm>
              <a:off x="212637" y="1714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8" name="Rectangle 2817"/>
            <p:cNvSpPr/>
            <p:nvPr userDrawn="1"/>
          </p:nvSpPr>
          <p:spPr>
            <a:xfrm>
              <a:off x="0" y="19278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19" name="Rectangle 2818"/>
            <p:cNvSpPr/>
            <p:nvPr userDrawn="1"/>
          </p:nvSpPr>
          <p:spPr>
            <a:xfrm>
              <a:off x="212637" y="19278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24" name="Rectangle 2823"/>
            <p:cNvSpPr/>
            <p:nvPr userDrawn="1"/>
          </p:nvSpPr>
          <p:spPr>
            <a:xfrm>
              <a:off x="0" y="21424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25" name="Rectangle 2824"/>
            <p:cNvSpPr/>
            <p:nvPr userDrawn="1"/>
          </p:nvSpPr>
          <p:spPr>
            <a:xfrm>
              <a:off x="212637" y="21424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0" name="Rectangle 2829"/>
            <p:cNvSpPr/>
            <p:nvPr userDrawn="1"/>
          </p:nvSpPr>
          <p:spPr>
            <a:xfrm>
              <a:off x="0" y="23571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1" name="Rectangle 2830"/>
            <p:cNvSpPr/>
            <p:nvPr userDrawn="1"/>
          </p:nvSpPr>
          <p:spPr>
            <a:xfrm>
              <a:off x="212637" y="23571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6" name="Rectangle 2835"/>
            <p:cNvSpPr/>
            <p:nvPr userDrawn="1"/>
          </p:nvSpPr>
          <p:spPr>
            <a:xfrm>
              <a:off x="0" y="25717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37" name="Rectangle 2836"/>
            <p:cNvSpPr/>
            <p:nvPr userDrawn="1"/>
          </p:nvSpPr>
          <p:spPr>
            <a:xfrm>
              <a:off x="212637" y="25717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42" name="Rectangle 2841"/>
            <p:cNvSpPr/>
            <p:nvPr userDrawn="1"/>
          </p:nvSpPr>
          <p:spPr>
            <a:xfrm>
              <a:off x="0" y="27850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43" name="Rectangle 2842"/>
            <p:cNvSpPr/>
            <p:nvPr userDrawn="1"/>
          </p:nvSpPr>
          <p:spPr>
            <a:xfrm>
              <a:off x="212637" y="27850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48" name="Rectangle 2847"/>
            <p:cNvSpPr/>
            <p:nvPr userDrawn="1"/>
          </p:nvSpPr>
          <p:spPr>
            <a:xfrm>
              <a:off x="0" y="2999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49" name="Rectangle 2848"/>
            <p:cNvSpPr/>
            <p:nvPr userDrawn="1"/>
          </p:nvSpPr>
          <p:spPr>
            <a:xfrm>
              <a:off x="212637" y="2999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54" name="Rectangle 2853"/>
            <p:cNvSpPr/>
            <p:nvPr userDrawn="1"/>
          </p:nvSpPr>
          <p:spPr>
            <a:xfrm>
              <a:off x="0" y="3214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55" name="Rectangle 2854"/>
            <p:cNvSpPr/>
            <p:nvPr userDrawn="1"/>
          </p:nvSpPr>
          <p:spPr>
            <a:xfrm>
              <a:off x="212637" y="3214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60" name="Rectangle 2859"/>
            <p:cNvSpPr/>
            <p:nvPr userDrawn="1"/>
          </p:nvSpPr>
          <p:spPr>
            <a:xfrm>
              <a:off x="0" y="34290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61" name="Rectangle 2860"/>
            <p:cNvSpPr/>
            <p:nvPr userDrawn="1"/>
          </p:nvSpPr>
          <p:spPr>
            <a:xfrm>
              <a:off x="212637" y="34290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66" name="Rectangle 2865"/>
            <p:cNvSpPr/>
            <p:nvPr userDrawn="1"/>
          </p:nvSpPr>
          <p:spPr>
            <a:xfrm>
              <a:off x="0" y="36436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67" name="Rectangle 2866"/>
            <p:cNvSpPr/>
            <p:nvPr userDrawn="1"/>
          </p:nvSpPr>
          <p:spPr>
            <a:xfrm>
              <a:off x="212637" y="36436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72" name="Rectangle 2871"/>
            <p:cNvSpPr/>
            <p:nvPr userDrawn="1"/>
          </p:nvSpPr>
          <p:spPr>
            <a:xfrm>
              <a:off x="0" y="3856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73" name="Rectangle 2872"/>
            <p:cNvSpPr/>
            <p:nvPr userDrawn="1"/>
          </p:nvSpPr>
          <p:spPr>
            <a:xfrm>
              <a:off x="212637" y="3856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78" name="Rectangle 2877"/>
            <p:cNvSpPr/>
            <p:nvPr userDrawn="1"/>
          </p:nvSpPr>
          <p:spPr>
            <a:xfrm>
              <a:off x="0" y="4071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79" name="Rectangle 2878"/>
            <p:cNvSpPr/>
            <p:nvPr userDrawn="1"/>
          </p:nvSpPr>
          <p:spPr>
            <a:xfrm>
              <a:off x="212637" y="4071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84" name="Rectangle 2883"/>
            <p:cNvSpPr/>
            <p:nvPr userDrawn="1"/>
          </p:nvSpPr>
          <p:spPr>
            <a:xfrm>
              <a:off x="0" y="4286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85" name="Rectangle 2884"/>
            <p:cNvSpPr/>
            <p:nvPr userDrawn="1"/>
          </p:nvSpPr>
          <p:spPr>
            <a:xfrm>
              <a:off x="212637" y="4286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90" name="Rectangle 2889"/>
            <p:cNvSpPr/>
            <p:nvPr userDrawn="1"/>
          </p:nvSpPr>
          <p:spPr>
            <a:xfrm>
              <a:off x="0" y="45008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91" name="Rectangle 2890"/>
            <p:cNvSpPr/>
            <p:nvPr userDrawn="1"/>
          </p:nvSpPr>
          <p:spPr>
            <a:xfrm>
              <a:off x="212637" y="45008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96" name="Rectangle 2895"/>
            <p:cNvSpPr/>
            <p:nvPr userDrawn="1"/>
          </p:nvSpPr>
          <p:spPr>
            <a:xfrm>
              <a:off x="0" y="4714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97" name="Rectangle 2896"/>
            <p:cNvSpPr/>
            <p:nvPr userDrawn="1"/>
          </p:nvSpPr>
          <p:spPr>
            <a:xfrm>
              <a:off x="212637" y="4714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02" name="Rectangle 2901"/>
            <p:cNvSpPr/>
            <p:nvPr userDrawn="1"/>
          </p:nvSpPr>
          <p:spPr>
            <a:xfrm>
              <a:off x="0" y="4928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03" name="Rectangle 2902"/>
            <p:cNvSpPr/>
            <p:nvPr userDrawn="1"/>
          </p:nvSpPr>
          <p:spPr>
            <a:xfrm>
              <a:off x="212637" y="4928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08" name="Rectangle 2907"/>
            <p:cNvSpPr/>
            <p:nvPr userDrawn="1"/>
          </p:nvSpPr>
          <p:spPr>
            <a:xfrm>
              <a:off x="0" y="5143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09" name="Rectangle 2908"/>
            <p:cNvSpPr/>
            <p:nvPr userDrawn="1"/>
          </p:nvSpPr>
          <p:spPr>
            <a:xfrm>
              <a:off x="212637" y="5143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14" name="Rectangle 2913"/>
            <p:cNvSpPr/>
            <p:nvPr userDrawn="1"/>
          </p:nvSpPr>
          <p:spPr>
            <a:xfrm>
              <a:off x="0" y="53581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15" name="Rectangle 2914"/>
            <p:cNvSpPr/>
            <p:nvPr userDrawn="1"/>
          </p:nvSpPr>
          <p:spPr>
            <a:xfrm>
              <a:off x="212637" y="53581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20" name="Rectangle 2919"/>
            <p:cNvSpPr/>
            <p:nvPr userDrawn="1"/>
          </p:nvSpPr>
          <p:spPr>
            <a:xfrm>
              <a:off x="0" y="55714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21" name="Rectangle 2920"/>
            <p:cNvSpPr/>
            <p:nvPr userDrawn="1"/>
          </p:nvSpPr>
          <p:spPr>
            <a:xfrm>
              <a:off x="212637" y="55714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26" name="Rectangle 2925"/>
            <p:cNvSpPr/>
            <p:nvPr userDrawn="1"/>
          </p:nvSpPr>
          <p:spPr>
            <a:xfrm>
              <a:off x="0" y="57861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27" name="Rectangle 2926"/>
            <p:cNvSpPr/>
            <p:nvPr userDrawn="1"/>
          </p:nvSpPr>
          <p:spPr>
            <a:xfrm>
              <a:off x="212637" y="57861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32" name="Rectangle 2931"/>
            <p:cNvSpPr/>
            <p:nvPr userDrawn="1"/>
          </p:nvSpPr>
          <p:spPr>
            <a:xfrm>
              <a:off x="0" y="60007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33" name="Rectangle 2932"/>
            <p:cNvSpPr/>
            <p:nvPr userDrawn="1"/>
          </p:nvSpPr>
          <p:spPr>
            <a:xfrm>
              <a:off x="212637" y="60007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38" name="Rectangle 2937"/>
            <p:cNvSpPr/>
            <p:nvPr userDrawn="1"/>
          </p:nvSpPr>
          <p:spPr>
            <a:xfrm>
              <a:off x="0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39" name="Rectangle 2938"/>
            <p:cNvSpPr/>
            <p:nvPr userDrawn="1"/>
          </p:nvSpPr>
          <p:spPr>
            <a:xfrm>
              <a:off x="21263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0" name="Rectangle 2939"/>
            <p:cNvSpPr/>
            <p:nvPr userDrawn="1"/>
          </p:nvSpPr>
          <p:spPr>
            <a:xfrm>
              <a:off x="425274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1" name="Rectangle 2940"/>
            <p:cNvSpPr/>
            <p:nvPr userDrawn="1"/>
          </p:nvSpPr>
          <p:spPr>
            <a:xfrm>
              <a:off x="63791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2" name="Rectangle 2941"/>
            <p:cNvSpPr/>
            <p:nvPr userDrawn="1"/>
          </p:nvSpPr>
          <p:spPr>
            <a:xfrm>
              <a:off x="850548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3" name="Rectangle 2942"/>
            <p:cNvSpPr/>
            <p:nvPr userDrawn="1"/>
          </p:nvSpPr>
          <p:spPr>
            <a:xfrm>
              <a:off x="1063185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4" name="Rectangle 2943"/>
            <p:cNvSpPr/>
            <p:nvPr userDrawn="1"/>
          </p:nvSpPr>
          <p:spPr>
            <a:xfrm>
              <a:off x="0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45" name="Rectangle 2944"/>
            <p:cNvSpPr/>
            <p:nvPr userDrawn="1"/>
          </p:nvSpPr>
          <p:spPr>
            <a:xfrm>
              <a:off x="212637" y="64287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0" name="Rectangle 2949"/>
            <p:cNvSpPr/>
            <p:nvPr userDrawn="1"/>
          </p:nvSpPr>
          <p:spPr>
            <a:xfrm>
              <a:off x="0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1" name="Rectangle 2950"/>
            <p:cNvSpPr/>
            <p:nvPr userDrawn="1"/>
          </p:nvSpPr>
          <p:spPr>
            <a:xfrm>
              <a:off x="212637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2" name="Rectangle 2951"/>
            <p:cNvSpPr/>
            <p:nvPr userDrawn="1"/>
          </p:nvSpPr>
          <p:spPr>
            <a:xfrm>
              <a:off x="42527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3" name="Rectangle 2952"/>
            <p:cNvSpPr/>
            <p:nvPr userDrawn="1"/>
          </p:nvSpPr>
          <p:spPr>
            <a:xfrm>
              <a:off x="63791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4" name="Rectangle 2953"/>
            <p:cNvSpPr/>
            <p:nvPr userDrawn="1"/>
          </p:nvSpPr>
          <p:spPr>
            <a:xfrm>
              <a:off x="850548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5" name="Rectangle 2954"/>
            <p:cNvSpPr/>
            <p:nvPr userDrawn="1"/>
          </p:nvSpPr>
          <p:spPr>
            <a:xfrm>
              <a:off x="1063185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6" name="Rectangle 2955"/>
            <p:cNvSpPr/>
            <p:nvPr userDrawn="1"/>
          </p:nvSpPr>
          <p:spPr>
            <a:xfrm>
              <a:off x="1275822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7" name="Rectangle 2956"/>
            <p:cNvSpPr/>
            <p:nvPr userDrawn="1"/>
          </p:nvSpPr>
          <p:spPr>
            <a:xfrm>
              <a:off x="148845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8" name="Rectangle 2957"/>
            <p:cNvSpPr/>
            <p:nvPr userDrawn="1"/>
          </p:nvSpPr>
          <p:spPr>
            <a:xfrm>
              <a:off x="1701096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59" name="Rectangle 2958"/>
            <p:cNvSpPr/>
            <p:nvPr userDrawn="1"/>
          </p:nvSpPr>
          <p:spPr>
            <a:xfrm>
              <a:off x="1913733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60" name="Rectangle 2959"/>
            <p:cNvSpPr/>
            <p:nvPr userDrawn="1"/>
          </p:nvSpPr>
          <p:spPr>
            <a:xfrm>
              <a:off x="212637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61" name="Rectangle 2960"/>
            <p:cNvSpPr/>
            <p:nvPr userDrawn="1"/>
          </p:nvSpPr>
          <p:spPr>
            <a:xfrm>
              <a:off x="233900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98" name="Rectangle 2997"/>
            <p:cNvSpPr/>
            <p:nvPr userDrawn="1"/>
          </p:nvSpPr>
          <p:spPr>
            <a:xfrm>
              <a:off x="1275822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99" name="Rectangle 2998"/>
            <p:cNvSpPr/>
            <p:nvPr userDrawn="1"/>
          </p:nvSpPr>
          <p:spPr>
            <a:xfrm>
              <a:off x="1488459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00" name="Rectangle 2999"/>
            <p:cNvSpPr/>
            <p:nvPr userDrawn="1"/>
          </p:nvSpPr>
          <p:spPr>
            <a:xfrm>
              <a:off x="1701096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01" name="Rectangle 3000"/>
            <p:cNvSpPr/>
            <p:nvPr userDrawn="1"/>
          </p:nvSpPr>
          <p:spPr>
            <a:xfrm>
              <a:off x="1913733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02" name="Rectangle 3001"/>
            <p:cNvSpPr/>
            <p:nvPr userDrawn="1"/>
          </p:nvSpPr>
          <p:spPr>
            <a:xfrm>
              <a:off x="2126370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03" name="Rectangle 3002"/>
            <p:cNvSpPr/>
            <p:nvPr userDrawn="1"/>
          </p:nvSpPr>
          <p:spPr>
            <a:xfrm>
              <a:off x="2339007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0" name="Rectangle 3129"/>
            <p:cNvSpPr/>
            <p:nvPr userDrawn="1"/>
          </p:nvSpPr>
          <p:spPr>
            <a:xfrm>
              <a:off x="127582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1" name="Rectangle 3130"/>
            <p:cNvSpPr/>
            <p:nvPr userDrawn="1"/>
          </p:nvSpPr>
          <p:spPr>
            <a:xfrm>
              <a:off x="1488459" y="621539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2" name="Rectangle 3131"/>
            <p:cNvSpPr/>
            <p:nvPr userDrawn="1"/>
          </p:nvSpPr>
          <p:spPr>
            <a:xfrm>
              <a:off x="1701096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3" name="Rectangle 3132"/>
            <p:cNvSpPr/>
            <p:nvPr userDrawn="1"/>
          </p:nvSpPr>
          <p:spPr>
            <a:xfrm>
              <a:off x="191373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4" name="Rectangle 3133"/>
            <p:cNvSpPr/>
            <p:nvPr userDrawn="1"/>
          </p:nvSpPr>
          <p:spPr>
            <a:xfrm>
              <a:off x="2126370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35" name="Rectangle 3134"/>
            <p:cNvSpPr/>
            <p:nvPr userDrawn="1"/>
          </p:nvSpPr>
          <p:spPr>
            <a:xfrm>
              <a:off x="233900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2" name="Rectangle 3141"/>
            <p:cNvSpPr/>
            <p:nvPr userDrawn="1"/>
          </p:nvSpPr>
          <p:spPr>
            <a:xfrm>
              <a:off x="127582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3" name="Rectangle 3142"/>
            <p:cNvSpPr/>
            <p:nvPr userDrawn="1"/>
          </p:nvSpPr>
          <p:spPr>
            <a:xfrm>
              <a:off x="1488459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4" name="Rectangle 3143"/>
            <p:cNvSpPr/>
            <p:nvPr userDrawn="1"/>
          </p:nvSpPr>
          <p:spPr>
            <a:xfrm>
              <a:off x="170109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5" name="Rectangle 3144"/>
            <p:cNvSpPr/>
            <p:nvPr userDrawn="1"/>
          </p:nvSpPr>
          <p:spPr>
            <a:xfrm>
              <a:off x="1913733" y="66433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6" name="Rectangle 3145"/>
            <p:cNvSpPr/>
            <p:nvPr userDrawn="1"/>
          </p:nvSpPr>
          <p:spPr>
            <a:xfrm>
              <a:off x="212637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7" name="Rectangle 3146"/>
            <p:cNvSpPr/>
            <p:nvPr userDrawn="1"/>
          </p:nvSpPr>
          <p:spPr>
            <a:xfrm>
              <a:off x="2339007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8" name="Rectangle 3147"/>
            <p:cNvSpPr/>
            <p:nvPr userDrawn="1"/>
          </p:nvSpPr>
          <p:spPr>
            <a:xfrm>
              <a:off x="2551644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49" name="Rectangle 3148"/>
            <p:cNvSpPr/>
            <p:nvPr userDrawn="1"/>
          </p:nvSpPr>
          <p:spPr>
            <a:xfrm>
              <a:off x="276428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50" name="Rectangle 3149"/>
            <p:cNvSpPr/>
            <p:nvPr userDrawn="1"/>
          </p:nvSpPr>
          <p:spPr>
            <a:xfrm>
              <a:off x="2976918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51" name="Rectangle 3150"/>
            <p:cNvSpPr/>
            <p:nvPr userDrawn="1"/>
          </p:nvSpPr>
          <p:spPr>
            <a:xfrm>
              <a:off x="318955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52" name="Rectangle 3151"/>
            <p:cNvSpPr/>
            <p:nvPr userDrawn="1"/>
          </p:nvSpPr>
          <p:spPr>
            <a:xfrm>
              <a:off x="3402192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53" name="Rectangle 3152"/>
            <p:cNvSpPr/>
            <p:nvPr userDrawn="1"/>
          </p:nvSpPr>
          <p:spPr>
            <a:xfrm>
              <a:off x="361482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0" name="Rectangle 3189"/>
            <p:cNvSpPr/>
            <p:nvPr userDrawn="1"/>
          </p:nvSpPr>
          <p:spPr>
            <a:xfrm>
              <a:off x="2551644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1" name="Rectangle 3190"/>
            <p:cNvSpPr/>
            <p:nvPr userDrawn="1"/>
          </p:nvSpPr>
          <p:spPr>
            <a:xfrm>
              <a:off x="2764281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2" name="Rectangle 3191"/>
            <p:cNvSpPr/>
            <p:nvPr userDrawn="1"/>
          </p:nvSpPr>
          <p:spPr>
            <a:xfrm>
              <a:off x="2976918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3" name="Rectangle 3192"/>
            <p:cNvSpPr/>
            <p:nvPr userDrawn="1"/>
          </p:nvSpPr>
          <p:spPr>
            <a:xfrm>
              <a:off x="3189555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4" name="Rectangle 3193"/>
            <p:cNvSpPr/>
            <p:nvPr userDrawn="1"/>
          </p:nvSpPr>
          <p:spPr>
            <a:xfrm>
              <a:off x="3402192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95" name="Rectangle 3194"/>
            <p:cNvSpPr/>
            <p:nvPr userDrawn="1"/>
          </p:nvSpPr>
          <p:spPr>
            <a:xfrm>
              <a:off x="3614829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2" name="Rectangle 3321"/>
            <p:cNvSpPr/>
            <p:nvPr userDrawn="1"/>
          </p:nvSpPr>
          <p:spPr>
            <a:xfrm>
              <a:off x="2551644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3" name="Rectangle 3322"/>
            <p:cNvSpPr/>
            <p:nvPr userDrawn="1"/>
          </p:nvSpPr>
          <p:spPr>
            <a:xfrm>
              <a:off x="276428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4" name="Rectangle 3323"/>
            <p:cNvSpPr/>
            <p:nvPr userDrawn="1"/>
          </p:nvSpPr>
          <p:spPr>
            <a:xfrm>
              <a:off x="297691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5" name="Rectangle 3324"/>
            <p:cNvSpPr/>
            <p:nvPr userDrawn="1"/>
          </p:nvSpPr>
          <p:spPr>
            <a:xfrm>
              <a:off x="318955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6" name="Rectangle 3325"/>
            <p:cNvSpPr/>
            <p:nvPr userDrawn="1"/>
          </p:nvSpPr>
          <p:spPr>
            <a:xfrm>
              <a:off x="3402192" y="621539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27" name="Rectangle 3326"/>
            <p:cNvSpPr/>
            <p:nvPr userDrawn="1"/>
          </p:nvSpPr>
          <p:spPr>
            <a:xfrm>
              <a:off x="361482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4" name="Rectangle 3333"/>
            <p:cNvSpPr/>
            <p:nvPr userDrawn="1"/>
          </p:nvSpPr>
          <p:spPr>
            <a:xfrm>
              <a:off x="255164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5" name="Rectangle 3334"/>
            <p:cNvSpPr/>
            <p:nvPr userDrawn="1"/>
          </p:nvSpPr>
          <p:spPr>
            <a:xfrm>
              <a:off x="276428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6" name="Rectangle 3335"/>
            <p:cNvSpPr/>
            <p:nvPr userDrawn="1"/>
          </p:nvSpPr>
          <p:spPr>
            <a:xfrm>
              <a:off x="2976918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7" name="Rectangle 3336"/>
            <p:cNvSpPr/>
            <p:nvPr userDrawn="1"/>
          </p:nvSpPr>
          <p:spPr>
            <a:xfrm>
              <a:off x="318955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8" name="Rectangle 3337"/>
            <p:cNvSpPr/>
            <p:nvPr userDrawn="1"/>
          </p:nvSpPr>
          <p:spPr>
            <a:xfrm>
              <a:off x="340219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39" name="Rectangle 3338"/>
            <p:cNvSpPr/>
            <p:nvPr userDrawn="1"/>
          </p:nvSpPr>
          <p:spPr>
            <a:xfrm>
              <a:off x="361482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0" name="Rectangle 3339"/>
            <p:cNvSpPr/>
            <p:nvPr userDrawn="1"/>
          </p:nvSpPr>
          <p:spPr>
            <a:xfrm>
              <a:off x="3827466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1" name="Rectangle 3340"/>
            <p:cNvSpPr/>
            <p:nvPr userDrawn="1"/>
          </p:nvSpPr>
          <p:spPr>
            <a:xfrm>
              <a:off x="4040103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2" name="Rectangle 3341"/>
            <p:cNvSpPr/>
            <p:nvPr userDrawn="1"/>
          </p:nvSpPr>
          <p:spPr>
            <a:xfrm>
              <a:off x="425274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3" name="Rectangle 3342"/>
            <p:cNvSpPr/>
            <p:nvPr userDrawn="1"/>
          </p:nvSpPr>
          <p:spPr>
            <a:xfrm>
              <a:off x="446537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4" name="Rectangle 3343"/>
            <p:cNvSpPr/>
            <p:nvPr userDrawn="1"/>
          </p:nvSpPr>
          <p:spPr>
            <a:xfrm>
              <a:off x="4678014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45" name="Rectangle 3344"/>
            <p:cNvSpPr/>
            <p:nvPr userDrawn="1"/>
          </p:nvSpPr>
          <p:spPr>
            <a:xfrm>
              <a:off x="489065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2" name="Rectangle 3381"/>
            <p:cNvSpPr/>
            <p:nvPr userDrawn="1"/>
          </p:nvSpPr>
          <p:spPr>
            <a:xfrm>
              <a:off x="3827466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3" name="Rectangle 3382"/>
            <p:cNvSpPr/>
            <p:nvPr userDrawn="1"/>
          </p:nvSpPr>
          <p:spPr>
            <a:xfrm>
              <a:off x="4040103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4" name="Rectangle 3383"/>
            <p:cNvSpPr/>
            <p:nvPr userDrawn="1"/>
          </p:nvSpPr>
          <p:spPr>
            <a:xfrm>
              <a:off x="4252740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5" name="Rectangle 3384"/>
            <p:cNvSpPr/>
            <p:nvPr userDrawn="1"/>
          </p:nvSpPr>
          <p:spPr>
            <a:xfrm>
              <a:off x="4465377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6" name="Rectangle 3385"/>
            <p:cNvSpPr/>
            <p:nvPr userDrawn="1"/>
          </p:nvSpPr>
          <p:spPr>
            <a:xfrm>
              <a:off x="4678014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87" name="Rectangle 3386"/>
            <p:cNvSpPr/>
            <p:nvPr userDrawn="1"/>
          </p:nvSpPr>
          <p:spPr>
            <a:xfrm>
              <a:off x="4890651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4" name="Rectangle 3513"/>
            <p:cNvSpPr/>
            <p:nvPr userDrawn="1"/>
          </p:nvSpPr>
          <p:spPr>
            <a:xfrm>
              <a:off x="3827466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5" name="Rectangle 3514"/>
            <p:cNvSpPr/>
            <p:nvPr userDrawn="1"/>
          </p:nvSpPr>
          <p:spPr>
            <a:xfrm>
              <a:off x="404010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6" name="Rectangle 3515"/>
            <p:cNvSpPr/>
            <p:nvPr userDrawn="1"/>
          </p:nvSpPr>
          <p:spPr>
            <a:xfrm>
              <a:off x="425274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7" name="Rectangle 3516"/>
            <p:cNvSpPr/>
            <p:nvPr userDrawn="1"/>
          </p:nvSpPr>
          <p:spPr>
            <a:xfrm>
              <a:off x="4465377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8" name="Rectangle 3517"/>
            <p:cNvSpPr/>
            <p:nvPr userDrawn="1"/>
          </p:nvSpPr>
          <p:spPr>
            <a:xfrm>
              <a:off x="4678014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19" name="Rectangle 3518"/>
            <p:cNvSpPr/>
            <p:nvPr userDrawn="1"/>
          </p:nvSpPr>
          <p:spPr>
            <a:xfrm>
              <a:off x="4890651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6" name="Rectangle 3525"/>
            <p:cNvSpPr/>
            <p:nvPr userDrawn="1"/>
          </p:nvSpPr>
          <p:spPr>
            <a:xfrm>
              <a:off x="382746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7" name="Rectangle 3526"/>
            <p:cNvSpPr/>
            <p:nvPr userDrawn="1"/>
          </p:nvSpPr>
          <p:spPr>
            <a:xfrm>
              <a:off x="4040103" y="66433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8" name="Rectangle 3527"/>
            <p:cNvSpPr/>
            <p:nvPr userDrawn="1"/>
          </p:nvSpPr>
          <p:spPr>
            <a:xfrm>
              <a:off x="4252740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29" name="Rectangle 3528"/>
            <p:cNvSpPr/>
            <p:nvPr userDrawn="1"/>
          </p:nvSpPr>
          <p:spPr>
            <a:xfrm>
              <a:off x="446537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0" name="Rectangle 3529"/>
            <p:cNvSpPr/>
            <p:nvPr userDrawn="1"/>
          </p:nvSpPr>
          <p:spPr>
            <a:xfrm>
              <a:off x="4678014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1" name="Rectangle 3530"/>
            <p:cNvSpPr/>
            <p:nvPr userDrawn="1"/>
          </p:nvSpPr>
          <p:spPr>
            <a:xfrm>
              <a:off x="4890651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2" name="Rectangle 3531"/>
            <p:cNvSpPr/>
            <p:nvPr userDrawn="1"/>
          </p:nvSpPr>
          <p:spPr>
            <a:xfrm>
              <a:off x="5103288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3" name="Rectangle 3532"/>
            <p:cNvSpPr/>
            <p:nvPr userDrawn="1"/>
          </p:nvSpPr>
          <p:spPr>
            <a:xfrm>
              <a:off x="531592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4" name="Rectangle 3533"/>
            <p:cNvSpPr/>
            <p:nvPr userDrawn="1"/>
          </p:nvSpPr>
          <p:spPr>
            <a:xfrm>
              <a:off x="5528562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5" name="Rectangle 3534"/>
            <p:cNvSpPr/>
            <p:nvPr userDrawn="1"/>
          </p:nvSpPr>
          <p:spPr>
            <a:xfrm>
              <a:off x="574119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6" name="Rectangle 3535"/>
            <p:cNvSpPr/>
            <p:nvPr userDrawn="1"/>
          </p:nvSpPr>
          <p:spPr>
            <a:xfrm>
              <a:off x="5953836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37" name="Rectangle 3536"/>
            <p:cNvSpPr/>
            <p:nvPr userDrawn="1"/>
          </p:nvSpPr>
          <p:spPr>
            <a:xfrm>
              <a:off x="6166473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4" name="Rectangle 3573"/>
            <p:cNvSpPr/>
            <p:nvPr userDrawn="1"/>
          </p:nvSpPr>
          <p:spPr>
            <a:xfrm>
              <a:off x="5103288" y="14998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5" name="Rectangle 3574"/>
            <p:cNvSpPr/>
            <p:nvPr userDrawn="1"/>
          </p:nvSpPr>
          <p:spPr>
            <a:xfrm>
              <a:off x="5315925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6" name="Rectangle 3575"/>
            <p:cNvSpPr/>
            <p:nvPr userDrawn="1"/>
          </p:nvSpPr>
          <p:spPr>
            <a:xfrm>
              <a:off x="5528562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7" name="Rectangle 3576"/>
            <p:cNvSpPr/>
            <p:nvPr userDrawn="1"/>
          </p:nvSpPr>
          <p:spPr>
            <a:xfrm>
              <a:off x="5741199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8" name="Rectangle 3577"/>
            <p:cNvSpPr/>
            <p:nvPr userDrawn="1"/>
          </p:nvSpPr>
          <p:spPr>
            <a:xfrm>
              <a:off x="5953836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79" name="Rectangle 3578"/>
            <p:cNvSpPr/>
            <p:nvPr userDrawn="1"/>
          </p:nvSpPr>
          <p:spPr>
            <a:xfrm>
              <a:off x="6166473" y="14998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6" name="Rectangle 3705"/>
            <p:cNvSpPr/>
            <p:nvPr userDrawn="1"/>
          </p:nvSpPr>
          <p:spPr>
            <a:xfrm>
              <a:off x="510328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7" name="Rectangle 3706"/>
            <p:cNvSpPr/>
            <p:nvPr userDrawn="1"/>
          </p:nvSpPr>
          <p:spPr>
            <a:xfrm>
              <a:off x="531592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8" name="Rectangle 3707"/>
            <p:cNvSpPr/>
            <p:nvPr userDrawn="1"/>
          </p:nvSpPr>
          <p:spPr>
            <a:xfrm>
              <a:off x="552856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09" name="Rectangle 3708"/>
            <p:cNvSpPr/>
            <p:nvPr userDrawn="1"/>
          </p:nvSpPr>
          <p:spPr>
            <a:xfrm>
              <a:off x="574119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10" name="Rectangle 3709"/>
            <p:cNvSpPr/>
            <p:nvPr userDrawn="1"/>
          </p:nvSpPr>
          <p:spPr>
            <a:xfrm>
              <a:off x="5953836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11" name="Rectangle 3710"/>
            <p:cNvSpPr/>
            <p:nvPr userDrawn="1"/>
          </p:nvSpPr>
          <p:spPr>
            <a:xfrm>
              <a:off x="616647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18" name="Rectangle 3717"/>
            <p:cNvSpPr/>
            <p:nvPr userDrawn="1"/>
          </p:nvSpPr>
          <p:spPr>
            <a:xfrm>
              <a:off x="5103288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19" name="Rectangle 3718"/>
            <p:cNvSpPr/>
            <p:nvPr userDrawn="1"/>
          </p:nvSpPr>
          <p:spPr>
            <a:xfrm>
              <a:off x="531592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0" name="Rectangle 3719"/>
            <p:cNvSpPr/>
            <p:nvPr userDrawn="1"/>
          </p:nvSpPr>
          <p:spPr>
            <a:xfrm>
              <a:off x="5528562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1" name="Rectangle 3720"/>
            <p:cNvSpPr/>
            <p:nvPr userDrawn="1"/>
          </p:nvSpPr>
          <p:spPr>
            <a:xfrm>
              <a:off x="574119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2" name="Rectangle 3721"/>
            <p:cNvSpPr/>
            <p:nvPr userDrawn="1"/>
          </p:nvSpPr>
          <p:spPr>
            <a:xfrm>
              <a:off x="5953836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3" name="Rectangle 3722"/>
            <p:cNvSpPr/>
            <p:nvPr userDrawn="1"/>
          </p:nvSpPr>
          <p:spPr>
            <a:xfrm>
              <a:off x="6166473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4" name="Rectangle 3723"/>
            <p:cNvSpPr/>
            <p:nvPr userDrawn="1"/>
          </p:nvSpPr>
          <p:spPr>
            <a:xfrm>
              <a:off x="637911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5" name="Rectangle 3724"/>
            <p:cNvSpPr/>
            <p:nvPr userDrawn="1"/>
          </p:nvSpPr>
          <p:spPr>
            <a:xfrm>
              <a:off x="6591747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6" name="Rectangle 3725"/>
            <p:cNvSpPr/>
            <p:nvPr userDrawn="1"/>
          </p:nvSpPr>
          <p:spPr>
            <a:xfrm>
              <a:off x="6804384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7" name="Rectangle 3726"/>
            <p:cNvSpPr/>
            <p:nvPr userDrawn="1"/>
          </p:nvSpPr>
          <p:spPr>
            <a:xfrm>
              <a:off x="7017021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8" name="Rectangle 3727"/>
            <p:cNvSpPr/>
            <p:nvPr userDrawn="1"/>
          </p:nvSpPr>
          <p:spPr>
            <a:xfrm>
              <a:off x="7229658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29" name="Rectangle 3728"/>
            <p:cNvSpPr/>
            <p:nvPr userDrawn="1"/>
          </p:nvSpPr>
          <p:spPr>
            <a:xfrm>
              <a:off x="7442295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66" name="Rectangle 3765"/>
            <p:cNvSpPr/>
            <p:nvPr userDrawn="1"/>
          </p:nvSpPr>
          <p:spPr>
            <a:xfrm>
              <a:off x="6379110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67" name="Rectangle 3766"/>
            <p:cNvSpPr/>
            <p:nvPr userDrawn="1"/>
          </p:nvSpPr>
          <p:spPr>
            <a:xfrm>
              <a:off x="6591747" y="1499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68" name="Rectangle 3767"/>
            <p:cNvSpPr/>
            <p:nvPr userDrawn="1"/>
          </p:nvSpPr>
          <p:spPr>
            <a:xfrm>
              <a:off x="6804384" y="14998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69" name="Rectangle 3768"/>
            <p:cNvSpPr/>
            <p:nvPr userDrawn="1"/>
          </p:nvSpPr>
          <p:spPr>
            <a:xfrm>
              <a:off x="7017021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70" name="Rectangle 3769"/>
            <p:cNvSpPr/>
            <p:nvPr userDrawn="1"/>
          </p:nvSpPr>
          <p:spPr>
            <a:xfrm>
              <a:off x="7229658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71" name="Rectangle 3770"/>
            <p:cNvSpPr/>
            <p:nvPr userDrawn="1"/>
          </p:nvSpPr>
          <p:spPr>
            <a:xfrm>
              <a:off x="7442295" y="149986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98" name="Rectangle 3897"/>
            <p:cNvSpPr/>
            <p:nvPr userDrawn="1"/>
          </p:nvSpPr>
          <p:spPr>
            <a:xfrm>
              <a:off x="637911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99" name="Rectangle 3898"/>
            <p:cNvSpPr/>
            <p:nvPr userDrawn="1"/>
          </p:nvSpPr>
          <p:spPr>
            <a:xfrm>
              <a:off x="659174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00" name="Rectangle 3899"/>
            <p:cNvSpPr/>
            <p:nvPr userDrawn="1"/>
          </p:nvSpPr>
          <p:spPr>
            <a:xfrm>
              <a:off x="6804384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01" name="Rectangle 3900"/>
            <p:cNvSpPr/>
            <p:nvPr userDrawn="1"/>
          </p:nvSpPr>
          <p:spPr>
            <a:xfrm>
              <a:off x="7017021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02" name="Rectangle 3901"/>
            <p:cNvSpPr/>
            <p:nvPr userDrawn="1"/>
          </p:nvSpPr>
          <p:spPr>
            <a:xfrm>
              <a:off x="7229658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03" name="Rectangle 3902"/>
            <p:cNvSpPr/>
            <p:nvPr userDrawn="1"/>
          </p:nvSpPr>
          <p:spPr>
            <a:xfrm>
              <a:off x="7442295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0" name="Rectangle 3909"/>
            <p:cNvSpPr/>
            <p:nvPr userDrawn="1"/>
          </p:nvSpPr>
          <p:spPr>
            <a:xfrm>
              <a:off x="637911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1" name="Rectangle 3910"/>
            <p:cNvSpPr/>
            <p:nvPr userDrawn="1"/>
          </p:nvSpPr>
          <p:spPr>
            <a:xfrm>
              <a:off x="6588224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2" name="Rectangle 3911"/>
            <p:cNvSpPr/>
            <p:nvPr userDrawn="1"/>
          </p:nvSpPr>
          <p:spPr>
            <a:xfrm>
              <a:off x="6804384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3" name="Rectangle 3912"/>
            <p:cNvSpPr/>
            <p:nvPr userDrawn="1"/>
          </p:nvSpPr>
          <p:spPr>
            <a:xfrm>
              <a:off x="7017021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4" name="Rectangle 3913"/>
            <p:cNvSpPr/>
            <p:nvPr userDrawn="1"/>
          </p:nvSpPr>
          <p:spPr>
            <a:xfrm>
              <a:off x="7229658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5" name="Rectangle 3914"/>
            <p:cNvSpPr/>
            <p:nvPr userDrawn="1"/>
          </p:nvSpPr>
          <p:spPr>
            <a:xfrm>
              <a:off x="7442295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6" name="Rectangle 3915"/>
            <p:cNvSpPr/>
            <p:nvPr userDrawn="1"/>
          </p:nvSpPr>
          <p:spPr>
            <a:xfrm>
              <a:off x="7654932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7" name="Rectangle 3916"/>
            <p:cNvSpPr/>
            <p:nvPr userDrawn="1"/>
          </p:nvSpPr>
          <p:spPr>
            <a:xfrm>
              <a:off x="7867569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8" name="Rectangle 3917"/>
            <p:cNvSpPr/>
            <p:nvPr userDrawn="1"/>
          </p:nvSpPr>
          <p:spPr>
            <a:xfrm>
              <a:off x="8080206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19" name="Rectangle 3918"/>
            <p:cNvSpPr/>
            <p:nvPr userDrawn="1"/>
          </p:nvSpPr>
          <p:spPr>
            <a:xfrm>
              <a:off x="8292843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20" name="Rectangle 3919"/>
            <p:cNvSpPr/>
            <p:nvPr userDrawn="1"/>
          </p:nvSpPr>
          <p:spPr>
            <a:xfrm>
              <a:off x="8505480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1" name="Rectangle 3950"/>
            <p:cNvSpPr/>
            <p:nvPr userDrawn="1"/>
          </p:nvSpPr>
          <p:spPr>
            <a:xfrm>
              <a:off x="7654932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2" name="Rectangle 3951"/>
            <p:cNvSpPr/>
            <p:nvPr userDrawn="1"/>
          </p:nvSpPr>
          <p:spPr>
            <a:xfrm>
              <a:off x="7867569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3" name="Rectangle 3952"/>
            <p:cNvSpPr/>
            <p:nvPr userDrawn="1"/>
          </p:nvSpPr>
          <p:spPr>
            <a:xfrm>
              <a:off x="8080206" y="1499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4" name="Rectangle 3953"/>
            <p:cNvSpPr/>
            <p:nvPr userDrawn="1"/>
          </p:nvSpPr>
          <p:spPr>
            <a:xfrm>
              <a:off x="8292843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5" name="Rectangle 3954"/>
            <p:cNvSpPr/>
            <p:nvPr userDrawn="1"/>
          </p:nvSpPr>
          <p:spPr>
            <a:xfrm>
              <a:off x="8505480" y="1499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1" name="Rectangle 4060"/>
            <p:cNvSpPr/>
            <p:nvPr userDrawn="1"/>
          </p:nvSpPr>
          <p:spPr>
            <a:xfrm>
              <a:off x="7654932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2" name="Rectangle 4061"/>
            <p:cNvSpPr/>
            <p:nvPr userDrawn="1"/>
          </p:nvSpPr>
          <p:spPr>
            <a:xfrm>
              <a:off x="7867569" y="621539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3" name="Rectangle 4062"/>
            <p:cNvSpPr/>
            <p:nvPr userDrawn="1"/>
          </p:nvSpPr>
          <p:spPr>
            <a:xfrm>
              <a:off x="8080206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4" name="Rectangle 4063"/>
            <p:cNvSpPr/>
            <p:nvPr userDrawn="1"/>
          </p:nvSpPr>
          <p:spPr>
            <a:xfrm>
              <a:off x="8292843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5" name="Rectangle 4064"/>
            <p:cNvSpPr/>
            <p:nvPr userDrawn="1"/>
          </p:nvSpPr>
          <p:spPr>
            <a:xfrm>
              <a:off x="8505480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1" name="Rectangle 4070"/>
            <p:cNvSpPr/>
            <p:nvPr userDrawn="1"/>
          </p:nvSpPr>
          <p:spPr>
            <a:xfrm>
              <a:off x="7654932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2" name="Rectangle 4071"/>
            <p:cNvSpPr/>
            <p:nvPr userDrawn="1"/>
          </p:nvSpPr>
          <p:spPr>
            <a:xfrm>
              <a:off x="7867569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3" name="Rectangle 4072"/>
            <p:cNvSpPr/>
            <p:nvPr userDrawn="1"/>
          </p:nvSpPr>
          <p:spPr>
            <a:xfrm>
              <a:off x="8080206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4" name="Rectangle 4073"/>
            <p:cNvSpPr/>
            <p:nvPr userDrawn="1"/>
          </p:nvSpPr>
          <p:spPr>
            <a:xfrm>
              <a:off x="8292843" y="6643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5" name="Rectangle 4074"/>
            <p:cNvSpPr/>
            <p:nvPr userDrawn="1"/>
          </p:nvSpPr>
          <p:spPr>
            <a:xfrm>
              <a:off x="8505480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6" name="Rectangle 4075"/>
            <p:cNvSpPr/>
            <p:nvPr userDrawn="1"/>
          </p:nvSpPr>
          <p:spPr>
            <a:xfrm>
              <a:off x="8718117" y="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7" name="Rectangle 4076"/>
            <p:cNvSpPr/>
            <p:nvPr userDrawn="1"/>
          </p:nvSpPr>
          <p:spPr>
            <a:xfrm>
              <a:off x="8718117" y="2133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8" name="Rectangle 4077"/>
            <p:cNvSpPr/>
            <p:nvPr userDrawn="1"/>
          </p:nvSpPr>
          <p:spPr>
            <a:xfrm>
              <a:off x="8718117" y="42797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79" name="Rectangle 4078"/>
            <p:cNvSpPr/>
            <p:nvPr userDrawn="1"/>
          </p:nvSpPr>
          <p:spPr>
            <a:xfrm>
              <a:off x="8718117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0" name="Rectangle 4079"/>
            <p:cNvSpPr/>
            <p:nvPr userDrawn="1"/>
          </p:nvSpPr>
          <p:spPr>
            <a:xfrm>
              <a:off x="8718117" y="857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1" name="Rectangle 4080"/>
            <p:cNvSpPr/>
            <p:nvPr userDrawn="1"/>
          </p:nvSpPr>
          <p:spPr>
            <a:xfrm>
              <a:off x="8718117" y="10705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2" name="Rectangle 4081"/>
            <p:cNvSpPr/>
            <p:nvPr userDrawn="1"/>
          </p:nvSpPr>
          <p:spPr>
            <a:xfrm>
              <a:off x="8718117" y="128522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3" name="Rectangle 4082"/>
            <p:cNvSpPr/>
            <p:nvPr userDrawn="1"/>
          </p:nvSpPr>
          <p:spPr>
            <a:xfrm>
              <a:off x="8718117" y="1499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4" name="Rectangle 4083"/>
            <p:cNvSpPr/>
            <p:nvPr userDrawn="1"/>
          </p:nvSpPr>
          <p:spPr>
            <a:xfrm>
              <a:off x="8718117" y="171450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5" name="Rectangle 4084"/>
            <p:cNvSpPr/>
            <p:nvPr userDrawn="1"/>
          </p:nvSpPr>
          <p:spPr>
            <a:xfrm>
              <a:off x="8718117" y="19278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6" name="Rectangle 4085"/>
            <p:cNvSpPr/>
            <p:nvPr userDrawn="1"/>
          </p:nvSpPr>
          <p:spPr>
            <a:xfrm>
              <a:off x="8718117" y="21424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7" name="Rectangle 4086"/>
            <p:cNvSpPr/>
            <p:nvPr userDrawn="1"/>
          </p:nvSpPr>
          <p:spPr>
            <a:xfrm>
              <a:off x="8718117" y="23571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8" name="Rectangle 4087"/>
            <p:cNvSpPr/>
            <p:nvPr userDrawn="1"/>
          </p:nvSpPr>
          <p:spPr>
            <a:xfrm>
              <a:off x="8718117" y="25717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89" name="Rectangle 4088"/>
            <p:cNvSpPr/>
            <p:nvPr userDrawn="1"/>
          </p:nvSpPr>
          <p:spPr>
            <a:xfrm>
              <a:off x="8718117" y="27850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0" name="Rectangle 4089"/>
            <p:cNvSpPr/>
            <p:nvPr userDrawn="1"/>
          </p:nvSpPr>
          <p:spPr>
            <a:xfrm>
              <a:off x="8718117" y="2999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1" name="Rectangle 4090"/>
            <p:cNvSpPr/>
            <p:nvPr userDrawn="1"/>
          </p:nvSpPr>
          <p:spPr>
            <a:xfrm>
              <a:off x="8718117" y="3214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2" name="Rectangle 4091"/>
            <p:cNvSpPr/>
            <p:nvPr userDrawn="1"/>
          </p:nvSpPr>
          <p:spPr>
            <a:xfrm>
              <a:off x="8718117" y="34290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3" name="Rectangle 4092"/>
            <p:cNvSpPr/>
            <p:nvPr userDrawn="1"/>
          </p:nvSpPr>
          <p:spPr>
            <a:xfrm>
              <a:off x="8718117" y="364364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4" name="Rectangle 4093"/>
            <p:cNvSpPr/>
            <p:nvPr userDrawn="1"/>
          </p:nvSpPr>
          <p:spPr>
            <a:xfrm>
              <a:off x="8718117" y="3856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5" name="Rectangle 4094"/>
            <p:cNvSpPr/>
            <p:nvPr userDrawn="1"/>
          </p:nvSpPr>
          <p:spPr>
            <a:xfrm>
              <a:off x="8718117" y="4071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6" name="Rectangle 4095"/>
            <p:cNvSpPr/>
            <p:nvPr userDrawn="1"/>
          </p:nvSpPr>
          <p:spPr>
            <a:xfrm>
              <a:off x="8718117" y="4286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7" name="Rectangle 4096"/>
            <p:cNvSpPr/>
            <p:nvPr userDrawn="1"/>
          </p:nvSpPr>
          <p:spPr>
            <a:xfrm>
              <a:off x="8718117" y="45008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8" name="Rectangle 4097"/>
            <p:cNvSpPr/>
            <p:nvPr userDrawn="1"/>
          </p:nvSpPr>
          <p:spPr>
            <a:xfrm>
              <a:off x="8718117" y="4714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99" name="Rectangle 4098"/>
            <p:cNvSpPr/>
            <p:nvPr userDrawn="1"/>
          </p:nvSpPr>
          <p:spPr>
            <a:xfrm>
              <a:off x="8718117" y="4928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0" name="Rectangle 4099"/>
            <p:cNvSpPr/>
            <p:nvPr userDrawn="1"/>
          </p:nvSpPr>
          <p:spPr>
            <a:xfrm>
              <a:off x="8718117" y="51435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1" name="Rectangle 4100"/>
            <p:cNvSpPr/>
            <p:nvPr userDrawn="1"/>
          </p:nvSpPr>
          <p:spPr>
            <a:xfrm>
              <a:off x="8718117" y="535814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2" name="Rectangle 4101"/>
            <p:cNvSpPr/>
            <p:nvPr userDrawn="1"/>
          </p:nvSpPr>
          <p:spPr>
            <a:xfrm>
              <a:off x="8718117" y="55714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3" name="Rectangle 4102"/>
            <p:cNvSpPr/>
            <p:nvPr userDrawn="1"/>
          </p:nvSpPr>
          <p:spPr>
            <a:xfrm>
              <a:off x="8718117" y="57861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4" name="Rectangle 4103"/>
            <p:cNvSpPr/>
            <p:nvPr userDrawn="1"/>
          </p:nvSpPr>
          <p:spPr>
            <a:xfrm>
              <a:off x="8718117" y="60007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5" name="Rectangle 4104"/>
            <p:cNvSpPr/>
            <p:nvPr userDrawn="1"/>
          </p:nvSpPr>
          <p:spPr>
            <a:xfrm>
              <a:off x="871811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7" name="Rectangle 4106"/>
            <p:cNvSpPr/>
            <p:nvPr userDrawn="1"/>
          </p:nvSpPr>
          <p:spPr>
            <a:xfrm>
              <a:off x="871811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8" name="Rectangle 4107"/>
            <p:cNvSpPr/>
            <p:nvPr userDrawn="1"/>
          </p:nvSpPr>
          <p:spPr>
            <a:xfrm>
              <a:off x="8930757" y="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09" name="Rectangle 4108"/>
            <p:cNvSpPr/>
            <p:nvPr userDrawn="1"/>
          </p:nvSpPr>
          <p:spPr>
            <a:xfrm>
              <a:off x="8930757" y="21333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0" name="Rectangle 4109"/>
            <p:cNvSpPr/>
            <p:nvPr userDrawn="1"/>
          </p:nvSpPr>
          <p:spPr>
            <a:xfrm>
              <a:off x="8930757" y="427970"/>
              <a:ext cx="213243" cy="21464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1" name="Rectangle 4110"/>
            <p:cNvSpPr/>
            <p:nvPr userDrawn="1"/>
          </p:nvSpPr>
          <p:spPr>
            <a:xfrm>
              <a:off x="8930757" y="64261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2" name="Rectangle 4111"/>
            <p:cNvSpPr/>
            <p:nvPr userDrawn="1"/>
          </p:nvSpPr>
          <p:spPr>
            <a:xfrm>
              <a:off x="8930757" y="85725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3" name="Rectangle 4112"/>
            <p:cNvSpPr/>
            <p:nvPr userDrawn="1"/>
          </p:nvSpPr>
          <p:spPr>
            <a:xfrm>
              <a:off x="8930757" y="107058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4" name="Rectangle 4113"/>
            <p:cNvSpPr/>
            <p:nvPr userDrawn="1"/>
          </p:nvSpPr>
          <p:spPr>
            <a:xfrm>
              <a:off x="8930757" y="128522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5" name="Rectangle 4114"/>
            <p:cNvSpPr/>
            <p:nvPr userDrawn="1"/>
          </p:nvSpPr>
          <p:spPr>
            <a:xfrm>
              <a:off x="8930757" y="14998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6" name="Rectangle 4115"/>
            <p:cNvSpPr/>
            <p:nvPr userDrawn="1"/>
          </p:nvSpPr>
          <p:spPr>
            <a:xfrm>
              <a:off x="8930757" y="17145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7" name="Rectangle 4116"/>
            <p:cNvSpPr/>
            <p:nvPr userDrawn="1"/>
          </p:nvSpPr>
          <p:spPr>
            <a:xfrm>
              <a:off x="8930757" y="192783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8" name="Rectangle 4117"/>
            <p:cNvSpPr/>
            <p:nvPr userDrawn="1"/>
          </p:nvSpPr>
          <p:spPr>
            <a:xfrm>
              <a:off x="8930757" y="21424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19" name="Rectangle 4118"/>
            <p:cNvSpPr/>
            <p:nvPr userDrawn="1"/>
          </p:nvSpPr>
          <p:spPr>
            <a:xfrm>
              <a:off x="8930757" y="23571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0" name="Rectangle 4119"/>
            <p:cNvSpPr/>
            <p:nvPr userDrawn="1"/>
          </p:nvSpPr>
          <p:spPr>
            <a:xfrm>
              <a:off x="8930757" y="25717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1" name="Rectangle 4120"/>
            <p:cNvSpPr/>
            <p:nvPr userDrawn="1"/>
          </p:nvSpPr>
          <p:spPr>
            <a:xfrm>
              <a:off x="8930757" y="278508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2" name="Rectangle 4121"/>
            <p:cNvSpPr/>
            <p:nvPr userDrawn="1"/>
          </p:nvSpPr>
          <p:spPr>
            <a:xfrm>
              <a:off x="8930757" y="29997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3" name="Rectangle 4122"/>
            <p:cNvSpPr/>
            <p:nvPr userDrawn="1"/>
          </p:nvSpPr>
          <p:spPr>
            <a:xfrm>
              <a:off x="8930757" y="321436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4" name="Rectangle 4123"/>
            <p:cNvSpPr/>
            <p:nvPr userDrawn="1"/>
          </p:nvSpPr>
          <p:spPr>
            <a:xfrm>
              <a:off x="8930757" y="34290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5" name="Rectangle 4124"/>
            <p:cNvSpPr/>
            <p:nvPr userDrawn="1"/>
          </p:nvSpPr>
          <p:spPr>
            <a:xfrm>
              <a:off x="8930757" y="3643640"/>
              <a:ext cx="213243" cy="214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6" name="Rectangle 4125"/>
            <p:cNvSpPr/>
            <p:nvPr userDrawn="1"/>
          </p:nvSpPr>
          <p:spPr>
            <a:xfrm>
              <a:off x="8930757" y="38569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7" name="Rectangle 4126"/>
            <p:cNvSpPr/>
            <p:nvPr userDrawn="1"/>
          </p:nvSpPr>
          <p:spPr>
            <a:xfrm>
              <a:off x="8930757" y="40716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8" name="Rectangle 4127"/>
            <p:cNvSpPr/>
            <p:nvPr userDrawn="1"/>
          </p:nvSpPr>
          <p:spPr>
            <a:xfrm>
              <a:off x="8930757" y="42862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29" name="Rectangle 4128"/>
            <p:cNvSpPr/>
            <p:nvPr userDrawn="1"/>
          </p:nvSpPr>
          <p:spPr>
            <a:xfrm>
              <a:off x="8930757" y="45008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0" name="Rectangle 4129"/>
            <p:cNvSpPr/>
            <p:nvPr userDrawn="1"/>
          </p:nvSpPr>
          <p:spPr>
            <a:xfrm>
              <a:off x="8930757" y="471422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1" name="Rectangle 4130"/>
            <p:cNvSpPr/>
            <p:nvPr userDrawn="1"/>
          </p:nvSpPr>
          <p:spPr>
            <a:xfrm>
              <a:off x="8930757" y="49288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2" name="Rectangle 4131"/>
            <p:cNvSpPr/>
            <p:nvPr userDrawn="1"/>
          </p:nvSpPr>
          <p:spPr>
            <a:xfrm>
              <a:off x="8930757" y="514350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3" name="Rectangle 4132"/>
            <p:cNvSpPr/>
            <p:nvPr userDrawn="1"/>
          </p:nvSpPr>
          <p:spPr>
            <a:xfrm>
              <a:off x="8930757" y="535814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4" name="Rectangle 4133"/>
            <p:cNvSpPr/>
            <p:nvPr userDrawn="1"/>
          </p:nvSpPr>
          <p:spPr>
            <a:xfrm>
              <a:off x="8930757" y="557147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5" name="Rectangle 4134"/>
            <p:cNvSpPr/>
            <p:nvPr userDrawn="1"/>
          </p:nvSpPr>
          <p:spPr>
            <a:xfrm>
              <a:off x="8930757" y="578611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6" name="Rectangle 4135"/>
            <p:cNvSpPr/>
            <p:nvPr userDrawn="1"/>
          </p:nvSpPr>
          <p:spPr>
            <a:xfrm>
              <a:off x="8930757" y="600075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7" name="Rectangle 4136"/>
            <p:cNvSpPr/>
            <p:nvPr userDrawn="1"/>
          </p:nvSpPr>
          <p:spPr>
            <a:xfrm>
              <a:off x="8930757" y="621539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9" name="Rectangle 4138"/>
            <p:cNvSpPr/>
            <p:nvPr userDrawn="1"/>
          </p:nvSpPr>
          <p:spPr>
            <a:xfrm>
              <a:off x="8930757" y="6643360"/>
              <a:ext cx="213243" cy="214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735200"/>
            <a:ext cx="8286117" cy="4502112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fr-FR" sz="2800" cap="none" baseline="0" dirty="0" smtClean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  <a:lvl2pPr>
              <a:defRPr lang="fr-FR" sz="2400" cap="none" baseline="0" dirty="0" smtClean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2pPr>
            <a:lvl3pPr>
              <a:defRPr lang="fr-FR" sz="2000" cap="none" baseline="0" dirty="0" smtClean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3pPr>
            <a:lvl4pPr>
              <a:defRPr lang="fr-FR" sz="1800" cap="none" baseline="0" dirty="0" smtClean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4pPr>
            <a:lvl5pPr>
              <a:defRPr lang="en-US" sz="1800" cap="none" baseline="0" dirty="0">
                <a:effectLst/>
                <a:latin typeface="Helvetica" pitchFamily="2" charset="0"/>
                <a:ea typeface="Helvetica" pitchFamily="2" charset="0"/>
                <a:cs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143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32000" y="6408054"/>
            <a:ext cx="2133600" cy="252000"/>
          </a:xfrm>
          <a:noFill/>
        </p:spPr>
        <p:txBody>
          <a:bodyPr tIns="0" bIns="36000">
            <a:noAutofit/>
          </a:bodyPr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414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054"/>
            <a:ext cx="2133600" cy="252000"/>
          </a:xfrm>
          <a:noFill/>
        </p:spPr>
        <p:txBody>
          <a:bodyPr tIns="0" bIns="36000">
            <a:noAutofit/>
          </a:bodyPr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fld id="{F9922A8A-E335-4B01-9B47-7F79D6129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45" name="Espace réservé du pied de page 4"/>
          <p:cNvSpPr>
            <a:spLocks noGrp="1"/>
          </p:cNvSpPr>
          <p:nvPr>
            <p:ph type="ftr" sz="quarter" idx="13"/>
          </p:nvPr>
        </p:nvSpPr>
        <p:spPr>
          <a:xfrm>
            <a:off x="3124200" y="6408054"/>
            <a:ext cx="2895600" cy="252000"/>
          </a:xfrm>
          <a:noFill/>
        </p:spPr>
        <p:txBody>
          <a:bodyPr tIns="0" bIns="36000">
            <a:noAutofit/>
          </a:bodyPr>
          <a:lstStyle>
            <a:lvl1pPr>
              <a:defRPr>
                <a:solidFill>
                  <a:schemeClr val="accent5"/>
                </a:solidFill>
                <a:latin typeface="Visitor TT2 BRK" pitchFamily="2" charset="0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8E59C-EE0C-4FDF-B6FC-55D23542C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46B8-A8EA-4986-9E31-F4D3639505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39" r:id="rId2"/>
    <p:sldLayoutId id="214748374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ステップアップフェスタ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2020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080000" y="4509120"/>
            <a:ext cx="6768752" cy="1080120"/>
          </a:xfrm>
        </p:spPr>
        <p:txBody>
          <a:bodyPr/>
          <a:lstStyle/>
          <a:p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ゲームプログラム体験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048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u="sng">
                <a:latin typeface="MS Gothic" panose="020B0609070205080204" pitchFamily="49" charset="-128"/>
                <a:ea typeface="MS Gothic" panose="020B0609070205080204" pitchFamily="49" charset="-128"/>
              </a:rPr>
              <a:t>自己紹介</a:t>
            </a:r>
            <a:endParaRPr lang="en-US" u="sng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井上颯騎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２年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専攻：ゲームプログラマ専攻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４年制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出身校：泉大津高等学校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ゲーム：ポケモン、刀剣乱舞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趣味：プログラム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Date	2020/2/22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>
                <a:latin typeface="MS Gothic" panose="020B0609070205080204" pitchFamily="49" charset="-128"/>
                <a:ea typeface="MS Gothic" panose="020B0609070205080204" pitchFamily="49" charset="-128"/>
              </a:rPr>
              <a:pPr/>
              <a:t>2</a:t>
            </a:fld>
            <a:endParaRPr 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MS Gothic" panose="020B0609070205080204" pitchFamily="49" charset="-128"/>
                <a:ea typeface="MS Gothic" panose="020B0609070205080204" pitchFamily="49" charset="-128"/>
              </a:rPr>
              <a:t>Footer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57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u="sng">
                <a:latin typeface="MS Gothic" panose="020B0609070205080204" pitchFamily="49" charset="-128"/>
                <a:ea typeface="MS Gothic" panose="020B0609070205080204" pitchFamily="49" charset="-128"/>
              </a:rPr>
              <a:t>体験内容</a:t>
            </a:r>
            <a:endParaRPr lang="en-US" u="sng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C26D2663-08B1-5840-937F-7DD5F3C6A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961521"/>
              </p:ext>
            </p:extLst>
          </p:nvPr>
        </p:nvGraphicFramePr>
        <p:xfrm>
          <a:off x="425274" y="1844824"/>
          <a:ext cx="8261526" cy="64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Date	2020/2/22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>
                <a:latin typeface="MS Gothic" panose="020B0609070205080204" pitchFamily="49" charset="-128"/>
                <a:ea typeface="MS Gothic" panose="020B0609070205080204" pitchFamily="49" charset="-128"/>
              </a:rPr>
              <a:pPr/>
              <a:t>3</a:t>
            </a:fld>
            <a:endParaRPr 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MS Gothic" panose="020B0609070205080204" pitchFamily="49" charset="-128"/>
                <a:ea typeface="MS Gothic" panose="020B0609070205080204" pitchFamily="49" charset="-128"/>
              </a:rPr>
              <a:t>Footer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8" name="図表 7">
            <a:extLst>
              <a:ext uri="{FF2B5EF4-FFF2-40B4-BE49-F238E27FC236}">
                <a16:creationId xmlns:a16="http://schemas.microsoft.com/office/drawing/2014/main" id="{73FDF4B2-7C88-9049-8E96-E3EFB0F45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426477"/>
              </p:ext>
            </p:extLst>
          </p:nvPr>
        </p:nvGraphicFramePr>
        <p:xfrm>
          <a:off x="425274" y="2896345"/>
          <a:ext cx="826152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5219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u="sng">
                <a:latin typeface="MS Gothic" panose="020B0609070205080204" pitchFamily="49" charset="-128"/>
                <a:ea typeface="MS Gothic" panose="020B0609070205080204" pitchFamily="49" charset="-128"/>
              </a:rPr>
              <a:t>学習内容</a:t>
            </a:r>
            <a:r>
              <a:rPr lang="en-US" altLang="ja-JP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u="sng">
                <a:latin typeface="MS Gothic" panose="020B0609070205080204" pitchFamily="49" charset="-128"/>
                <a:ea typeface="MS Gothic" panose="020B0609070205080204" pitchFamily="49" charset="-128"/>
              </a:rPr>
              <a:t>ゲームコース</a:t>
            </a:r>
            <a:r>
              <a:rPr lang="en-US" altLang="ja-JP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endParaRPr lang="en-US" u="sng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Date	2020/2/22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>
                <a:latin typeface="MS Gothic" panose="020B0609070205080204" pitchFamily="49" charset="-128"/>
                <a:ea typeface="MS Gothic" panose="020B0609070205080204" pitchFamily="49" charset="-128"/>
              </a:rPr>
              <a:pPr/>
              <a:t>4</a:t>
            </a:fld>
            <a:endParaRPr 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MS Gothic" panose="020B0609070205080204" pitchFamily="49" charset="-128"/>
                <a:ea typeface="MS Gothic" panose="020B0609070205080204" pitchFamily="49" charset="-128"/>
              </a:rPr>
              <a:t>Footer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4453C0C6-60E8-714E-ADC6-C22F2C885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997049"/>
              </p:ext>
            </p:extLst>
          </p:nvPr>
        </p:nvGraphicFramePr>
        <p:xfrm>
          <a:off x="0" y="1718038"/>
          <a:ext cx="9144000" cy="430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57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u="sng">
                <a:latin typeface="MS Gothic" panose="020B0609070205080204" pitchFamily="49" charset="-128"/>
                <a:ea typeface="MS Gothic" panose="020B0609070205080204" pitchFamily="49" charset="-128"/>
              </a:rPr>
              <a:t>プログラマーの役割</a:t>
            </a:r>
            <a:endParaRPr lang="en-US" u="sng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Date	2020/2/22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>
                <a:latin typeface="MS Gothic" panose="020B0609070205080204" pitchFamily="49" charset="-128"/>
                <a:ea typeface="MS Gothic" panose="020B0609070205080204" pitchFamily="49" charset="-128"/>
              </a:rPr>
              <a:pPr/>
              <a:t>5</a:t>
            </a:fld>
            <a:endParaRPr 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MS Gothic" panose="020B0609070205080204" pitchFamily="49" charset="-128"/>
                <a:ea typeface="MS Gothic" panose="020B0609070205080204" pitchFamily="49" charset="-128"/>
              </a:rPr>
              <a:t>Footer</a:t>
            </a:r>
            <a:endParaRPr 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84AEC9-BED1-7744-948C-FD1D977D4F21}"/>
              </a:ext>
            </a:extLst>
          </p:cNvPr>
          <p:cNvSpPr txBox="1"/>
          <p:nvPr/>
        </p:nvSpPr>
        <p:spPr>
          <a:xfrm>
            <a:off x="323528" y="1601924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キャラクタ制御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イベント制御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ネットワーク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フレームワーク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エフェクト制御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サウンド制御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シェーダー制御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サーバーサイド</a:t>
            </a: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4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Customize your headline here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  <a:p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3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headline here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  <a:p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ixel 2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E7E4DB"/>
      </a:accent3>
      <a:accent4>
        <a:srgbClr val="C31715"/>
      </a:accent4>
      <a:accent5>
        <a:srgbClr val="C31715"/>
      </a:accent5>
      <a:accent6>
        <a:srgbClr val="9EB31C"/>
      </a:accent6>
      <a:hlink>
        <a:srgbClr val="00B0F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138</Words>
  <Application>Microsoft Macintosh PowerPoint</Application>
  <PresentationFormat>画面に合わせる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MS Gothic</vt:lpstr>
      <vt:lpstr>Visitor TT2 BRK</vt:lpstr>
      <vt:lpstr>Arial</vt:lpstr>
      <vt:lpstr>Calibri</vt:lpstr>
      <vt:lpstr>Helvetica</vt:lpstr>
      <vt:lpstr>Thème Office</vt:lpstr>
      <vt:lpstr>ステップアップフェスタ2020</vt:lpstr>
      <vt:lpstr>自己紹介</vt:lpstr>
      <vt:lpstr>体験内容</vt:lpstr>
      <vt:lpstr>学習内容(ゲームコース)</vt:lpstr>
      <vt:lpstr>プログラマーの役割</vt:lpstr>
      <vt:lpstr>Customize your headline here</vt:lpstr>
      <vt:lpstr>Customize your headline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Pixel</dc:title>
  <dc:creator>showeet.com</dc:creator>
  <cp:lastModifiedBy>井上　颯騎</cp:lastModifiedBy>
  <cp:revision>4</cp:revision>
  <dcterms:created xsi:type="dcterms:W3CDTF">2012-01-16T12:17:13Z</dcterms:created>
  <dcterms:modified xsi:type="dcterms:W3CDTF">2020-02-22T04:25:28Z</dcterms:modified>
  <cp:category>Templates</cp:category>
</cp:coreProperties>
</file>