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sldIdLst>
    <p:sldId id="271" r:id="rId2"/>
    <p:sldId id="274" r:id="rId3"/>
    <p:sldId id="275" r:id="rId4"/>
    <p:sldId id="276" r:id="rId5"/>
    <p:sldId id="279" r:id="rId6"/>
    <p:sldId id="280" r:id="rId7"/>
    <p:sldId id="281" r:id="rId8"/>
    <p:sldId id="277" r:id="rId9"/>
    <p:sldId id="278" r:id="rId10"/>
    <p:sldId id="282" r:id="rId11"/>
    <p:sldId id="272"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F02"/>
    <a:srgbClr val="4F6F41"/>
    <a:srgbClr val="177EBD"/>
    <a:srgbClr val="BD1550"/>
    <a:srgbClr val="8A9B0F"/>
    <a:srgbClr val="490A3D"/>
    <a:srgbClr val="A51A44"/>
    <a:srgbClr val="ABBD29"/>
    <a:srgbClr val="C8D84B"/>
    <a:srgbClr val="E0F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0" autoAdjust="0"/>
    <p:restoredTop sz="75230" autoAdjust="0"/>
  </p:normalViewPr>
  <p:slideViewPr>
    <p:cSldViewPr>
      <p:cViewPr varScale="1">
        <p:scale>
          <a:sx n="84" d="100"/>
          <a:sy n="84" d="100"/>
        </p:scale>
        <p:origin x="200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69C72-39EA-48FB-AEF9-69886049A7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57C04B81-86A0-4877-8631-BC8D14A2A210}">
      <dgm:prSet/>
      <dgm:spPr/>
      <dgm:t>
        <a:bodyPr/>
        <a:lstStyle/>
        <a:p>
          <a:pPr rtl="0"/>
          <a:r>
            <a:rPr lang="ja-JP" altLang="en-US" baseline="0" dirty="0" smtClean="0"/>
            <a:t>名前　    ： </a:t>
          </a:r>
          <a:r>
            <a:rPr lang="ja-JP" baseline="0" dirty="0" smtClean="0"/>
            <a:t>井上颯騎</a:t>
          </a:r>
          <a:r>
            <a:rPr lang="en-US" baseline="0" dirty="0" smtClean="0"/>
            <a:t>(</a:t>
          </a:r>
          <a:r>
            <a:rPr lang="ja-JP" baseline="0" dirty="0" smtClean="0"/>
            <a:t>２年</a:t>
          </a:r>
          <a:r>
            <a:rPr lang="en-US" baseline="0" dirty="0" smtClean="0"/>
            <a:t>)</a:t>
          </a:r>
          <a:endParaRPr lang="ja-JP" dirty="0"/>
        </a:p>
      </dgm:t>
    </dgm:pt>
    <dgm:pt modelId="{82594DD6-5767-46E1-89D2-8E8839270DA0}" type="parTrans" cxnId="{CBF16F43-E53D-460D-A973-3EED3B810C05}">
      <dgm:prSet/>
      <dgm:spPr/>
      <dgm:t>
        <a:bodyPr/>
        <a:lstStyle/>
        <a:p>
          <a:endParaRPr kumimoji="1" lang="ja-JP" altLang="en-US"/>
        </a:p>
      </dgm:t>
    </dgm:pt>
    <dgm:pt modelId="{8C6CCEB5-7629-4E6B-8F42-3FD6D9863B2A}" type="sibTrans" cxnId="{CBF16F43-E53D-460D-A973-3EED3B810C05}">
      <dgm:prSet/>
      <dgm:spPr/>
      <dgm:t>
        <a:bodyPr/>
        <a:lstStyle/>
        <a:p>
          <a:endParaRPr kumimoji="1" lang="ja-JP" altLang="en-US"/>
        </a:p>
      </dgm:t>
    </dgm:pt>
    <dgm:pt modelId="{F63CF996-7DB3-4007-9110-FE1996AA9858}">
      <dgm:prSet/>
      <dgm:spPr/>
      <dgm:t>
        <a:bodyPr/>
        <a:lstStyle/>
        <a:p>
          <a:pPr rtl="0"/>
          <a:r>
            <a:rPr lang="ja-JP" baseline="0" dirty="0" smtClean="0"/>
            <a:t>専攻</a:t>
          </a:r>
          <a:r>
            <a:rPr lang="ja-JP" altLang="en-US" baseline="0" dirty="0" smtClean="0"/>
            <a:t>　    </a:t>
          </a:r>
          <a:r>
            <a:rPr lang="ja-JP" baseline="0" dirty="0" smtClean="0"/>
            <a:t>：</a:t>
          </a:r>
          <a:r>
            <a:rPr lang="en-US" altLang="ja-JP" baseline="0" dirty="0" smtClean="0"/>
            <a:t> </a:t>
          </a:r>
          <a:r>
            <a:rPr lang="ja-JP" baseline="0" dirty="0" smtClean="0"/>
            <a:t>ゲームプログラマ専攻</a:t>
          </a:r>
          <a:r>
            <a:rPr lang="en-US" baseline="0" dirty="0" smtClean="0"/>
            <a:t>(</a:t>
          </a:r>
          <a:r>
            <a:rPr lang="ja-JP" baseline="0" dirty="0" smtClean="0"/>
            <a:t>４年制</a:t>
          </a:r>
          <a:r>
            <a:rPr lang="en-US" baseline="0" dirty="0" smtClean="0"/>
            <a:t>)</a:t>
          </a:r>
          <a:endParaRPr lang="ja-JP" dirty="0"/>
        </a:p>
      </dgm:t>
    </dgm:pt>
    <dgm:pt modelId="{445E8462-D0ED-4C35-BE17-4736657A9B93}" type="parTrans" cxnId="{CCA22E68-957B-408A-90AA-17705944B0F0}">
      <dgm:prSet/>
      <dgm:spPr/>
      <dgm:t>
        <a:bodyPr/>
        <a:lstStyle/>
        <a:p>
          <a:endParaRPr kumimoji="1" lang="ja-JP" altLang="en-US"/>
        </a:p>
      </dgm:t>
    </dgm:pt>
    <dgm:pt modelId="{89D093FA-A4B9-4EAF-A56F-B9A90A6F0682}" type="sibTrans" cxnId="{CCA22E68-957B-408A-90AA-17705944B0F0}">
      <dgm:prSet/>
      <dgm:spPr/>
      <dgm:t>
        <a:bodyPr/>
        <a:lstStyle/>
        <a:p>
          <a:endParaRPr kumimoji="1" lang="ja-JP" altLang="en-US"/>
        </a:p>
      </dgm:t>
    </dgm:pt>
    <dgm:pt modelId="{7A074454-2EA8-4B2A-A358-42CB3C2A8969}">
      <dgm:prSet/>
      <dgm:spPr/>
      <dgm:t>
        <a:bodyPr/>
        <a:lstStyle/>
        <a:p>
          <a:pPr rtl="0"/>
          <a:r>
            <a:rPr lang="ja-JP" baseline="0" dirty="0" smtClean="0"/>
            <a:t>出身校</a:t>
          </a:r>
          <a:r>
            <a:rPr lang="en-US" altLang="ja-JP" baseline="0" dirty="0" smtClean="0"/>
            <a:t>   </a:t>
          </a:r>
          <a:r>
            <a:rPr lang="ja-JP" baseline="0" dirty="0" smtClean="0"/>
            <a:t>：</a:t>
          </a:r>
          <a:r>
            <a:rPr lang="en-US" altLang="ja-JP" baseline="0" dirty="0" smtClean="0"/>
            <a:t> </a:t>
          </a:r>
          <a:r>
            <a:rPr lang="ja-JP" baseline="0" dirty="0" smtClean="0"/>
            <a:t>泉大津高等学校</a:t>
          </a:r>
          <a:endParaRPr lang="ja-JP" dirty="0"/>
        </a:p>
      </dgm:t>
    </dgm:pt>
    <dgm:pt modelId="{7549F00E-02DB-4C2A-B5A6-976D6F47664A}" type="parTrans" cxnId="{25FA3371-2BD3-4768-A312-643035A106DB}">
      <dgm:prSet/>
      <dgm:spPr/>
      <dgm:t>
        <a:bodyPr/>
        <a:lstStyle/>
        <a:p>
          <a:endParaRPr kumimoji="1" lang="ja-JP" altLang="en-US"/>
        </a:p>
      </dgm:t>
    </dgm:pt>
    <dgm:pt modelId="{4E38F2C5-5829-4A80-A073-07CE81251476}" type="sibTrans" cxnId="{25FA3371-2BD3-4768-A312-643035A106DB}">
      <dgm:prSet/>
      <dgm:spPr/>
      <dgm:t>
        <a:bodyPr/>
        <a:lstStyle/>
        <a:p>
          <a:endParaRPr kumimoji="1" lang="ja-JP" altLang="en-US"/>
        </a:p>
      </dgm:t>
    </dgm:pt>
    <dgm:pt modelId="{00DE9DB2-090F-4EF6-859A-9662FC420514}">
      <dgm:prSet/>
      <dgm:spPr/>
      <dgm:t>
        <a:bodyPr/>
        <a:lstStyle/>
        <a:p>
          <a:pPr rtl="0"/>
          <a:r>
            <a:rPr lang="ja-JP" baseline="0" dirty="0" smtClean="0"/>
            <a:t>ゲーム</a:t>
          </a:r>
          <a:r>
            <a:rPr lang="en-US" altLang="ja-JP" baseline="0" dirty="0" smtClean="0"/>
            <a:t>    </a:t>
          </a:r>
          <a:r>
            <a:rPr lang="ja-JP" baseline="0" dirty="0" smtClean="0"/>
            <a:t>：</a:t>
          </a:r>
          <a:r>
            <a:rPr lang="en-US" altLang="ja-JP" baseline="0" dirty="0" smtClean="0"/>
            <a:t> </a:t>
          </a:r>
          <a:r>
            <a:rPr lang="ja-JP" baseline="0" dirty="0" smtClean="0"/>
            <a:t>ポケモン、刀剣乱舞</a:t>
          </a:r>
          <a:endParaRPr lang="ja-JP" dirty="0"/>
        </a:p>
      </dgm:t>
    </dgm:pt>
    <dgm:pt modelId="{011FAA7C-34A0-4D6F-8431-24B162629113}" type="parTrans" cxnId="{9B129BF5-7674-4982-A9F2-DB0B26CEDC55}">
      <dgm:prSet/>
      <dgm:spPr/>
      <dgm:t>
        <a:bodyPr/>
        <a:lstStyle/>
        <a:p>
          <a:endParaRPr kumimoji="1" lang="ja-JP" altLang="en-US"/>
        </a:p>
      </dgm:t>
    </dgm:pt>
    <dgm:pt modelId="{AFCDEFED-71E4-4A0A-B98C-18D43F712FB5}" type="sibTrans" cxnId="{9B129BF5-7674-4982-A9F2-DB0B26CEDC55}">
      <dgm:prSet/>
      <dgm:spPr/>
      <dgm:t>
        <a:bodyPr/>
        <a:lstStyle/>
        <a:p>
          <a:endParaRPr kumimoji="1" lang="ja-JP" altLang="en-US"/>
        </a:p>
      </dgm:t>
    </dgm:pt>
    <dgm:pt modelId="{695E2473-6B93-40A2-8333-8BC1424E26D9}">
      <dgm:prSet/>
      <dgm:spPr/>
      <dgm:t>
        <a:bodyPr/>
        <a:lstStyle/>
        <a:p>
          <a:pPr rtl="0"/>
          <a:r>
            <a:rPr lang="ja-JP" baseline="0" dirty="0" smtClean="0"/>
            <a:t>趣味</a:t>
          </a:r>
          <a:r>
            <a:rPr lang="ja-JP" altLang="en-US" baseline="0" dirty="0" smtClean="0"/>
            <a:t>　     </a:t>
          </a:r>
          <a:r>
            <a:rPr lang="ja-JP" baseline="0" dirty="0" smtClean="0"/>
            <a:t>：</a:t>
          </a:r>
          <a:r>
            <a:rPr lang="en-US" altLang="ja-JP" baseline="0" dirty="0" smtClean="0"/>
            <a:t> </a:t>
          </a:r>
          <a:r>
            <a:rPr lang="ja-JP" baseline="0" dirty="0" smtClean="0"/>
            <a:t>プログラム</a:t>
          </a:r>
          <a:endParaRPr lang="ja-JP" dirty="0"/>
        </a:p>
      </dgm:t>
    </dgm:pt>
    <dgm:pt modelId="{7F59867E-4004-4575-974F-AEC4175C4706}" type="parTrans" cxnId="{192B414A-436D-40A2-BFCD-3CBEAA5C0918}">
      <dgm:prSet/>
      <dgm:spPr/>
      <dgm:t>
        <a:bodyPr/>
        <a:lstStyle/>
        <a:p>
          <a:endParaRPr kumimoji="1" lang="ja-JP" altLang="en-US"/>
        </a:p>
      </dgm:t>
    </dgm:pt>
    <dgm:pt modelId="{329B4BFD-D6FA-4769-B5B3-55F2E10BD6F7}" type="sibTrans" cxnId="{192B414A-436D-40A2-BFCD-3CBEAA5C0918}">
      <dgm:prSet/>
      <dgm:spPr/>
      <dgm:t>
        <a:bodyPr/>
        <a:lstStyle/>
        <a:p>
          <a:endParaRPr kumimoji="1" lang="ja-JP" altLang="en-US"/>
        </a:p>
      </dgm:t>
    </dgm:pt>
    <dgm:pt modelId="{E5D6383B-4D34-4136-A43B-672D697144D0}" type="pres">
      <dgm:prSet presAssocID="{2F769C72-39EA-48FB-AEF9-69886049A74E}" presName="linear" presStyleCnt="0">
        <dgm:presLayoutVars>
          <dgm:animLvl val="lvl"/>
          <dgm:resizeHandles val="exact"/>
        </dgm:presLayoutVars>
      </dgm:prSet>
      <dgm:spPr/>
    </dgm:pt>
    <dgm:pt modelId="{8685E17B-EE32-47A1-8BE0-00184EC2ECF5}" type="pres">
      <dgm:prSet presAssocID="{57C04B81-86A0-4877-8631-BC8D14A2A210}" presName="parentText" presStyleLbl="node1" presStyleIdx="0" presStyleCnt="5">
        <dgm:presLayoutVars>
          <dgm:chMax val="0"/>
          <dgm:bulletEnabled val="1"/>
        </dgm:presLayoutVars>
      </dgm:prSet>
      <dgm:spPr/>
      <dgm:t>
        <a:bodyPr/>
        <a:lstStyle/>
        <a:p>
          <a:endParaRPr kumimoji="1" lang="ja-JP" altLang="en-US"/>
        </a:p>
      </dgm:t>
    </dgm:pt>
    <dgm:pt modelId="{F541C998-634B-454C-B8CC-2675E86E6DE2}" type="pres">
      <dgm:prSet presAssocID="{8C6CCEB5-7629-4E6B-8F42-3FD6D9863B2A}" presName="spacer" presStyleCnt="0"/>
      <dgm:spPr/>
    </dgm:pt>
    <dgm:pt modelId="{7EC8AEBD-6B63-40F5-B856-F3BC56B681BB}" type="pres">
      <dgm:prSet presAssocID="{F63CF996-7DB3-4007-9110-FE1996AA9858}" presName="parentText" presStyleLbl="node1" presStyleIdx="1" presStyleCnt="5">
        <dgm:presLayoutVars>
          <dgm:chMax val="0"/>
          <dgm:bulletEnabled val="1"/>
        </dgm:presLayoutVars>
      </dgm:prSet>
      <dgm:spPr/>
      <dgm:t>
        <a:bodyPr/>
        <a:lstStyle/>
        <a:p>
          <a:endParaRPr kumimoji="1" lang="ja-JP" altLang="en-US"/>
        </a:p>
      </dgm:t>
    </dgm:pt>
    <dgm:pt modelId="{875C1BD4-5C41-4EA6-96ED-87EFDD7DEF93}" type="pres">
      <dgm:prSet presAssocID="{89D093FA-A4B9-4EAF-A56F-B9A90A6F0682}" presName="spacer" presStyleCnt="0"/>
      <dgm:spPr/>
    </dgm:pt>
    <dgm:pt modelId="{517B7467-5941-4209-9702-6ED4F1CD9EAE}" type="pres">
      <dgm:prSet presAssocID="{7A074454-2EA8-4B2A-A358-42CB3C2A8969}" presName="parentText" presStyleLbl="node1" presStyleIdx="2" presStyleCnt="5">
        <dgm:presLayoutVars>
          <dgm:chMax val="0"/>
          <dgm:bulletEnabled val="1"/>
        </dgm:presLayoutVars>
      </dgm:prSet>
      <dgm:spPr/>
      <dgm:t>
        <a:bodyPr/>
        <a:lstStyle/>
        <a:p>
          <a:endParaRPr kumimoji="1" lang="ja-JP" altLang="en-US"/>
        </a:p>
      </dgm:t>
    </dgm:pt>
    <dgm:pt modelId="{7FA488F5-D70F-4D61-9F03-BE905CD7D143}" type="pres">
      <dgm:prSet presAssocID="{4E38F2C5-5829-4A80-A073-07CE81251476}" presName="spacer" presStyleCnt="0"/>
      <dgm:spPr/>
    </dgm:pt>
    <dgm:pt modelId="{E59ADC84-E128-4C52-94D2-4B9758906D0E}" type="pres">
      <dgm:prSet presAssocID="{00DE9DB2-090F-4EF6-859A-9662FC420514}" presName="parentText" presStyleLbl="node1" presStyleIdx="3" presStyleCnt="5">
        <dgm:presLayoutVars>
          <dgm:chMax val="0"/>
          <dgm:bulletEnabled val="1"/>
        </dgm:presLayoutVars>
      </dgm:prSet>
      <dgm:spPr/>
      <dgm:t>
        <a:bodyPr/>
        <a:lstStyle/>
        <a:p>
          <a:endParaRPr kumimoji="1" lang="ja-JP" altLang="en-US"/>
        </a:p>
      </dgm:t>
    </dgm:pt>
    <dgm:pt modelId="{C101B8E5-EFB5-4171-81E3-E5630A9C28EE}" type="pres">
      <dgm:prSet presAssocID="{AFCDEFED-71E4-4A0A-B98C-18D43F712FB5}" presName="spacer" presStyleCnt="0"/>
      <dgm:spPr/>
    </dgm:pt>
    <dgm:pt modelId="{422FA1AB-ADB3-4239-A87B-55CE8A0C3CE0}" type="pres">
      <dgm:prSet presAssocID="{695E2473-6B93-40A2-8333-8BC1424E26D9}" presName="parentText" presStyleLbl="node1" presStyleIdx="4" presStyleCnt="5">
        <dgm:presLayoutVars>
          <dgm:chMax val="0"/>
          <dgm:bulletEnabled val="1"/>
        </dgm:presLayoutVars>
      </dgm:prSet>
      <dgm:spPr/>
    </dgm:pt>
  </dgm:ptLst>
  <dgm:cxnLst>
    <dgm:cxn modelId="{CCA22E68-957B-408A-90AA-17705944B0F0}" srcId="{2F769C72-39EA-48FB-AEF9-69886049A74E}" destId="{F63CF996-7DB3-4007-9110-FE1996AA9858}" srcOrd="1" destOrd="0" parTransId="{445E8462-D0ED-4C35-BE17-4736657A9B93}" sibTransId="{89D093FA-A4B9-4EAF-A56F-B9A90A6F0682}"/>
    <dgm:cxn modelId="{233BC05B-7EDF-4C2A-AA39-3D6CE1D01AF7}" type="presOf" srcId="{57C04B81-86A0-4877-8631-BC8D14A2A210}" destId="{8685E17B-EE32-47A1-8BE0-00184EC2ECF5}" srcOrd="0" destOrd="0" presId="urn:microsoft.com/office/officeart/2005/8/layout/vList2"/>
    <dgm:cxn modelId="{669EF2B5-2307-4C9F-B498-BC72D6F091DC}" type="presOf" srcId="{7A074454-2EA8-4B2A-A358-42CB3C2A8969}" destId="{517B7467-5941-4209-9702-6ED4F1CD9EAE}" srcOrd="0" destOrd="0" presId="urn:microsoft.com/office/officeart/2005/8/layout/vList2"/>
    <dgm:cxn modelId="{25FA3371-2BD3-4768-A312-643035A106DB}" srcId="{2F769C72-39EA-48FB-AEF9-69886049A74E}" destId="{7A074454-2EA8-4B2A-A358-42CB3C2A8969}" srcOrd="2" destOrd="0" parTransId="{7549F00E-02DB-4C2A-B5A6-976D6F47664A}" sibTransId="{4E38F2C5-5829-4A80-A073-07CE81251476}"/>
    <dgm:cxn modelId="{9B129BF5-7674-4982-A9F2-DB0B26CEDC55}" srcId="{2F769C72-39EA-48FB-AEF9-69886049A74E}" destId="{00DE9DB2-090F-4EF6-859A-9662FC420514}" srcOrd="3" destOrd="0" parTransId="{011FAA7C-34A0-4D6F-8431-24B162629113}" sibTransId="{AFCDEFED-71E4-4A0A-B98C-18D43F712FB5}"/>
    <dgm:cxn modelId="{34174735-70F6-4E1F-A742-883719095FA5}" type="presOf" srcId="{695E2473-6B93-40A2-8333-8BC1424E26D9}" destId="{422FA1AB-ADB3-4239-A87B-55CE8A0C3CE0}" srcOrd="0" destOrd="0" presId="urn:microsoft.com/office/officeart/2005/8/layout/vList2"/>
    <dgm:cxn modelId="{00DF19F4-477F-4106-9E6B-78F3D014B117}" type="presOf" srcId="{00DE9DB2-090F-4EF6-859A-9662FC420514}" destId="{E59ADC84-E128-4C52-94D2-4B9758906D0E}" srcOrd="0" destOrd="0" presId="urn:microsoft.com/office/officeart/2005/8/layout/vList2"/>
    <dgm:cxn modelId="{7110D2E4-617C-43A2-8018-2A25B10335E6}" type="presOf" srcId="{2F769C72-39EA-48FB-AEF9-69886049A74E}" destId="{E5D6383B-4D34-4136-A43B-672D697144D0}" srcOrd="0" destOrd="0" presId="urn:microsoft.com/office/officeart/2005/8/layout/vList2"/>
    <dgm:cxn modelId="{192B414A-436D-40A2-BFCD-3CBEAA5C0918}" srcId="{2F769C72-39EA-48FB-AEF9-69886049A74E}" destId="{695E2473-6B93-40A2-8333-8BC1424E26D9}" srcOrd="4" destOrd="0" parTransId="{7F59867E-4004-4575-974F-AEC4175C4706}" sibTransId="{329B4BFD-D6FA-4769-B5B3-55F2E10BD6F7}"/>
    <dgm:cxn modelId="{847ACF23-06F0-471A-8DB8-12C47C5AD862}" type="presOf" srcId="{F63CF996-7DB3-4007-9110-FE1996AA9858}" destId="{7EC8AEBD-6B63-40F5-B856-F3BC56B681BB}" srcOrd="0" destOrd="0" presId="urn:microsoft.com/office/officeart/2005/8/layout/vList2"/>
    <dgm:cxn modelId="{CBF16F43-E53D-460D-A973-3EED3B810C05}" srcId="{2F769C72-39EA-48FB-AEF9-69886049A74E}" destId="{57C04B81-86A0-4877-8631-BC8D14A2A210}" srcOrd="0" destOrd="0" parTransId="{82594DD6-5767-46E1-89D2-8E8839270DA0}" sibTransId="{8C6CCEB5-7629-4E6B-8F42-3FD6D9863B2A}"/>
    <dgm:cxn modelId="{8B93531B-E7FD-481C-9705-83D9F3DCF7CC}" type="presParOf" srcId="{E5D6383B-4D34-4136-A43B-672D697144D0}" destId="{8685E17B-EE32-47A1-8BE0-00184EC2ECF5}" srcOrd="0" destOrd="0" presId="urn:microsoft.com/office/officeart/2005/8/layout/vList2"/>
    <dgm:cxn modelId="{23142EFD-A8DC-4768-A068-00E918558DA8}" type="presParOf" srcId="{E5D6383B-4D34-4136-A43B-672D697144D0}" destId="{F541C998-634B-454C-B8CC-2675E86E6DE2}" srcOrd="1" destOrd="0" presId="urn:microsoft.com/office/officeart/2005/8/layout/vList2"/>
    <dgm:cxn modelId="{04164925-E97C-456F-92C3-1AE19EB3BC8B}" type="presParOf" srcId="{E5D6383B-4D34-4136-A43B-672D697144D0}" destId="{7EC8AEBD-6B63-40F5-B856-F3BC56B681BB}" srcOrd="2" destOrd="0" presId="urn:microsoft.com/office/officeart/2005/8/layout/vList2"/>
    <dgm:cxn modelId="{68959F8D-BF35-4661-9F6A-D83E6A43A585}" type="presParOf" srcId="{E5D6383B-4D34-4136-A43B-672D697144D0}" destId="{875C1BD4-5C41-4EA6-96ED-87EFDD7DEF93}" srcOrd="3" destOrd="0" presId="urn:microsoft.com/office/officeart/2005/8/layout/vList2"/>
    <dgm:cxn modelId="{5BF0CDA8-7C4F-40ED-AE13-3B109FDB501E}" type="presParOf" srcId="{E5D6383B-4D34-4136-A43B-672D697144D0}" destId="{517B7467-5941-4209-9702-6ED4F1CD9EAE}" srcOrd="4" destOrd="0" presId="urn:microsoft.com/office/officeart/2005/8/layout/vList2"/>
    <dgm:cxn modelId="{E4C76351-E775-4330-91F5-6DA2DEF7DA40}" type="presParOf" srcId="{E5D6383B-4D34-4136-A43B-672D697144D0}" destId="{7FA488F5-D70F-4D61-9F03-BE905CD7D143}" srcOrd="5" destOrd="0" presId="urn:microsoft.com/office/officeart/2005/8/layout/vList2"/>
    <dgm:cxn modelId="{B1864D19-952E-45D8-A48D-7620481F54C8}" type="presParOf" srcId="{E5D6383B-4D34-4136-A43B-672D697144D0}" destId="{E59ADC84-E128-4C52-94D2-4B9758906D0E}" srcOrd="6" destOrd="0" presId="urn:microsoft.com/office/officeart/2005/8/layout/vList2"/>
    <dgm:cxn modelId="{34E007A7-46C7-442F-8712-E153411E046A}" type="presParOf" srcId="{E5D6383B-4D34-4136-A43B-672D697144D0}" destId="{C101B8E5-EFB5-4171-81E3-E5630A9C28EE}" srcOrd="7" destOrd="0" presId="urn:microsoft.com/office/officeart/2005/8/layout/vList2"/>
    <dgm:cxn modelId="{5A44D9D3-3E11-4AAD-805E-BFCDD103D6BA}" type="presParOf" srcId="{E5D6383B-4D34-4136-A43B-672D697144D0}" destId="{422FA1AB-ADB3-4239-A87B-55CE8A0C3CE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BC4D70-52B3-4D84-B2D9-F0D1159B97DF}"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kumimoji="1" lang="ja-JP" altLang="en-US"/>
        </a:p>
      </dgm:t>
    </dgm:pt>
    <dgm:pt modelId="{46CBC22C-9711-4889-A48B-642185BA78A5}">
      <dgm:prSet/>
      <dgm:spPr/>
      <dgm:t>
        <a:bodyPr/>
        <a:lstStyle/>
        <a:p>
          <a:pPr rtl="0"/>
          <a:r>
            <a:rPr kumimoji="1" lang="ja-JP" dirty="0" smtClean="0"/>
            <a:t>キャラクタ制御</a:t>
          </a:r>
          <a:endParaRPr lang="ja-JP" dirty="0"/>
        </a:p>
      </dgm:t>
    </dgm:pt>
    <dgm:pt modelId="{7F8E9AE7-8604-4540-B139-FA8B7C734047}" type="parTrans" cxnId="{64808B01-FC84-40F5-B8D1-07DC16D65ED4}">
      <dgm:prSet/>
      <dgm:spPr/>
      <dgm:t>
        <a:bodyPr/>
        <a:lstStyle/>
        <a:p>
          <a:endParaRPr kumimoji="1" lang="ja-JP" altLang="en-US"/>
        </a:p>
      </dgm:t>
    </dgm:pt>
    <dgm:pt modelId="{B3895802-83D3-4411-A6F5-FC765D48FC0F}" type="sibTrans" cxnId="{64808B01-FC84-40F5-B8D1-07DC16D65ED4}">
      <dgm:prSet/>
      <dgm:spPr/>
      <dgm:t>
        <a:bodyPr/>
        <a:lstStyle/>
        <a:p>
          <a:endParaRPr kumimoji="1" lang="ja-JP" altLang="en-US"/>
        </a:p>
      </dgm:t>
    </dgm:pt>
    <dgm:pt modelId="{C8B67B62-F55A-41A9-9D45-D37E6872E481}">
      <dgm:prSet/>
      <dgm:spPr/>
      <dgm:t>
        <a:bodyPr/>
        <a:lstStyle/>
        <a:p>
          <a:pPr rtl="0"/>
          <a:r>
            <a:rPr kumimoji="1" lang="ja-JP" smtClean="0"/>
            <a:t>イベント制御</a:t>
          </a:r>
          <a:endParaRPr lang="ja-JP"/>
        </a:p>
      </dgm:t>
    </dgm:pt>
    <dgm:pt modelId="{7F3C626C-638B-40AC-9233-7E3688150DA6}" type="parTrans" cxnId="{96BDC939-6E5B-44A7-9CAB-09DEA345DC02}">
      <dgm:prSet/>
      <dgm:spPr/>
      <dgm:t>
        <a:bodyPr/>
        <a:lstStyle/>
        <a:p>
          <a:endParaRPr kumimoji="1" lang="ja-JP" altLang="en-US"/>
        </a:p>
      </dgm:t>
    </dgm:pt>
    <dgm:pt modelId="{3092AC89-BACD-4330-9D99-DFFE53AA7EB3}" type="sibTrans" cxnId="{96BDC939-6E5B-44A7-9CAB-09DEA345DC02}">
      <dgm:prSet/>
      <dgm:spPr/>
      <dgm:t>
        <a:bodyPr/>
        <a:lstStyle/>
        <a:p>
          <a:endParaRPr kumimoji="1" lang="ja-JP" altLang="en-US"/>
        </a:p>
      </dgm:t>
    </dgm:pt>
    <dgm:pt modelId="{E6612B64-AB9B-4CF0-9A3D-EF69E6ED749C}">
      <dgm:prSet/>
      <dgm:spPr/>
      <dgm:t>
        <a:bodyPr/>
        <a:lstStyle/>
        <a:p>
          <a:pPr rtl="0"/>
          <a:r>
            <a:rPr kumimoji="1" lang="ja-JP" dirty="0" smtClean="0"/>
            <a:t>ネットワーク</a:t>
          </a:r>
          <a:endParaRPr lang="ja-JP" dirty="0"/>
        </a:p>
      </dgm:t>
    </dgm:pt>
    <dgm:pt modelId="{0ECCB6A1-1827-491C-8BB7-1D7AA30AFBE7}" type="parTrans" cxnId="{2FD8486B-3EF2-4840-80DE-42C844DA07C3}">
      <dgm:prSet/>
      <dgm:spPr/>
      <dgm:t>
        <a:bodyPr/>
        <a:lstStyle/>
        <a:p>
          <a:endParaRPr kumimoji="1" lang="ja-JP" altLang="en-US"/>
        </a:p>
      </dgm:t>
    </dgm:pt>
    <dgm:pt modelId="{A4A6369C-187E-4EDC-81F7-01EDB4F002F0}" type="sibTrans" cxnId="{2FD8486B-3EF2-4840-80DE-42C844DA07C3}">
      <dgm:prSet/>
      <dgm:spPr/>
      <dgm:t>
        <a:bodyPr/>
        <a:lstStyle/>
        <a:p>
          <a:endParaRPr kumimoji="1" lang="ja-JP" altLang="en-US"/>
        </a:p>
      </dgm:t>
    </dgm:pt>
    <dgm:pt modelId="{D8C73FFE-29A7-47C3-A158-E6C22080873E}">
      <dgm:prSet/>
      <dgm:spPr/>
      <dgm:t>
        <a:bodyPr/>
        <a:lstStyle/>
        <a:p>
          <a:pPr rtl="0"/>
          <a:r>
            <a:rPr kumimoji="1" lang="ja-JP" dirty="0" smtClean="0"/>
            <a:t>フレームワーク</a:t>
          </a:r>
          <a:endParaRPr lang="ja-JP" dirty="0"/>
        </a:p>
      </dgm:t>
    </dgm:pt>
    <dgm:pt modelId="{A386FBB3-8FE9-418F-A27B-4EA2E93B608F}" type="parTrans" cxnId="{8ACE0090-24BD-4C93-9B5C-1B8A3BB88C46}">
      <dgm:prSet/>
      <dgm:spPr/>
      <dgm:t>
        <a:bodyPr/>
        <a:lstStyle/>
        <a:p>
          <a:endParaRPr kumimoji="1" lang="ja-JP" altLang="en-US"/>
        </a:p>
      </dgm:t>
    </dgm:pt>
    <dgm:pt modelId="{67665E21-0A87-4846-B57F-60D19CE4DE65}" type="sibTrans" cxnId="{8ACE0090-24BD-4C93-9B5C-1B8A3BB88C46}">
      <dgm:prSet/>
      <dgm:spPr/>
      <dgm:t>
        <a:bodyPr/>
        <a:lstStyle/>
        <a:p>
          <a:endParaRPr kumimoji="1" lang="ja-JP" altLang="en-US"/>
        </a:p>
      </dgm:t>
    </dgm:pt>
    <dgm:pt modelId="{EF6FE43C-F3EE-45CE-A9F7-7E828A4D5BD5}">
      <dgm:prSet/>
      <dgm:spPr/>
      <dgm:t>
        <a:bodyPr/>
        <a:lstStyle/>
        <a:p>
          <a:pPr rtl="0"/>
          <a:r>
            <a:rPr kumimoji="1" lang="ja-JP" dirty="0" smtClean="0"/>
            <a:t>サーバーサ</a:t>
          </a:r>
          <a:r>
            <a:rPr kumimoji="1" lang="ja-JP" altLang="en-US" dirty="0" smtClean="0"/>
            <a:t>イド</a:t>
          </a:r>
          <a:endParaRPr lang="ja-JP" dirty="0"/>
        </a:p>
      </dgm:t>
    </dgm:pt>
    <dgm:pt modelId="{09A4885C-6B3E-4412-AAAC-9342CA7A069C}" type="sibTrans" cxnId="{DFF7FC7D-0CB1-427E-B24B-8744766BF2F4}">
      <dgm:prSet/>
      <dgm:spPr/>
      <dgm:t>
        <a:bodyPr/>
        <a:lstStyle/>
        <a:p>
          <a:endParaRPr kumimoji="1" lang="ja-JP" altLang="en-US"/>
        </a:p>
      </dgm:t>
    </dgm:pt>
    <dgm:pt modelId="{E0FA1EB3-CF6D-41D7-810D-F4B30AF09ECA}" type="parTrans" cxnId="{DFF7FC7D-0CB1-427E-B24B-8744766BF2F4}">
      <dgm:prSet/>
      <dgm:spPr/>
      <dgm:t>
        <a:bodyPr/>
        <a:lstStyle/>
        <a:p>
          <a:endParaRPr kumimoji="1" lang="ja-JP" altLang="en-US"/>
        </a:p>
      </dgm:t>
    </dgm:pt>
    <dgm:pt modelId="{29A9C318-B1C2-4F8D-9561-789FF0821B3D}">
      <dgm:prSet/>
      <dgm:spPr/>
      <dgm:t>
        <a:bodyPr/>
        <a:lstStyle/>
        <a:p>
          <a:pPr rtl="0"/>
          <a:r>
            <a:rPr kumimoji="1" lang="ja-JP" dirty="0" smtClean="0"/>
            <a:t>シェーダー制御</a:t>
          </a:r>
          <a:endParaRPr lang="ja-JP" dirty="0"/>
        </a:p>
      </dgm:t>
    </dgm:pt>
    <dgm:pt modelId="{4A4A8BDB-5129-423F-A1F1-2CCF20B3574C}" type="sibTrans" cxnId="{839927D6-7392-4D4F-9C26-9F0BCE6BC15A}">
      <dgm:prSet/>
      <dgm:spPr/>
      <dgm:t>
        <a:bodyPr/>
        <a:lstStyle/>
        <a:p>
          <a:endParaRPr kumimoji="1" lang="ja-JP" altLang="en-US"/>
        </a:p>
      </dgm:t>
    </dgm:pt>
    <dgm:pt modelId="{705F797D-7E6E-44F7-84DE-881A9ECA3838}" type="parTrans" cxnId="{839927D6-7392-4D4F-9C26-9F0BCE6BC15A}">
      <dgm:prSet/>
      <dgm:spPr/>
      <dgm:t>
        <a:bodyPr/>
        <a:lstStyle/>
        <a:p>
          <a:endParaRPr kumimoji="1" lang="ja-JP" altLang="en-US"/>
        </a:p>
      </dgm:t>
    </dgm:pt>
    <dgm:pt modelId="{53C71BC1-3E49-4D7A-9998-A08F2ABB8DC0}">
      <dgm:prSet/>
      <dgm:spPr/>
      <dgm:t>
        <a:bodyPr/>
        <a:lstStyle/>
        <a:p>
          <a:pPr rtl="0"/>
          <a:r>
            <a:rPr kumimoji="1" lang="ja-JP" dirty="0" smtClean="0"/>
            <a:t>サウンド制御</a:t>
          </a:r>
          <a:endParaRPr lang="ja-JP" dirty="0"/>
        </a:p>
      </dgm:t>
    </dgm:pt>
    <dgm:pt modelId="{8F2F773D-23A2-4E8C-8184-3FDD0A3EA0B3}" type="sibTrans" cxnId="{0D862CBC-8143-4586-AFF9-40CD4E906FCC}">
      <dgm:prSet/>
      <dgm:spPr/>
      <dgm:t>
        <a:bodyPr/>
        <a:lstStyle/>
        <a:p>
          <a:endParaRPr kumimoji="1" lang="ja-JP" altLang="en-US"/>
        </a:p>
      </dgm:t>
    </dgm:pt>
    <dgm:pt modelId="{DEFD72AA-FAEE-4F01-B3BF-5F3E3C34F993}" type="parTrans" cxnId="{0D862CBC-8143-4586-AFF9-40CD4E906FCC}">
      <dgm:prSet/>
      <dgm:spPr/>
      <dgm:t>
        <a:bodyPr/>
        <a:lstStyle/>
        <a:p>
          <a:endParaRPr kumimoji="1" lang="ja-JP" altLang="en-US"/>
        </a:p>
      </dgm:t>
    </dgm:pt>
    <dgm:pt modelId="{87A8D70B-22DD-4A4B-A8FE-5D7CCE9D4706}">
      <dgm:prSet/>
      <dgm:spPr/>
      <dgm:t>
        <a:bodyPr/>
        <a:lstStyle/>
        <a:p>
          <a:pPr rtl="0"/>
          <a:r>
            <a:rPr kumimoji="1" lang="ja-JP" dirty="0" smtClean="0"/>
            <a:t>エフェクト制御</a:t>
          </a:r>
          <a:endParaRPr lang="ja-JP" dirty="0"/>
        </a:p>
      </dgm:t>
    </dgm:pt>
    <dgm:pt modelId="{50AC7011-3C6E-4553-9849-63D6881FA94B}" type="sibTrans" cxnId="{E0771DA2-FFC1-4E59-9A8F-19C716EA195B}">
      <dgm:prSet/>
      <dgm:spPr/>
      <dgm:t>
        <a:bodyPr/>
        <a:lstStyle/>
        <a:p>
          <a:endParaRPr kumimoji="1" lang="ja-JP" altLang="en-US"/>
        </a:p>
      </dgm:t>
    </dgm:pt>
    <dgm:pt modelId="{8588FF27-CE68-4E62-9259-04F4B90284DC}" type="parTrans" cxnId="{E0771DA2-FFC1-4E59-9A8F-19C716EA195B}">
      <dgm:prSet/>
      <dgm:spPr/>
      <dgm:t>
        <a:bodyPr/>
        <a:lstStyle/>
        <a:p>
          <a:endParaRPr kumimoji="1" lang="ja-JP" altLang="en-US"/>
        </a:p>
      </dgm:t>
    </dgm:pt>
    <dgm:pt modelId="{BD8BD32A-F4E2-44EB-84DB-398AAF16D5CF}">
      <dgm:prSet/>
      <dgm:spPr/>
      <dgm:t>
        <a:bodyPr/>
        <a:lstStyle/>
        <a:p>
          <a:pPr rtl="0"/>
          <a:r>
            <a:rPr lang="ja-JP" altLang="en-US" dirty="0" smtClean="0"/>
            <a:t>ツール</a:t>
          </a:r>
          <a:endParaRPr lang="ja-JP" dirty="0"/>
        </a:p>
      </dgm:t>
    </dgm:pt>
    <dgm:pt modelId="{B1891C7E-4E4F-4AF5-A5AE-7A6D8E11E783}" type="parTrans" cxnId="{86ABDAB5-56B7-4531-B4CB-67646FD8CF89}">
      <dgm:prSet/>
      <dgm:spPr/>
      <dgm:t>
        <a:bodyPr/>
        <a:lstStyle/>
        <a:p>
          <a:endParaRPr kumimoji="1" lang="ja-JP" altLang="en-US"/>
        </a:p>
      </dgm:t>
    </dgm:pt>
    <dgm:pt modelId="{FECC1B72-66AB-4B32-835D-7037B9DCD695}" type="sibTrans" cxnId="{86ABDAB5-56B7-4531-B4CB-67646FD8CF89}">
      <dgm:prSet/>
      <dgm:spPr/>
      <dgm:t>
        <a:bodyPr/>
        <a:lstStyle/>
        <a:p>
          <a:endParaRPr kumimoji="1" lang="ja-JP" altLang="en-US"/>
        </a:p>
      </dgm:t>
    </dgm:pt>
    <dgm:pt modelId="{CE60B02B-3210-4A81-B079-0240D5DE81BE}">
      <dgm:prSet/>
      <dgm:spPr/>
      <dgm:t>
        <a:bodyPr/>
        <a:lstStyle/>
        <a:p>
          <a:pPr rtl="0"/>
          <a:r>
            <a:rPr lang="en-US" altLang="ja-JP" dirty="0" err="1" smtClean="0"/>
            <a:t>Etc</a:t>
          </a:r>
          <a:r>
            <a:rPr lang="en-US" altLang="ja-JP" dirty="0" smtClean="0"/>
            <a:t>…</a:t>
          </a:r>
          <a:endParaRPr lang="ja-JP" dirty="0"/>
        </a:p>
      </dgm:t>
    </dgm:pt>
    <dgm:pt modelId="{968B3242-FC19-4CCE-BD16-F6305FFA0EC7}" type="parTrans" cxnId="{D4DEE992-3703-4116-9BA4-4B590B6A3F45}">
      <dgm:prSet/>
      <dgm:spPr/>
      <dgm:t>
        <a:bodyPr/>
        <a:lstStyle/>
        <a:p>
          <a:endParaRPr kumimoji="1" lang="ja-JP" altLang="en-US"/>
        </a:p>
      </dgm:t>
    </dgm:pt>
    <dgm:pt modelId="{66021A02-C6A8-48B4-B3A3-2BAC5235D2C2}" type="sibTrans" cxnId="{D4DEE992-3703-4116-9BA4-4B590B6A3F45}">
      <dgm:prSet/>
      <dgm:spPr/>
      <dgm:t>
        <a:bodyPr/>
        <a:lstStyle/>
        <a:p>
          <a:endParaRPr kumimoji="1" lang="ja-JP" altLang="en-US"/>
        </a:p>
      </dgm:t>
    </dgm:pt>
    <dgm:pt modelId="{0D3F79F0-9CFF-49EA-AC86-F0F971FDE298}" type="pres">
      <dgm:prSet presAssocID="{1FBC4D70-52B3-4D84-B2D9-F0D1159B97DF}" presName="linearFlow" presStyleCnt="0">
        <dgm:presLayoutVars>
          <dgm:dir/>
          <dgm:resizeHandles val="exact"/>
        </dgm:presLayoutVars>
      </dgm:prSet>
      <dgm:spPr/>
    </dgm:pt>
    <dgm:pt modelId="{D7BF8F63-B3B0-4511-8C7D-E771AF054ED7}" type="pres">
      <dgm:prSet presAssocID="{46CBC22C-9711-4889-A48B-642185BA78A5}" presName="composite" presStyleCnt="0"/>
      <dgm:spPr/>
    </dgm:pt>
    <dgm:pt modelId="{17D9AF8E-9BFE-48DB-B635-CD92D689BA31}" type="pres">
      <dgm:prSet presAssocID="{46CBC22C-9711-4889-A48B-642185BA78A5}" presName="imgShp" presStyleLbl="fgImgPlace1" presStyleIdx="0" presStyleCnt="10"/>
      <dgm:spPr/>
    </dgm:pt>
    <dgm:pt modelId="{074D1256-8E90-49D5-ADFD-B1AA9BAEE008}" type="pres">
      <dgm:prSet presAssocID="{46CBC22C-9711-4889-A48B-642185BA78A5}" presName="txShp" presStyleLbl="node1" presStyleIdx="0" presStyleCnt="10">
        <dgm:presLayoutVars>
          <dgm:bulletEnabled val="1"/>
        </dgm:presLayoutVars>
      </dgm:prSet>
      <dgm:spPr/>
    </dgm:pt>
    <dgm:pt modelId="{4FF5B2D2-0C8F-47FE-A10F-F1F8B5CE4D8E}" type="pres">
      <dgm:prSet presAssocID="{B3895802-83D3-4411-A6F5-FC765D48FC0F}" presName="spacing" presStyleCnt="0"/>
      <dgm:spPr/>
    </dgm:pt>
    <dgm:pt modelId="{DF2A44EC-C0BF-4217-8C03-020DCD589A39}" type="pres">
      <dgm:prSet presAssocID="{C8B67B62-F55A-41A9-9D45-D37E6872E481}" presName="composite" presStyleCnt="0"/>
      <dgm:spPr/>
    </dgm:pt>
    <dgm:pt modelId="{83F2F861-0CBA-482E-8496-B15A6330FF9E}" type="pres">
      <dgm:prSet presAssocID="{C8B67B62-F55A-41A9-9D45-D37E6872E481}" presName="imgShp" presStyleLbl="fgImgPlace1" presStyleIdx="1" presStyleCnt="10"/>
      <dgm:spPr/>
    </dgm:pt>
    <dgm:pt modelId="{6C7C485A-4CC4-4B3B-A541-2D0710199F46}" type="pres">
      <dgm:prSet presAssocID="{C8B67B62-F55A-41A9-9D45-D37E6872E481}" presName="txShp" presStyleLbl="node1" presStyleIdx="1" presStyleCnt="10">
        <dgm:presLayoutVars>
          <dgm:bulletEnabled val="1"/>
        </dgm:presLayoutVars>
      </dgm:prSet>
      <dgm:spPr/>
    </dgm:pt>
    <dgm:pt modelId="{81BC0043-F337-445C-9C7D-6092F3478008}" type="pres">
      <dgm:prSet presAssocID="{3092AC89-BACD-4330-9D99-DFFE53AA7EB3}" presName="spacing" presStyleCnt="0"/>
      <dgm:spPr/>
    </dgm:pt>
    <dgm:pt modelId="{2E48833D-DE95-47EE-B12A-D2E0AB664C56}" type="pres">
      <dgm:prSet presAssocID="{E6612B64-AB9B-4CF0-9A3D-EF69E6ED749C}" presName="composite" presStyleCnt="0"/>
      <dgm:spPr/>
    </dgm:pt>
    <dgm:pt modelId="{1C8E1972-6CAF-4BEE-8B86-1B9419BE0B74}" type="pres">
      <dgm:prSet presAssocID="{E6612B64-AB9B-4CF0-9A3D-EF69E6ED749C}" presName="imgShp" presStyleLbl="fgImgPlace1" presStyleIdx="2" presStyleCnt="10"/>
      <dgm:spPr/>
    </dgm:pt>
    <dgm:pt modelId="{11569265-F7E2-46AB-AF84-2F7FC38551DE}" type="pres">
      <dgm:prSet presAssocID="{E6612B64-AB9B-4CF0-9A3D-EF69E6ED749C}" presName="txShp" presStyleLbl="node1" presStyleIdx="2" presStyleCnt="10">
        <dgm:presLayoutVars>
          <dgm:bulletEnabled val="1"/>
        </dgm:presLayoutVars>
      </dgm:prSet>
      <dgm:spPr/>
    </dgm:pt>
    <dgm:pt modelId="{16017752-A019-4660-A214-9F64CFDB7464}" type="pres">
      <dgm:prSet presAssocID="{A4A6369C-187E-4EDC-81F7-01EDB4F002F0}" presName="spacing" presStyleCnt="0"/>
      <dgm:spPr/>
    </dgm:pt>
    <dgm:pt modelId="{9263BFBC-863B-4983-B490-561E11AEBC9B}" type="pres">
      <dgm:prSet presAssocID="{D8C73FFE-29A7-47C3-A158-E6C22080873E}" presName="composite" presStyleCnt="0"/>
      <dgm:spPr/>
    </dgm:pt>
    <dgm:pt modelId="{BC1ECEEB-A673-4170-8ABC-3512B923F036}" type="pres">
      <dgm:prSet presAssocID="{D8C73FFE-29A7-47C3-A158-E6C22080873E}" presName="imgShp" presStyleLbl="fgImgPlace1" presStyleIdx="3" presStyleCnt="10"/>
      <dgm:spPr/>
    </dgm:pt>
    <dgm:pt modelId="{7595511B-F3FE-45B1-AFE6-127A0409E007}" type="pres">
      <dgm:prSet presAssocID="{D8C73FFE-29A7-47C3-A158-E6C22080873E}" presName="txShp" presStyleLbl="node1" presStyleIdx="3" presStyleCnt="10">
        <dgm:presLayoutVars>
          <dgm:bulletEnabled val="1"/>
        </dgm:presLayoutVars>
      </dgm:prSet>
      <dgm:spPr/>
    </dgm:pt>
    <dgm:pt modelId="{8296C79D-D479-43D7-84FF-385B1087AE75}" type="pres">
      <dgm:prSet presAssocID="{67665E21-0A87-4846-B57F-60D19CE4DE65}" presName="spacing" presStyleCnt="0"/>
      <dgm:spPr/>
    </dgm:pt>
    <dgm:pt modelId="{F5B1077B-66E3-4E97-ADC7-5A133FBEA1AB}" type="pres">
      <dgm:prSet presAssocID="{87A8D70B-22DD-4A4B-A8FE-5D7CCE9D4706}" presName="composite" presStyleCnt="0"/>
      <dgm:spPr/>
    </dgm:pt>
    <dgm:pt modelId="{EFEA1A0E-40BF-4E79-9266-4F981DF73739}" type="pres">
      <dgm:prSet presAssocID="{87A8D70B-22DD-4A4B-A8FE-5D7CCE9D4706}" presName="imgShp" presStyleLbl="fgImgPlace1" presStyleIdx="4" presStyleCnt="10"/>
      <dgm:spPr/>
    </dgm:pt>
    <dgm:pt modelId="{15F73BBA-3F10-4507-AFC6-AEA19ADEDF22}" type="pres">
      <dgm:prSet presAssocID="{87A8D70B-22DD-4A4B-A8FE-5D7CCE9D4706}" presName="txShp" presStyleLbl="node1" presStyleIdx="4" presStyleCnt="10">
        <dgm:presLayoutVars>
          <dgm:bulletEnabled val="1"/>
        </dgm:presLayoutVars>
      </dgm:prSet>
      <dgm:spPr/>
    </dgm:pt>
    <dgm:pt modelId="{2B9D4417-CA72-473F-958E-C44C43A005A8}" type="pres">
      <dgm:prSet presAssocID="{50AC7011-3C6E-4553-9849-63D6881FA94B}" presName="spacing" presStyleCnt="0"/>
      <dgm:spPr/>
    </dgm:pt>
    <dgm:pt modelId="{817E01A3-DBB4-4D10-A1A3-C7EC54E75DBA}" type="pres">
      <dgm:prSet presAssocID="{53C71BC1-3E49-4D7A-9998-A08F2ABB8DC0}" presName="composite" presStyleCnt="0"/>
      <dgm:spPr/>
    </dgm:pt>
    <dgm:pt modelId="{75DEF993-9558-4D50-B84D-48258985D5B1}" type="pres">
      <dgm:prSet presAssocID="{53C71BC1-3E49-4D7A-9998-A08F2ABB8DC0}" presName="imgShp" presStyleLbl="fgImgPlace1" presStyleIdx="5" presStyleCnt="10"/>
      <dgm:spPr/>
    </dgm:pt>
    <dgm:pt modelId="{0E848318-F930-4209-BD7F-B75AEE18B297}" type="pres">
      <dgm:prSet presAssocID="{53C71BC1-3E49-4D7A-9998-A08F2ABB8DC0}" presName="txShp" presStyleLbl="node1" presStyleIdx="5" presStyleCnt="10">
        <dgm:presLayoutVars>
          <dgm:bulletEnabled val="1"/>
        </dgm:presLayoutVars>
      </dgm:prSet>
      <dgm:spPr/>
    </dgm:pt>
    <dgm:pt modelId="{DB68B594-67EA-49C3-B726-A5773C765823}" type="pres">
      <dgm:prSet presAssocID="{8F2F773D-23A2-4E8C-8184-3FDD0A3EA0B3}" presName="spacing" presStyleCnt="0"/>
      <dgm:spPr/>
    </dgm:pt>
    <dgm:pt modelId="{778FFFFF-D09B-45F1-8BDB-3AACBEF571C7}" type="pres">
      <dgm:prSet presAssocID="{29A9C318-B1C2-4F8D-9561-789FF0821B3D}" presName="composite" presStyleCnt="0"/>
      <dgm:spPr/>
    </dgm:pt>
    <dgm:pt modelId="{AEC15117-D4B7-4B29-94AD-CE8350F4A2E9}" type="pres">
      <dgm:prSet presAssocID="{29A9C318-B1C2-4F8D-9561-789FF0821B3D}" presName="imgShp" presStyleLbl="fgImgPlace1" presStyleIdx="6" presStyleCnt="10"/>
      <dgm:spPr/>
    </dgm:pt>
    <dgm:pt modelId="{3D55FD05-3048-4779-8905-4018C1E4EA08}" type="pres">
      <dgm:prSet presAssocID="{29A9C318-B1C2-4F8D-9561-789FF0821B3D}" presName="txShp" presStyleLbl="node1" presStyleIdx="6" presStyleCnt="10">
        <dgm:presLayoutVars>
          <dgm:bulletEnabled val="1"/>
        </dgm:presLayoutVars>
      </dgm:prSet>
      <dgm:spPr/>
    </dgm:pt>
    <dgm:pt modelId="{209A1372-A862-48F0-8EF3-9187B99C50D4}" type="pres">
      <dgm:prSet presAssocID="{4A4A8BDB-5129-423F-A1F1-2CCF20B3574C}" presName="spacing" presStyleCnt="0"/>
      <dgm:spPr/>
    </dgm:pt>
    <dgm:pt modelId="{76F39A8A-2756-4CDB-9DC0-3018174C7BE3}" type="pres">
      <dgm:prSet presAssocID="{EF6FE43C-F3EE-45CE-A9F7-7E828A4D5BD5}" presName="composite" presStyleCnt="0"/>
      <dgm:spPr/>
    </dgm:pt>
    <dgm:pt modelId="{45B19E2F-8CC1-433F-880C-A706994BFB2A}" type="pres">
      <dgm:prSet presAssocID="{EF6FE43C-F3EE-45CE-A9F7-7E828A4D5BD5}" presName="imgShp" presStyleLbl="fgImgPlace1" presStyleIdx="7" presStyleCnt="10"/>
      <dgm:spPr/>
    </dgm:pt>
    <dgm:pt modelId="{3CC9FA1B-7439-4E24-837C-3609C75E75D0}" type="pres">
      <dgm:prSet presAssocID="{EF6FE43C-F3EE-45CE-A9F7-7E828A4D5BD5}" presName="txShp" presStyleLbl="node1" presStyleIdx="7" presStyleCnt="10">
        <dgm:presLayoutVars>
          <dgm:bulletEnabled val="1"/>
        </dgm:presLayoutVars>
      </dgm:prSet>
      <dgm:spPr/>
    </dgm:pt>
    <dgm:pt modelId="{DDD10CF9-CBC7-4D91-BF2F-1DCAD5D0E49D}" type="pres">
      <dgm:prSet presAssocID="{09A4885C-6B3E-4412-AAAC-9342CA7A069C}" presName="spacing" presStyleCnt="0"/>
      <dgm:spPr/>
    </dgm:pt>
    <dgm:pt modelId="{AC5211E0-266B-4D6C-A813-393CA1DB5B87}" type="pres">
      <dgm:prSet presAssocID="{BD8BD32A-F4E2-44EB-84DB-398AAF16D5CF}" presName="composite" presStyleCnt="0"/>
      <dgm:spPr/>
    </dgm:pt>
    <dgm:pt modelId="{20D1CDD1-DFE8-40F1-9EBB-D4EFAACBC305}" type="pres">
      <dgm:prSet presAssocID="{BD8BD32A-F4E2-44EB-84DB-398AAF16D5CF}" presName="imgShp" presStyleLbl="fgImgPlace1" presStyleIdx="8" presStyleCnt="10"/>
      <dgm:spPr/>
    </dgm:pt>
    <dgm:pt modelId="{4FD924C5-996F-46D6-B7BF-8080536A9CAF}" type="pres">
      <dgm:prSet presAssocID="{BD8BD32A-F4E2-44EB-84DB-398AAF16D5CF}" presName="txShp" presStyleLbl="node1" presStyleIdx="8" presStyleCnt="10">
        <dgm:presLayoutVars>
          <dgm:bulletEnabled val="1"/>
        </dgm:presLayoutVars>
      </dgm:prSet>
      <dgm:spPr/>
    </dgm:pt>
    <dgm:pt modelId="{2F79A2F5-6131-4AB9-9335-02611E229A03}" type="pres">
      <dgm:prSet presAssocID="{FECC1B72-66AB-4B32-835D-7037B9DCD695}" presName="spacing" presStyleCnt="0"/>
      <dgm:spPr/>
    </dgm:pt>
    <dgm:pt modelId="{C9E7A007-F861-4A4E-A9DF-6A8AC5B92545}" type="pres">
      <dgm:prSet presAssocID="{CE60B02B-3210-4A81-B079-0240D5DE81BE}" presName="composite" presStyleCnt="0"/>
      <dgm:spPr/>
    </dgm:pt>
    <dgm:pt modelId="{4999C818-15E7-4944-A33E-A02C17F05543}" type="pres">
      <dgm:prSet presAssocID="{CE60B02B-3210-4A81-B079-0240D5DE81BE}" presName="imgShp" presStyleLbl="fgImgPlace1" presStyleIdx="9" presStyleCnt="10"/>
      <dgm:spPr/>
    </dgm:pt>
    <dgm:pt modelId="{37D1881A-13D1-43E8-A482-BFDDE079208F}" type="pres">
      <dgm:prSet presAssocID="{CE60B02B-3210-4A81-B079-0240D5DE81BE}" presName="txShp" presStyleLbl="node1" presStyleIdx="9" presStyleCnt="10">
        <dgm:presLayoutVars>
          <dgm:bulletEnabled val="1"/>
        </dgm:presLayoutVars>
      </dgm:prSet>
      <dgm:spPr/>
    </dgm:pt>
  </dgm:ptLst>
  <dgm:cxnLst>
    <dgm:cxn modelId="{A87DA01F-4B45-450C-ADF3-8EC7C751CCB8}" type="presOf" srcId="{CE60B02B-3210-4A81-B079-0240D5DE81BE}" destId="{37D1881A-13D1-43E8-A482-BFDDE079208F}" srcOrd="0" destOrd="0" presId="urn:microsoft.com/office/officeart/2005/8/layout/vList3"/>
    <dgm:cxn modelId="{2FD8486B-3EF2-4840-80DE-42C844DA07C3}" srcId="{1FBC4D70-52B3-4D84-B2D9-F0D1159B97DF}" destId="{E6612B64-AB9B-4CF0-9A3D-EF69E6ED749C}" srcOrd="2" destOrd="0" parTransId="{0ECCB6A1-1827-491C-8BB7-1D7AA30AFBE7}" sibTransId="{A4A6369C-187E-4EDC-81F7-01EDB4F002F0}"/>
    <dgm:cxn modelId="{1B81F846-5AC8-4C86-BEF6-92FD054A318E}" type="presOf" srcId="{EF6FE43C-F3EE-45CE-A9F7-7E828A4D5BD5}" destId="{3CC9FA1B-7439-4E24-837C-3609C75E75D0}" srcOrd="0" destOrd="0" presId="urn:microsoft.com/office/officeart/2005/8/layout/vList3"/>
    <dgm:cxn modelId="{86A9A760-12E0-4977-B1C9-E607B3FE1603}" type="presOf" srcId="{87A8D70B-22DD-4A4B-A8FE-5D7CCE9D4706}" destId="{15F73BBA-3F10-4507-AFC6-AEA19ADEDF22}" srcOrd="0" destOrd="0" presId="urn:microsoft.com/office/officeart/2005/8/layout/vList3"/>
    <dgm:cxn modelId="{64808B01-FC84-40F5-B8D1-07DC16D65ED4}" srcId="{1FBC4D70-52B3-4D84-B2D9-F0D1159B97DF}" destId="{46CBC22C-9711-4889-A48B-642185BA78A5}" srcOrd="0" destOrd="0" parTransId="{7F8E9AE7-8604-4540-B139-FA8B7C734047}" sibTransId="{B3895802-83D3-4411-A6F5-FC765D48FC0F}"/>
    <dgm:cxn modelId="{839927D6-7392-4D4F-9C26-9F0BCE6BC15A}" srcId="{1FBC4D70-52B3-4D84-B2D9-F0D1159B97DF}" destId="{29A9C318-B1C2-4F8D-9561-789FF0821B3D}" srcOrd="6" destOrd="0" parTransId="{705F797D-7E6E-44F7-84DE-881A9ECA3838}" sibTransId="{4A4A8BDB-5129-423F-A1F1-2CCF20B3574C}"/>
    <dgm:cxn modelId="{0D862CBC-8143-4586-AFF9-40CD4E906FCC}" srcId="{1FBC4D70-52B3-4D84-B2D9-F0D1159B97DF}" destId="{53C71BC1-3E49-4D7A-9998-A08F2ABB8DC0}" srcOrd="5" destOrd="0" parTransId="{DEFD72AA-FAEE-4F01-B3BF-5F3E3C34F993}" sibTransId="{8F2F773D-23A2-4E8C-8184-3FDD0A3EA0B3}"/>
    <dgm:cxn modelId="{7F7863B6-AB90-4878-A195-AB820603076A}" type="presOf" srcId="{29A9C318-B1C2-4F8D-9561-789FF0821B3D}" destId="{3D55FD05-3048-4779-8905-4018C1E4EA08}" srcOrd="0" destOrd="0" presId="urn:microsoft.com/office/officeart/2005/8/layout/vList3"/>
    <dgm:cxn modelId="{EA9F92DD-E7ED-4A6B-8723-86625EFBC140}" type="presOf" srcId="{D8C73FFE-29A7-47C3-A158-E6C22080873E}" destId="{7595511B-F3FE-45B1-AFE6-127A0409E007}" srcOrd="0" destOrd="0" presId="urn:microsoft.com/office/officeart/2005/8/layout/vList3"/>
    <dgm:cxn modelId="{86ABDAB5-56B7-4531-B4CB-67646FD8CF89}" srcId="{1FBC4D70-52B3-4D84-B2D9-F0D1159B97DF}" destId="{BD8BD32A-F4E2-44EB-84DB-398AAF16D5CF}" srcOrd="8" destOrd="0" parTransId="{B1891C7E-4E4F-4AF5-A5AE-7A6D8E11E783}" sibTransId="{FECC1B72-66AB-4B32-835D-7037B9DCD695}"/>
    <dgm:cxn modelId="{884FE054-4C52-456A-A7F0-FBE712034486}" type="presOf" srcId="{E6612B64-AB9B-4CF0-9A3D-EF69E6ED749C}" destId="{11569265-F7E2-46AB-AF84-2F7FC38551DE}" srcOrd="0" destOrd="0" presId="urn:microsoft.com/office/officeart/2005/8/layout/vList3"/>
    <dgm:cxn modelId="{C3498A4C-3C98-47DB-846E-5ACCF5EEDA58}" type="presOf" srcId="{C8B67B62-F55A-41A9-9D45-D37E6872E481}" destId="{6C7C485A-4CC4-4B3B-A541-2D0710199F46}" srcOrd="0" destOrd="0" presId="urn:microsoft.com/office/officeart/2005/8/layout/vList3"/>
    <dgm:cxn modelId="{B0882B1D-C520-42F7-9540-40A5C8C8BE86}" type="presOf" srcId="{BD8BD32A-F4E2-44EB-84DB-398AAF16D5CF}" destId="{4FD924C5-996F-46D6-B7BF-8080536A9CAF}" srcOrd="0" destOrd="0" presId="urn:microsoft.com/office/officeart/2005/8/layout/vList3"/>
    <dgm:cxn modelId="{E0771DA2-FFC1-4E59-9A8F-19C716EA195B}" srcId="{1FBC4D70-52B3-4D84-B2D9-F0D1159B97DF}" destId="{87A8D70B-22DD-4A4B-A8FE-5D7CCE9D4706}" srcOrd="4" destOrd="0" parTransId="{8588FF27-CE68-4E62-9259-04F4B90284DC}" sibTransId="{50AC7011-3C6E-4553-9849-63D6881FA94B}"/>
    <dgm:cxn modelId="{D4DEE992-3703-4116-9BA4-4B590B6A3F45}" srcId="{1FBC4D70-52B3-4D84-B2D9-F0D1159B97DF}" destId="{CE60B02B-3210-4A81-B079-0240D5DE81BE}" srcOrd="9" destOrd="0" parTransId="{968B3242-FC19-4CCE-BD16-F6305FFA0EC7}" sibTransId="{66021A02-C6A8-48B4-B3A3-2BAC5235D2C2}"/>
    <dgm:cxn modelId="{DFF7FC7D-0CB1-427E-B24B-8744766BF2F4}" srcId="{1FBC4D70-52B3-4D84-B2D9-F0D1159B97DF}" destId="{EF6FE43C-F3EE-45CE-A9F7-7E828A4D5BD5}" srcOrd="7" destOrd="0" parTransId="{E0FA1EB3-CF6D-41D7-810D-F4B30AF09ECA}" sibTransId="{09A4885C-6B3E-4412-AAAC-9342CA7A069C}"/>
    <dgm:cxn modelId="{96BDC939-6E5B-44A7-9CAB-09DEA345DC02}" srcId="{1FBC4D70-52B3-4D84-B2D9-F0D1159B97DF}" destId="{C8B67B62-F55A-41A9-9D45-D37E6872E481}" srcOrd="1" destOrd="0" parTransId="{7F3C626C-638B-40AC-9233-7E3688150DA6}" sibTransId="{3092AC89-BACD-4330-9D99-DFFE53AA7EB3}"/>
    <dgm:cxn modelId="{8ACE0090-24BD-4C93-9B5C-1B8A3BB88C46}" srcId="{1FBC4D70-52B3-4D84-B2D9-F0D1159B97DF}" destId="{D8C73FFE-29A7-47C3-A158-E6C22080873E}" srcOrd="3" destOrd="0" parTransId="{A386FBB3-8FE9-418F-A27B-4EA2E93B608F}" sibTransId="{67665E21-0A87-4846-B57F-60D19CE4DE65}"/>
    <dgm:cxn modelId="{B7271D83-5D97-4619-B4E5-BD5D417CF8BD}" type="presOf" srcId="{53C71BC1-3E49-4D7A-9998-A08F2ABB8DC0}" destId="{0E848318-F930-4209-BD7F-B75AEE18B297}" srcOrd="0" destOrd="0" presId="urn:microsoft.com/office/officeart/2005/8/layout/vList3"/>
    <dgm:cxn modelId="{8F301249-01E5-48A6-8DAF-55D633954984}" type="presOf" srcId="{46CBC22C-9711-4889-A48B-642185BA78A5}" destId="{074D1256-8E90-49D5-ADFD-B1AA9BAEE008}" srcOrd="0" destOrd="0" presId="urn:microsoft.com/office/officeart/2005/8/layout/vList3"/>
    <dgm:cxn modelId="{FA0A8958-3E21-4808-BBE1-171F74249B89}" type="presOf" srcId="{1FBC4D70-52B3-4D84-B2D9-F0D1159B97DF}" destId="{0D3F79F0-9CFF-49EA-AC86-F0F971FDE298}" srcOrd="0" destOrd="0" presId="urn:microsoft.com/office/officeart/2005/8/layout/vList3"/>
    <dgm:cxn modelId="{BA92B265-56B2-4D86-84E7-3243D51F7969}" type="presParOf" srcId="{0D3F79F0-9CFF-49EA-AC86-F0F971FDE298}" destId="{D7BF8F63-B3B0-4511-8C7D-E771AF054ED7}" srcOrd="0" destOrd="0" presId="urn:microsoft.com/office/officeart/2005/8/layout/vList3"/>
    <dgm:cxn modelId="{0D720E96-3BBD-4D8B-B168-F28BEBAB06AC}" type="presParOf" srcId="{D7BF8F63-B3B0-4511-8C7D-E771AF054ED7}" destId="{17D9AF8E-9BFE-48DB-B635-CD92D689BA31}" srcOrd="0" destOrd="0" presId="urn:microsoft.com/office/officeart/2005/8/layout/vList3"/>
    <dgm:cxn modelId="{820EE0B0-EB5B-4D71-ABB6-474A58A66D7D}" type="presParOf" srcId="{D7BF8F63-B3B0-4511-8C7D-E771AF054ED7}" destId="{074D1256-8E90-49D5-ADFD-B1AA9BAEE008}" srcOrd="1" destOrd="0" presId="urn:microsoft.com/office/officeart/2005/8/layout/vList3"/>
    <dgm:cxn modelId="{C8D07061-8031-4176-A4A9-858D46B72311}" type="presParOf" srcId="{0D3F79F0-9CFF-49EA-AC86-F0F971FDE298}" destId="{4FF5B2D2-0C8F-47FE-A10F-F1F8B5CE4D8E}" srcOrd="1" destOrd="0" presId="urn:microsoft.com/office/officeart/2005/8/layout/vList3"/>
    <dgm:cxn modelId="{79C107F8-CD9B-48B9-A596-99B776EC0B1D}" type="presParOf" srcId="{0D3F79F0-9CFF-49EA-AC86-F0F971FDE298}" destId="{DF2A44EC-C0BF-4217-8C03-020DCD589A39}" srcOrd="2" destOrd="0" presId="urn:microsoft.com/office/officeart/2005/8/layout/vList3"/>
    <dgm:cxn modelId="{ECE1BC2C-5020-44C4-BC98-BF72C036D2DB}" type="presParOf" srcId="{DF2A44EC-C0BF-4217-8C03-020DCD589A39}" destId="{83F2F861-0CBA-482E-8496-B15A6330FF9E}" srcOrd="0" destOrd="0" presId="urn:microsoft.com/office/officeart/2005/8/layout/vList3"/>
    <dgm:cxn modelId="{C6C91B21-BE2C-43AB-828F-C3A59770595F}" type="presParOf" srcId="{DF2A44EC-C0BF-4217-8C03-020DCD589A39}" destId="{6C7C485A-4CC4-4B3B-A541-2D0710199F46}" srcOrd="1" destOrd="0" presId="urn:microsoft.com/office/officeart/2005/8/layout/vList3"/>
    <dgm:cxn modelId="{6A6E76D7-BC9D-4319-96DC-33DFAADE698D}" type="presParOf" srcId="{0D3F79F0-9CFF-49EA-AC86-F0F971FDE298}" destId="{81BC0043-F337-445C-9C7D-6092F3478008}" srcOrd="3" destOrd="0" presId="urn:microsoft.com/office/officeart/2005/8/layout/vList3"/>
    <dgm:cxn modelId="{CBD85BEB-C1CF-40A7-A43A-3F4D458635D9}" type="presParOf" srcId="{0D3F79F0-9CFF-49EA-AC86-F0F971FDE298}" destId="{2E48833D-DE95-47EE-B12A-D2E0AB664C56}" srcOrd="4" destOrd="0" presId="urn:microsoft.com/office/officeart/2005/8/layout/vList3"/>
    <dgm:cxn modelId="{EA242B3B-9FE5-4A5A-BCB4-55D950B4A5FE}" type="presParOf" srcId="{2E48833D-DE95-47EE-B12A-D2E0AB664C56}" destId="{1C8E1972-6CAF-4BEE-8B86-1B9419BE0B74}" srcOrd="0" destOrd="0" presId="urn:microsoft.com/office/officeart/2005/8/layout/vList3"/>
    <dgm:cxn modelId="{9C2EAC8C-8134-48B6-8500-636AF5185C36}" type="presParOf" srcId="{2E48833D-DE95-47EE-B12A-D2E0AB664C56}" destId="{11569265-F7E2-46AB-AF84-2F7FC38551DE}" srcOrd="1" destOrd="0" presId="urn:microsoft.com/office/officeart/2005/8/layout/vList3"/>
    <dgm:cxn modelId="{9E69026D-BFF5-4989-B22E-2F75C1CAF79A}" type="presParOf" srcId="{0D3F79F0-9CFF-49EA-AC86-F0F971FDE298}" destId="{16017752-A019-4660-A214-9F64CFDB7464}" srcOrd="5" destOrd="0" presId="urn:microsoft.com/office/officeart/2005/8/layout/vList3"/>
    <dgm:cxn modelId="{88543F90-1E87-4FBD-AAB9-107992F65B03}" type="presParOf" srcId="{0D3F79F0-9CFF-49EA-AC86-F0F971FDE298}" destId="{9263BFBC-863B-4983-B490-561E11AEBC9B}" srcOrd="6" destOrd="0" presId="urn:microsoft.com/office/officeart/2005/8/layout/vList3"/>
    <dgm:cxn modelId="{74DFF556-0339-4409-AD91-A5E9210D89F0}" type="presParOf" srcId="{9263BFBC-863B-4983-B490-561E11AEBC9B}" destId="{BC1ECEEB-A673-4170-8ABC-3512B923F036}" srcOrd="0" destOrd="0" presId="urn:microsoft.com/office/officeart/2005/8/layout/vList3"/>
    <dgm:cxn modelId="{F3E7AB55-86C3-4878-9F89-500EDFDA743E}" type="presParOf" srcId="{9263BFBC-863B-4983-B490-561E11AEBC9B}" destId="{7595511B-F3FE-45B1-AFE6-127A0409E007}" srcOrd="1" destOrd="0" presId="urn:microsoft.com/office/officeart/2005/8/layout/vList3"/>
    <dgm:cxn modelId="{ABE4A59C-0F42-47E7-9483-D2F0B0CB12B0}" type="presParOf" srcId="{0D3F79F0-9CFF-49EA-AC86-F0F971FDE298}" destId="{8296C79D-D479-43D7-84FF-385B1087AE75}" srcOrd="7" destOrd="0" presId="urn:microsoft.com/office/officeart/2005/8/layout/vList3"/>
    <dgm:cxn modelId="{87920F6A-E992-4390-8399-D898AAF3E13C}" type="presParOf" srcId="{0D3F79F0-9CFF-49EA-AC86-F0F971FDE298}" destId="{F5B1077B-66E3-4E97-ADC7-5A133FBEA1AB}" srcOrd="8" destOrd="0" presId="urn:microsoft.com/office/officeart/2005/8/layout/vList3"/>
    <dgm:cxn modelId="{950B8B5B-9CF2-449E-AE7E-1A3B7E593F8A}" type="presParOf" srcId="{F5B1077B-66E3-4E97-ADC7-5A133FBEA1AB}" destId="{EFEA1A0E-40BF-4E79-9266-4F981DF73739}" srcOrd="0" destOrd="0" presId="urn:microsoft.com/office/officeart/2005/8/layout/vList3"/>
    <dgm:cxn modelId="{1DA22809-4B7F-4553-BC8D-39525746C8BF}" type="presParOf" srcId="{F5B1077B-66E3-4E97-ADC7-5A133FBEA1AB}" destId="{15F73BBA-3F10-4507-AFC6-AEA19ADEDF22}" srcOrd="1" destOrd="0" presId="urn:microsoft.com/office/officeart/2005/8/layout/vList3"/>
    <dgm:cxn modelId="{777ACEE8-01DD-4CBC-A90A-7697778531F0}" type="presParOf" srcId="{0D3F79F0-9CFF-49EA-AC86-F0F971FDE298}" destId="{2B9D4417-CA72-473F-958E-C44C43A005A8}" srcOrd="9" destOrd="0" presId="urn:microsoft.com/office/officeart/2005/8/layout/vList3"/>
    <dgm:cxn modelId="{B68632B4-DB62-4C18-BE26-EE150FDC46EB}" type="presParOf" srcId="{0D3F79F0-9CFF-49EA-AC86-F0F971FDE298}" destId="{817E01A3-DBB4-4D10-A1A3-C7EC54E75DBA}" srcOrd="10" destOrd="0" presId="urn:microsoft.com/office/officeart/2005/8/layout/vList3"/>
    <dgm:cxn modelId="{7496292B-BE35-4512-8BAF-AC6EC37E8924}" type="presParOf" srcId="{817E01A3-DBB4-4D10-A1A3-C7EC54E75DBA}" destId="{75DEF993-9558-4D50-B84D-48258985D5B1}" srcOrd="0" destOrd="0" presId="urn:microsoft.com/office/officeart/2005/8/layout/vList3"/>
    <dgm:cxn modelId="{AE3255A4-B76A-407F-896E-D716EDAD279D}" type="presParOf" srcId="{817E01A3-DBB4-4D10-A1A3-C7EC54E75DBA}" destId="{0E848318-F930-4209-BD7F-B75AEE18B297}" srcOrd="1" destOrd="0" presId="urn:microsoft.com/office/officeart/2005/8/layout/vList3"/>
    <dgm:cxn modelId="{0D979594-48D8-48E6-A83E-8AC68BA98CA9}" type="presParOf" srcId="{0D3F79F0-9CFF-49EA-AC86-F0F971FDE298}" destId="{DB68B594-67EA-49C3-B726-A5773C765823}" srcOrd="11" destOrd="0" presId="urn:microsoft.com/office/officeart/2005/8/layout/vList3"/>
    <dgm:cxn modelId="{7A69CC16-C051-442E-810F-7BC215260BF9}" type="presParOf" srcId="{0D3F79F0-9CFF-49EA-AC86-F0F971FDE298}" destId="{778FFFFF-D09B-45F1-8BDB-3AACBEF571C7}" srcOrd="12" destOrd="0" presId="urn:microsoft.com/office/officeart/2005/8/layout/vList3"/>
    <dgm:cxn modelId="{0A75B205-58AB-4D34-9362-CD12D10B8062}" type="presParOf" srcId="{778FFFFF-D09B-45F1-8BDB-3AACBEF571C7}" destId="{AEC15117-D4B7-4B29-94AD-CE8350F4A2E9}" srcOrd="0" destOrd="0" presId="urn:microsoft.com/office/officeart/2005/8/layout/vList3"/>
    <dgm:cxn modelId="{FBD463D5-C381-4E49-B351-4CAFF556FC75}" type="presParOf" srcId="{778FFFFF-D09B-45F1-8BDB-3AACBEF571C7}" destId="{3D55FD05-3048-4779-8905-4018C1E4EA08}" srcOrd="1" destOrd="0" presId="urn:microsoft.com/office/officeart/2005/8/layout/vList3"/>
    <dgm:cxn modelId="{BB6ABD06-27FE-417A-A87E-2DA31675F693}" type="presParOf" srcId="{0D3F79F0-9CFF-49EA-AC86-F0F971FDE298}" destId="{209A1372-A862-48F0-8EF3-9187B99C50D4}" srcOrd="13" destOrd="0" presId="urn:microsoft.com/office/officeart/2005/8/layout/vList3"/>
    <dgm:cxn modelId="{AFB86308-DDE1-4473-A723-A8958DA68D21}" type="presParOf" srcId="{0D3F79F0-9CFF-49EA-AC86-F0F971FDE298}" destId="{76F39A8A-2756-4CDB-9DC0-3018174C7BE3}" srcOrd="14" destOrd="0" presId="urn:microsoft.com/office/officeart/2005/8/layout/vList3"/>
    <dgm:cxn modelId="{762669DD-4C8A-4C87-A826-91712BE894A7}" type="presParOf" srcId="{76F39A8A-2756-4CDB-9DC0-3018174C7BE3}" destId="{45B19E2F-8CC1-433F-880C-A706994BFB2A}" srcOrd="0" destOrd="0" presId="urn:microsoft.com/office/officeart/2005/8/layout/vList3"/>
    <dgm:cxn modelId="{D7C6523A-1614-4496-9851-97085552620C}" type="presParOf" srcId="{76F39A8A-2756-4CDB-9DC0-3018174C7BE3}" destId="{3CC9FA1B-7439-4E24-837C-3609C75E75D0}" srcOrd="1" destOrd="0" presId="urn:microsoft.com/office/officeart/2005/8/layout/vList3"/>
    <dgm:cxn modelId="{330847B6-E5D8-49F6-A517-BA88B02EF88C}" type="presParOf" srcId="{0D3F79F0-9CFF-49EA-AC86-F0F971FDE298}" destId="{DDD10CF9-CBC7-4D91-BF2F-1DCAD5D0E49D}" srcOrd="15" destOrd="0" presId="urn:microsoft.com/office/officeart/2005/8/layout/vList3"/>
    <dgm:cxn modelId="{3B7D4414-706F-4A80-91E8-AE27D821B339}" type="presParOf" srcId="{0D3F79F0-9CFF-49EA-AC86-F0F971FDE298}" destId="{AC5211E0-266B-4D6C-A813-393CA1DB5B87}" srcOrd="16" destOrd="0" presId="urn:microsoft.com/office/officeart/2005/8/layout/vList3"/>
    <dgm:cxn modelId="{8A256A00-2D81-4F42-9045-C99DC08471E2}" type="presParOf" srcId="{AC5211E0-266B-4D6C-A813-393CA1DB5B87}" destId="{20D1CDD1-DFE8-40F1-9EBB-D4EFAACBC305}" srcOrd="0" destOrd="0" presId="urn:microsoft.com/office/officeart/2005/8/layout/vList3"/>
    <dgm:cxn modelId="{3CABEB26-A47C-4B4A-9CEE-0CCB9568E7A8}" type="presParOf" srcId="{AC5211E0-266B-4D6C-A813-393CA1DB5B87}" destId="{4FD924C5-996F-46D6-B7BF-8080536A9CAF}" srcOrd="1" destOrd="0" presId="urn:microsoft.com/office/officeart/2005/8/layout/vList3"/>
    <dgm:cxn modelId="{404A385B-0794-4278-A1F0-C99E98DBB664}" type="presParOf" srcId="{0D3F79F0-9CFF-49EA-AC86-F0F971FDE298}" destId="{2F79A2F5-6131-4AB9-9335-02611E229A03}" srcOrd="17" destOrd="0" presId="urn:microsoft.com/office/officeart/2005/8/layout/vList3"/>
    <dgm:cxn modelId="{541F74DA-9604-41C4-A95E-128D2A5C8932}" type="presParOf" srcId="{0D3F79F0-9CFF-49EA-AC86-F0F971FDE298}" destId="{C9E7A007-F861-4A4E-A9DF-6A8AC5B92545}" srcOrd="18" destOrd="0" presId="urn:microsoft.com/office/officeart/2005/8/layout/vList3"/>
    <dgm:cxn modelId="{D89C98C5-38A3-48CA-80D0-D601015B75AE}" type="presParOf" srcId="{C9E7A007-F861-4A4E-A9DF-6A8AC5B92545}" destId="{4999C818-15E7-4944-A33E-A02C17F05543}" srcOrd="0" destOrd="0" presId="urn:microsoft.com/office/officeart/2005/8/layout/vList3"/>
    <dgm:cxn modelId="{5E5572C8-FB23-4D28-927E-254EFFFE7952}" type="presParOf" srcId="{C9E7A007-F861-4A4E-A9DF-6A8AC5B92545}" destId="{37D1881A-13D1-43E8-A482-BFDDE079208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E8B044-9D2A-4153-BD6A-BC4EE8C56F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D0951D03-62B6-4D95-9808-0008C9B43D6B}">
      <dgm:prSet/>
      <dgm:spPr/>
      <dgm:t>
        <a:bodyPr/>
        <a:lstStyle/>
        <a:p>
          <a:pPr algn="ctr" rtl="0"/>
          <a:r>
            <a:rPr kumimoji="1" lang="ja-JP" dirty="0" smtClean="0"/>
            <a:t>順次</a:t>
          </a:r>
          <a:endParaRPr lang="ja-JP" dirty="0"/>
        </a:p>
      </dgm:t>
    </dgm:pt>
    <dgm:pt modelId="{13A603AA-E7AB-4F1E-85B6-438CCB3C53B9}" type="parTrans" cxnId="{E2965965-0C04-4889-9D05-1B154867F3F8}">
      <dgm:prSet/>
      <dgm:spPr/>
      <dgm:t>
        <a:bodyPr/>
        <a:lstStyle/>
        <a:p>
          <a:endParaRPr kumimoji="1" lang="ja-JP" altLang="en-US"/>
        </a:p>
      </dgm:t>
    </dgm:pt>
    <dgm:pt modelId="{1AD77D51-3792-41B8-85BC-66E9C61A2AE5}" type="sibTrans" cxnId="{E2965965-0C04-4889-9D05-1B154867F3F8}">
      <dgm:prSet/>
      <dgm:spPr/>
      <dgm:t>
        <a:bodyPr/>
        <a:lstStyle/>
        <a:p>
          <a:endParaRPr kumimoji="1" lang="ja-JP" altLang="en-US"/>
        </a:p>
      </dgm:t>
    </dgm:pt>
    <dgm:pt modelId="{38F6DE1F-4BA7-4F5D-8963-423E45A42D6D}">
      <dgm:prSet/>
      <dgm:spPr/>
      <dgm:t>
        <a:bodyPr/>
        <a:lstStyle/>
        <a:p>
          <a:pPr algn="ctr" rtl="0"/>
          <a:r>
            <a:rPr kumimoji="1" lang="ja-JP" dirty="0" smtClean="0"/>
            <a:t>選択</a:t>
          </a:r>
          <a:endParaRPr lang="ja-JP" dirty="0"/>
        </a:p>
      </dgm:t>
    </dgm:pt>
    <dgm:pt modelId="{994EEF03-3BD5-4038-BD01-7523EE18E170}" type="parTrans" cxnId="{0D34AA4D-6FC4-46FC-BC02-5E6DE1B81871}">
      <dgm:prSet/>
      <dgm:spPr/>
      <dgm:t>
        <a:bodyPr/>
        <a:lstStyle/>
        <a:p>
          <a:endParaRPr kumimoji="1" lang="ja-JP" altLang="en-US"/>
        </a:p>
      </dgm:t>
    </dgm:pt>
    <dgm:pt modelId="{DB389D31-ED9E-428B-9F3B-C7B1E3B530C0}" type="sibTrans" cxnId="{0D34AA4D-6FC4-46FC-BC02-5E6DE1B81871}">
      <dgm:prSet/>
      <dgm:spPr/>
      <dgm:t>
        <a:bodyPr/>
        <a:lstStyle/>
        <a:p>
          <a:endParaRPr kumimoji="1" lang="ja-JP" altLang="en-US"/>
        </a:p>
      </dgm:t>
    </dgm:pt>
    <dgm:pt modelId="{53253F23-AFD3-4B1B-8E07-CF1B93E7CD70}">
      <dgm:prSet/>
      <dgm:spPr/>
      <dgm:t>
        <a:bodyPr/>
        <a:lstStyle/>
        <a:p>
          <a:pPr algn="ctr" rtl="0"/>
          <a:r>
            <a:rPr kumimoji="1" lang="ja-JP" dirty="0" smtClean="0"/>
            <a:t>繰り返し</a:t>
          </a:r>
          <a:endParaRPr lang="ja-JP" dirty="0"/>
        </a:p>
      </dgm:t>
    </dgm:pt>
    <dgm:pt modelId="{BEFDD4D0-0E41-41BA-BC46-8390F55F90A3}" type="parTrans" cxnId="{CFAC36DE-474A-4A2D-AFA8-46FF3F5839E2}">
      <dgm:prSet/>
      <dgm:spPr/>
      <dgm:t>
        <a:bodyPr/>
        <a:lstStyle/>
        <a:p>
          <a:endParaRPr kumimoji="1" lang="ja-JP" altLang="en-US"/>
        </a:p>
      </dgm:t>
    </dgm:pt>
    <dgm:pt modelId="{B5BFB45A-0EBB-46F5-90D2-DDAE5F8C37E2}" type="sibTrans" cxnId="{CFAC36DE-474A-4A2D-AFA8-46FF3F5839E2}">
      <dgm:prSet/>
      <dgm:spPr/>
      <dgm:t>
        <a:bodyPr/>
        <a:lstStyle/>
        <a:p>
          <a:endParaRPr kumimoji="1" lang="ja-JP" altLang="en-US"/>
        </a:p>
      </dgm:t>
    </dgm:pt>
    <dgm:pt modelId="{1526D6E5-391D-463B-9B41-36F1B059BF9D}">
      <dgm:prSet/>
      <dgm:spPr/>
      <dgm:t>
        <a:bodyPr/>
        <a:lstStyle/>
        <a:p>
          <a:pPr rtl="0"/>
          <a:r>
            <a:rPr lang="ja-JP" altLang="en-US" dirty="0" smtClean="0"/>
            <a:t>上から下へ順番に実行する構造</a:t>
          </a:r>
          <a:endParaRPr lang="ja-JP" dirty="0"/>
        </a:p>
      </dgm:t>
    </dgm:pt>
    <dgm:pt modelId="{617ED62A-AEEF-49F0-BB34-44924D7AEDA6}" type="parTrans" cxnId="{8C268283-4064-4975-924F-CE60B367DD2C}">
      <dgm:prSet/>
      <dgm:spPr/>
      <dgm:t>
        <a:bodyPr/>
        <a:lstStyle/>
        <a:p>
          <a:endParaRPr kumimoji="1" lang="ja-JP" altLang="en-US"/>
        </a:p>
      </dgm:t>
    </dgm:pt>
    <dgm:pt modelId="{82969690-4103-474E-9694-465AB10A7157}" type="sibTrans" cxnId="{8C268283-4064-4975-924F-CE60B367DD2C}">
      <dgm:prSet/>
      <dgm:spPr/>
      <dgm:t>
        <a:bodyPr/>
        <a:lstStyle/>
        <a:p>
          <a:endParaRPr kumimoji="1" lang="ja-JP" altLang="en-US"/>
        </a:p>
      </dgm:t>
    </dgm:pt>
    <dgm:pt modelId="{6015E2D0-B78D-408D-AAE5-70D444D853BE}">
      <dgm:prSet/>
      <dgm:spPr/>
      <dgm:t>
        <a:bodyPr/>
        <a:lstStyle/>
        <a:p>
          <a:pPr rtl="0"/>
          <a:r>
            <a:rPr lang="en-US" altLang="ja-JP" dirty="0" smtClean="0"/>
            <a:t>2</a:t>
          </a:r>
          <a:r>
            <a:rPr lang="ja-JP" altLang="en-US" dirty="0" smtClean="0"/>
            <a:t>分岐</a:t>
          </a:r>
          <a:r>
            <a:rPr lang="en-US" altLang="ja-JP" dirty="0" smtClean="0"/>
            <a:t>( if </a:t>
          </a:r>
          <a:r>
            <a:rPr lang="ja-JP" altLang="en-US" dirty="0" smtClean="0"/>
            <a:t>文 </a:t>
          </a:r>
          <a:r>
            <a:rPr lang="en-US" altLang="ja-JP" dirty="0" smtClean="0"/>
            <a:t>)</a:t>
          </a:r>
          <a:endParaRPr lang="ja-JP" dirty="0"/>
        </a:p>
      </dgm:t>
    </dgm:pt>
    <dgm:pt modelId="{31CBD6A9-2A92-41EB-8ECF-9E52B874CFE3}" type="parTrans" cxnId="{A3FA2E07-49D1-492D-87C7-823CF658648A}">
      <dgm:prSet/>
      <dgm:spPr/>
      <dgm:t>
        <a:bodyPr/>
        <a:lstStyle/>
        <a:p>
          <a:endParaRPr kumimoji="1" lang="ja-JP" altLang="en-US"/>
        </a:p>
      </dgm:t>
    </dgm:pt>
    <dgm:pt modelId="{B558185F-2DF1-40EA-BB95-0AE3D4BCD790}" type="sibTrans" cxnId="{A3FA2E07-49D1-492D-87C7-823CF658648A}">
      <dgm:prSet/>
      <dgm:spPr/>
      <dgm:t>
        <a:bodyPr/>
        <a:lstStyle/>
        <a:p>
          <a:endParaRPr kumimoji="1" lang="ja-JP" altLang="en-US"/>
        </a:p>
      </dgm:t>
    </dgm:pt>
    <dgm:pt modelId="{AC0798FC-B463-4AC4-AB2A-E226B208DD04}">
      <dgm:prSet/>
      <dgm:spPr/>
      <dgm:t>
        <a:bodyPr/>
        <a:lstStyle/>
        <a:p>
          <a:pPr rtl="0"/>
          <a:r>
            <a:rPr lang="ja-JP" altLang="en-US" dirty="0" smtClean="0"/>
            <a:t>多分岐</a:t>
          </a:r>
          <a:r>
            <a:rPr lang="en-US" altLang="ja-JP" dirty="0" smtClean="0"/>
            <a:t>( switch </a:t>
          </a:r>
          <a:r>
            <a:rPr lang="ja-JP" altLang="en-US" dirty="0" smtClean="0"/>
            <a:t>文</a:t>
          </a:r>
          <a:r>
            <a:rPr lang="en-US" altLang="ja-JP" dirty="0" smtClean="0"/>
            <a:t> )</a:t>
          </a:r>
          <a:endParaRPr lang="ja-JP" dirty="0"/>
        </a:p>
      </dgm:t>
    </dgm:pt>
    <dgm:pt modelId="{7106BC8E-4E55-4645-B412-3F187D920D73}" type="parTrans" cxnId="{A872E896-1892-466A-BE83-4DD5326B517F}">
      <dgm:prSet/>
      <dgm:spPr/>
      <dgm:t>
        <a:bodyPr/>
        <a:lstStyle/>
        <a:p>
          <a:endParaRPr kumimoji="1" lang="ja-JP" altLang="en-US"/>
        </a:p>
      </dgm:t>
    </dgm:pt>
    <dgm:pt modelId="{252188C3-33FA-4983-BF65-304C2FBC8E10}" type="sibTrans" cxnId="{A872E896-1892-466A-BE83-4DD5326B517F}">
      <dgm:prSet/>
      <dgm:spPr/>
      <dgm:t>
        <a:bodyPr/>
        <a:lstStyle/>
        <a:p>
          <a:endParaRPr kumimoji="1" lang="ja-JP" altLang="en-US"/>
        </a:p>
      </dgm:t>
    </dgm:pt>
    <dgm:pt modelId="{2A91E0B7-15CB-4DA8-AEA1-C6292B7CA141}">
      <dgm:prSet/>
      <dgm:spPr/>
      <dgm:t>
        <a:bodyPr/>
        <a:lstStyle/>
        <a:p>
          <a:pPr rtl="0"/>
          <a:r>
            <a:rPr lang="ja-JP" altLang="en-US" dirty="0" smtClean="0"/>
            <a:t>前判定繰り返し</a:t>
          </a:r>
          <a:r>
            <a:rPr lang="en-US" altLang="ja-JP" dirty="0" smtClean="0"/>
            <a:t>( for </a:t>
          </a:r>
          <a:r>
            <a:rPr lang="ja-JP" altLang="en-US" dirty="0" smtClean="0"/>
            <a:t>文、 </a:t>
          </a:r>
          <a:r>
            <a:rPr lang="en-US" altLang="ja-JP" dirty="0" smtClean="0"/>
            <a:t>while </a:t>
          </a:r>
          <a:r>
            <a:rPr lang="ja-JP" altLang="en-US" dirty="0" smtClean="0"/>
            <a:t>文 </a:t>
          </a:r>
          <a:r>
            <a:rPr lang="en-US" altLang="ja-JP" dirty="0" smtClean="0"/>
            <a:t>)</a:t>
          </a:r>
          <a:endParaRPr lang="ja-JP" dirty="0"/>
        </a:p>
      </dgm:t>
    </dgm:pt>
    <dgm:pt modelId="{E63E1640-7AE3-492A-960F-A98F80339EE2}" type="parTrans" cxnId="{361C681C-EDAC-41FE-95B9-B6C7D3377E04}">
      <dgm:prSet/>
      <dgm:spPr/>
      <dgm:t>
        <a:bodyPr/>
        <a:lstStyle/>
        <a:p>
          <a:endParaRPr kumimoji="1" lang="ja-JP" altLang="en-US"/>
        </a:p>
      </dgm:t>
    </dgm:pt>
    <dgm:pt modelId="{89470F52-1BB8-45AE-884C-9BE9C241F849}" type="sibTrans" cxnId="{361C681C-EDAC-41FE-95B9-B6C7D3377E04}">
      <dgm:prSet/>
      <dgm:spPr/>
      <dgm:t>
        <a:bodyPr/>
        <a:lstStyle/>
        <a:p>
          <a:endParaRPr kumimoji="1" lang="ja-JP" altLang="en-US"/>
        </a:p>
      </dgm:t>
    </dgm:pt>
    <dgm:pt modelId="{F1568F40-166A-4219-866D-1969E30B35DA}">
      <dgm:prSet/>
      <dgm:spPr/>
      <dgm:t>
        <a:bodyPr/>
        <a:lstStyle/>
        <a:p>
          <a:pPr rtl="0"/>
          <a:r>
            <a:rPr lang="ja-JP" altLang="en-US" dirty="0" smtClean="0"/>
            <a:t>後判定繰り返し</a:t>
          </a:r>
          <a:r>
            <a:rPr lang="en-US" altLang="ja-JP" dirty="0" smtClean="0"/>
            <a:t>( do-while </a:t>
          </a:r>
          <a:r>
            <a:rPr lang="ja-JP" altLang="en-US" dirty="0" smtClean="0"/>
            <a:t>文 </a:t>
          </a:r>
          <a:r>
            <a:rPr lang="en-US" altLang="ja-JP" dirty="0" smtClean="0"/>
            <a:t>)</a:t>
          </a:r>
          <a:endParaRPr lang="ja-JP" dirty="0"/>
        </a:p>
      </dgm:t>
    </dgm:pt>
    <dgm:pt modelId="{30D3628D-9C08-4688-B01D-817FD657F5B4}" type="parTrans" cxnId="{FF42AC83-ADC4-449F-997E-855A8C8B6EFE}">
      <dgm:prSet/>
      <dgm:spPr/>
      <dgm:t>
        <a:bodyPr/>
        <a:lstStyle/>
        <a:p>
          <a:endParaRPr kumimoji="1" lang="ja-JP" altLang="en-US"/>
        </a:p>
      </dgm:t>
    </dgm:pt>
    <dgm:pt modelId="{AA569742-10A6-47F3-93FC-100E0FD38516}" type="sibTrans" cxnId="{FF42AC83-ADC4-449F-997E-855A8C8B6EFE}">
      <dgm:prSet/>
      <dgm:spPr/>
      <dgm:t>
        <a:bodyPr/>
        <a:lstStyle/>
        <a:p>
          <a:endParaRPr kumimoji="1" lang="ja-JP" altLang="en-US"/>
        </a:p>
      </dgm:t>
    </dgm:pt>
    <dgm:pt modelId="{58698EEC-43F8-4813-B8D1-AD81B7975FB3}" type="pres">
      <dgm:prSet presAssocID="{B1E8B044-9D2A-4153-BD6A-BC4EE8C56F47}" presName="linear" presStyleCnt="0">
        <dgm:presLayoutVars>
          <dgm:dir/>
          <dgm:animLvl val="lvl"/>
          <dgm:resizeHandles val="exact"/>
        </dgm:presLayoutVars>
      </dgm:prSet>
      <dgm:spPr/>
    </dgm:pt>
    <dgm:pt modelId="{1BC71D64-2F51-42DC-AD3F-A5350EFAD8C5}" type="pres">
      <dgm:prSet presAssocID="{D0951D03-62B6-4D95-9808-0008C9B43D6B}" presName="parentLin" presStyleCnt="0"/>
      <dgm:spPr/>
    </dgm:pt>
    <dgm:pt modelId="{F4212754-57FC-446E-83AF-1BFF34133F1E}" type="pres">
      <dgm:prSet presAssocID="{D0951D03-62B6-4D95-9808-0008C9B43D6B}" presName="parentLeftMargin" presStyleLbl="node1" presStyleIdx="0" presStyleCnt="3"/>
      <dgm:spPr/>
    </dgm:pt>
    <dgm:pt modelId="{28315980-C23F-40C9-A889-A917712B72CD}" type="pres">
      <dgm:prSet presAssocID="{D0951D03-62B6-4D95-9808-0008C9B43D6B}" presName="parentText" presStyleLbl="node1" presStyleIdx="0" presStyleCnt="3">
        <dgm:presLayoutVars>
          <dgm:chMax val="0"/>
          <dgm:bulletEnabled val="1"/>
        </dgm:presLayoutVars>
      </dgm:prSet>
      <dgm:spPr/>
    </dgm:pt>
    <dgm:pt modelId="{ADFA0CD6-5225-41A1-BD4C-580E6D39A99E}" type="pres">
      <dgm:prSet presAssocID="{D0951D03-62B6-4D95-9808-0008C9B43D6B}" presName="negativeSpace" presStyleCnt="0"/>
      <dgm:spPr/>
    </dgm:pt>
    <dgm:pt modelId="{C5FDDFA7-36BA-4C7C-9A7D-F85A7F7B11FE}" type="pres">
      <dgm:prSet presAssocID="{D0951D03-62B6-4D95-9808-0008C9B43D6B}" presName="childText" presStyleLbl="conFgAcc1" presStyleIdx="0" presStyleCnt="3">
        <dgm:presLayoutVars>
          <dgm:bulletEnabled val="1"/>
        </dgm:presLayoutVars>
      </dgm:prSet>
      <dgm:spPr/>
    </dgm:pt>
    <dgm:pt modelId="{80DBC037-9111-43DB-A9CE-970646035A80}" type="pres">
      <dgm:prSet presAssocID="{1AD77D51-3792-41B8-85BC-66E9C61A2AE5}" presName="spaceBetweenRectangles" presStyleCnt="0"/>
      <dgm:spPr/>
    </dgm:pt>
    <dgm:pt modelId="{9FACF474-B50F-46D5-9A15-65038ED5A6D5}" type="pres">
      <dgm:prSet presAssocID="{38F6DE1F-4BA7-4F5D-8963-423E45A42D6D}" presName="parentLin" presStyleCnt="0"/>
      <dgm:spPr/>
    </dgm:pt>
    <dgm:pt modelId="{643913AA-6F4D-47F5-8363-B03EB59BDED5}" type="pres">
      <dgm:prSet presAssocID="{38F6DE1F-4BA7-4F5D-8963-423E45A42D6D}" presName="parentLeftMargin" presStyleLbl="node1" presStyleIdx="0" presStyleCnt="3"/>
      <dgm:spPr/>
    </dgm:pt>
    <dgm:pt modelId="{0E042222-0248-4CC6-A253-2DE32F5B320E}" type="pres">
      <dgm:prSet presAssocID="{38F6DE1F-4BA7-4F5D-8963-423E45A42D6D}" presName="parentText" presStyleLbl="node1" presStyleIdx="1" presStyleCnt="3">
        <dgm:presLayoutVars>
          <dgm:chMax val="0"/>
          <dgm:bulletEnabled val="1"/>
        </dgm:presLayoutVars>
      </dgm:prSet>
      <dgm:spPr/>
      <dgm:t>
        <a:bodyPr/>
        <a:lstStyle/>
        <a:p>
          <a:endParaRPr kumimoji="1" lang="ja-JP" altLang="en-US"/>
        </a:p>
      </dgm:t>
    </dgm:pt>
    <dgm:pt modelId="{5977BC40-40F7-4258-8D8C-10342B02210B}" type="pres">
      <dgm:prSet presAssocID="{38F6DE1F-4BA7-4F5D-8963-423E45A42D6D}" presName="negativeSpace" presStyleCnt="0"/>
      <dgm:spPr/>
    </dgm:pt>
    <dgm:pt modelId="{4BA99B70-E52D-4EC1-9289-F090B41A4E99}" type="pres">
      <dgm:prSet presAssocID="{38F6DE1F-4BA7-4F5D-8963-423E45A42D6D}" presName="childText" presStyleLbl="conFgAcc1" presStyleIdx="1" presStyleCnt="3">
        <dgm:presLayoutVars>
          <dgm:bulletEnabled val="1"/>
        </dgm:presLayoutVars>
      </dgm:prSet>
      <dgm:spPr/>
      <dgm:t>
        <a:bodyPr/>
        <a:lstStyle/>
        <a:p>
          <a:endParaRPr kumimoji="1" lang="ja-JP" altLang="en-US"/>
        </a:p>
      </dgm:t>
    </dgm:pt>
    <dgm:pt modelId="{CF3A21FA-B65A-4E0F-A47A-2B70FE76B9E1}" type="pres">
      <dgm:prSet presAssocID="{DB389D31-ED9E-428B-9F3B-C7B1E3B530C0}" presName="spaceBetweenRectangles" presStyleCnt="0"/>
      <dgm:spPr/>
    </dgm:pt>
    <dgm:pt modelId="{E67CA383-7F16-4C66-88C4-077A793768F8}" type="pres">
      <dgm:prSet presAssocID="{53253F23-AFD3-4B1B-8E07-CF1B93E7CD70}" presName="parentLin" presStyleCnt="0"/>
      <dgm:spPr/>
    </dgm:pt>
    <dgm:pt modelId="{7666854F-FB94-49B5-9F15-7720AB46FE38}" type="pres">
      <dgm:prSet presAssocID="{53253F23-AFD3-4B1B-8E07-CF1B93E7CD70}" presName="parentLeftMargin" presStyleLbl="node1" presStyleIdx="1" presStyleCnt="3"/>
      <dgm:spPr/>
    </dgm:pt>
    <dgm:pt modelId="{AF9879B1-D3C5-4248-9D0C-B9EDFDB8EA81}" type="pres">
      <dgm:prSet presAssocID="{53253F23-AFD3-4B1B-8E07-CF1B93E7CD70}" presName="parentText" presStyleLbl="node1" presStyleIdx="2" presStyleCnt="3">
        <dgm:presLayoutVars>
          <dgm:chMax val="0"/>
          <dgm:bulletEnabled val="1"/>
        </dgm:presLayoutVars>
      </dgm:prSet>
      <dgm:spPr/>
    </dgm:pt>
    <dgm:pt modelId="{4A4A16A9-E3B9-46D4-B64A-65ADD04382C3}" type="pres">
      <dgm:prSet presAssocID="{53253F23-AFD3-4B1B-8E07-CF1B93E7CD70}" presName="negativeSpace" presStyleCnt="0"/>
      <dgm:spPr/>
    </dgm:pt>
    <dgm:pt modelId="{710D530C-96AC-442D-9A6F-1420CC0AD945}" type="pres">
      <dgm:prSet presAssocID="{53253F23-AFD3-4B1B-8E07-CF1B93E7CD70}" presName="childText" presStyleLbl="conFgAcc1" presStyleIdx="2" presStyleCnt="3">
        <dgm:presLayoutVars>
          <dgm:bulletEnabled val="1"/>
        </dgm:presLayoutVars>
      </dgm:prSet>
      <dgm:spPr/>
      <dgm:t>
        <a:bodyPr/>
        <a:lstStyle/>
        <a:p>
          <a:endParaRPr kumimoji="1" lang="ja-JP" altLang="en-US"/>
        </a:p>
      </dgm:t>
    </dgm:pt>
  </dgm:ptLst>
  <dgm:cxnLst>
    <dgm:cxn modelId="{47654DE4-22BE-4627-84BD-062E70712761}" type="presOf" srcId="{1526D6E5-391D-463B-9B41-36F1B059BF9D}" destId="{C5FDDFA7-36BA-4C7C-9A7D-F85A7F7B11FE}" srcOrd="0" destOrd="0" presId="urn:microsoft.com/office/officeart/2005/8/layout/list1"/>
    <dgm:cxn modelId="{5350C6DA-3984-4F2D-B622-1E6B0CAB124A}" type="presOf" srcId="{D0951D03-62B6-4D95-9808-0008C9B43D6B}" destId="{F4212754-57FC-446E-83AF-1BFF34133F1E}" srcOrd="0" destOrd="0" presId="urn:microsoft.com/office/officeart/2005/8/layout/list1"/>
    <dgm:cxn modelId="{19DD10D2-9BD4-4862-996C-2F9992FDAD33}" type="presOf" srcId="{D0951D03-62B6-4D95-9808-0008C9B43D6B}" destId="{28315980-C23F-40C9-A889-A917712B72CD}" srcOrd="1" destOrd="0" presId="urn:microsoft.com/office/officeart/2005/8/layout/list1"/>
    <dgm:cxn modelId="{A7E844A8-6373-4908-9387-BB0348EAAC90}" type="presOf" srcId="{38F6DE1F-4BA7-4F5D-8963-423E45A42D6D}" destId="{0E042222-0248-4CC6-A253-2DE32F5B320E}" srcOrd="1" destOrd="0" presId="urn:microsoft.com/office/officeart/2005/8/layout/list1"/>
    <dgm:cxn modelId="{B180E8F3-80AF-4AE5-9505-C8F1A9909573}" type="presOf" srcId="{53253F23-AFD3-4B1B-8E07-CF1B93E7CD70}" destId="{7666854F-FB94-49B5-9F15-7720AB46FE38}" srcOrd="0" destOrd="0" presId="urn:microsoft.com/office/officeart/2005/8/layout/list1"/>
    <dgm:cxn modelId="{0D34AA4D-6FC4-46FC-BC02-5E6DE1B81871}" srcId="{B1E8B044-9D2A-4153-BD6A-BC4EE8C56F47}" destId="{38F6DE1F-4BA7-4F5D-8963-423E45A42D6D}" srcOrd="1" destOrd="0" parTransId="{994EEF03-3BD5-4038-BD01-7523EE18E170}" sibTransId="{DB389D31-ED9E-428B-9F3B-C7B1E3B530C0}"/>
    <dgm:cxn modelId="{F75B0CC0-0BC6-46FD-AD23-8C2D110CD7A1}" type="presOf" srcId="{38F6DE1F-4BA7-4F5D-8963-423E45A42D6D}" destId="{643913AA-6F4D-47F5-8363-B03EB59BDED5}" srcOrd="0" destOrd="0" presId="urn:microsoft.com/office/officeart/2005/8/layout/list1"/>
    <dgm:cxn modelId="{E1555FE5-6DDE-42AE-B3EA-AC115777610F}" type="presOf" srcId="{B1E8B044-9D2A-4153-BD6A-BC4EE8C56F47}" destId="{58698EEC-43F8-4813-B8D1-AD81B7975FB3}" srcOrd="0" destOrd="0" presId="urn:microsoft.com/office/officeart/2005/8/layout/list1"/>
    <dgm:cxn modelId="{B9A1A91D-B769-467A-90B1-21B0660DD996}" type="presOf" srcId="{AC0798FC-B463-4AC4-AB2A-E226B208DD04}" destId="{4BA99B70-E52D-4EC1-9289-F090B41A4E99}" srcOrd="0" destOrd="1" presId="urn:microsoft.com/office/officeart/2005/8/layout/list1"/>
    <dgm:cxn modelId="{D67510C6-7232-40B2-BCC4-3D463FE6FC88}" type="presOf" srcId="{6015E2D0-B78D-408D-AAE5-70D444D853BE}" destId="{4BA99B70-E52D-4EC1-9289-F090B41A4E99}" srcOrd="0" destOrd="0" presId="urn:microsoft.com/office/officeart/2005/8/layout/list1"/>
    <dgm:cxn modelId="{A3FA2E07-49D1-492D-87C7-823CF658648A}" srcId="{38F6DE1F-4BA7-4F5D-8963-423E45A42D6D}" destId="{6015E2D0-B78D-408D-AAE5-70D444D853BE}" srcOrd="0" destOrd="0" parTransId="{31CBD6A9-2A92-41EB-8ECF-9E52B874CFE3}" sibTransId="{B558185F-2DF1-40EA-BB95-0AE3D4BCD790}"/>
    <dgm:cxn modelId="{E2965965-0C04-4889-9D05-1B154867F3F8}" srcId="{B1E8B044-9D2A-4153-BD6A-BC4EE8C56F47}" destId="{D0951D03-62B6-4D95-9808-0008C9B43D6B}" srcOrd="0" destOrd="0" parTransId="{13A603AA-E7AB-4F1E-85B6-438CCB3C53B9}" sibTransId="{1AD77D51-3792-41B8-85BC-66E9C61A2AE5}"/>
    <dgm:cxn modelId="{BAB1767F-7536-4492-9CD1-64F8695266FA}" type="presOf" srcId="{F1568F40-166A-4219-866D-1969E30B35DA}" destId="{710D530C-96AC-442D-9A6F-1420CC0AD945}" srcOrd="0" destOrd="1" presId="urn:microsoft.com/office/officeart/2005/8/layout/list1"/>
    <dgm:cxn modelId="{CFAC36DE-474A-4A2D-AFA8-46FF3F5839E2}" srcId="{B1E8B044-9D2A-4153-BD6A-BC4EE8C56F47}" destId="{53253F23-AFD3-4B1B-8E07-CF1B93E7CD70}" srcOrd="2" destOrd="0" parTransId="{BEFDD4D0-0E41-41BA-BC46-8390F55F90A3}" sibTransId="{B5BFB45A-0EBB-46F5-90D2-DDAE5F8C37E2}"/>
    <dgm:cxn modelId="{FF42AC83-ADC4-449F-997E-855A8C8B6EFE}" srcId="{53253F23-AFD3-4B1B-8E07-CF1B93E7CD70}" destId="{F1568F40-166A-4219-866D-1969E30B35DA}" srcOrd="1" destOrd="0" parTransId="{30D3628D-9C08-4688-B01D-817FD657F5B4}" sibTransId="{AA569742-10A6-47F3-93FC-100E0FD38516}"/>
    <dgm:cxn modelId="{8C268283-4064-4975-924F-CE60B367DD2C}" srcId="{D0951D03-62B6-4D95-9808-0008C9B43D6B}" destId="{1526D6E5-391D-463B-9B41-36F1B059BF9D}" srcOrd="0" destOrd="0" parTransId="{617ED62A-AEEF-49F0-BB34-44924D7AEDA6}" sibTransId="{82969690-4103-474E-9694-465AB10A7157}"/>
    <dgm:cxn modelId="{A872E896-1892-466A-BE83-4DD5326B517F}" srcId="{38F6DE1F-4BA7-4F5D-8963-423E45A42D6D}" destId="{AC0798FC-B463-4AC4-AB2A-E226B208DD04}" srcOrd="1" destOrd="0" parTransId="{7106BC8E-4E55-4645-B412-3F187D920D73}" sibTransId="{252188C3-33FA-4983-BF65-304C2FBC8E10}"/>
    <dgm:cxn modelId="{C333CBF2-34D3-4936-8B21-54B78CB66A73}" type="presOf" srcId="{2A91E0B7-15CB-4DA8-AEA1-C6292B7CA141}" destId="{710D530C-96AC-442D-9A6F-1420CC0AD945}" srcOrd="0" destOrd="0" presId="urn:microsoft.com/office/officeart/2005/8/layout/list1"/>
    <dgm:cxn modelId="{361C681C-EDAC-41FE-95B9-B6C7D3377E04}" srcId="{53253F23-AFD3-4B1B-8E07-CF1B93E7CD70}" destId="{2A91E0B7-15CB-4DA8-AEA1-C6292B7CA141}" srcOrd="0" destOrd="0" parTransId="{E63E1640-7AE3-492A-960F-A98F80339EE2}" sibTransId="{89470F52-1BB8-45AE-884C-9BE9C241F849}"/>
    <dgm:cxn modelId="{578940A4-65D6-4CF3-8E78-9194DC486310}" type="presOf" srcId="{53253F23-AFD3-4B1B-8E07-CF1B93E7CD70}" destId="{AF9879B1-D3C5-4248-9D0C-B9EDFDB8EA81}" srcOrd="1" destOrd="0" presId="urn:microsoft.com/office/officeart/2005/8/layout/list1"/>
    <dgm:cxn modelId="{E24D2C58-13B4-498F-B369-0645E99E8923}" type="presParOf" srcId="{58698EEC-43F8-4813-B8D1-AD81B7975FB3}" destId="{1BC71D64-2F51-42DC-AD3F-A5350EFAD8C5}" srcOrd="0" destOrd="0" presId="urn:microsoft.com/office/officeart/2005/8/layout/list1"/>
    <dgm:cxn modelId="{5A988223-F7C0-40BB-B992-1AEBCAC5065C}" type="presParOf" srcId="{1BC71D64-2F51-42DC-AD3F-A5350EFAD8C5}" destId="{F4212754-57FC-446E-83AF-1BFF34133F1E}" srcOrd="0" destOrd="0" presId="urn:microsoft.com/office/officeart/2005/8/layout/list1"/>
    <dgm:cxn modelId="{5FAE4BAF-E664-43DA-A74A-7B77465147DF}" type="presParOf" srcId="{1BC71D64-2F51-42DC-AD3F-A5350EFAD8C5}" destId="{28315980-C23F-40C9-A889-A917712B72CD}" srcOrd="1" destOrd="0" presId="urn:microsoft.com/office/officeart/2005/8/layout/list1"/>
    <dgm:cxn modelId="{AF9E631A-DD70-4EB2-BFF8-A4774A9749A9}" type="presParOf" srcId="{58698EEC-43F8-4813-B8D1-AD81B7975FB3}" destId="{ADFA0CD6-5225-41A1-BD4C-580E6D39A99E}" srcOrd="1" destOrd="0" presId="urn:microsoft.com/office/officeart/2005/8/layout/list1"/>
    <dgm:cxn modelId="{BCECDA20-6BD4-4BF1-AB0E-E60D840E6256}" type="presParOf" srcId="{58698EEC-43F8-4813-B8D1-AD81B7975FB3}" destId="{C5FDDFA7-36BA-4C7C-9A7D-F85A7F7B11FE}" srcOrd="2" destOrd="0" presId="urn:microsoft.com/office/officeart/2005/8/layout/list1"/>
    <dgm:cxn modelId="{161E59BF-DE64-42DE-83EB-F53AA71A1755}" type="presParOf" srcId="{58698EEC-43F8-4813-B8D1-AD81B7975FB3}" destId="{80DBC037-9111-43DB-A9CE-970646035A80}" srcOrd="3" destOrd="0" presId="urn:microsoft.com/office/officeart/2005/8/layout/list1"/>
    <dgm:cxn modelId="{0D53F49D-DB4D-48A0-A8CE-0DD20CEB6505}" type="presParOf" srcId="{58698EEC-43F8-4813-B8D1-AD81B7975FB3}" destId="{9FACF474-B50F-46D5-9A15-65038ED5A6D5}" srcOrd="4" destOrd="0" presId="urn:microsoft.com/office/officeart/2005/8/layout/list1"/>
    <dgm:cxn modelId="{A56D9F0F-A896-432E-8968-B03348121C32}" type="presParOf" srcId="{9FACF474-B50F-46D5-9A15-65038ED5A6D5}" destId="{643913AA-6F4D-47F5-8363-B03EB59BDED5}" srcOrd="0" destOrd="0" presId="urn:microsoft.com/office/officeart/2005/8/layout/list1"/>
    <dgm:cxn modelId="{A4C36202-1D81-49F7-852B-257283329B90}" type="presParOf" srcId="{9FACF474-B50F-46D5-9A15-65038ED5A6D5}" destId="{0E042222-0248-4CC6-A253-2DE32F5B320E}" srcOrd="1" destOrd="0" presId="urn:microsoft.com/office/officeart/2005/8/layout/list1"/>
    <dgm:cxn modelId="{35FDDA5E-E200-4581-9D9E-4C30AF0646E1}" type="presParOf" srcId="{58698EEC-43F8-4813-B8D1-AD81B7975FB3}" destId="{5977BC40-40F7-4258-8D8C-10342B02210B}" srcOrd="5" destOrd="0" presId="urn:microsoft.com/office/officeart/2005/8/layout/list1"/>
    <dgm:cxn modelId="{1E748673-BFCB-445D-90F9-971778B225E0}" type="presParOf" srcId="{58698EEC-43F8-4813-B8D1-AD81B7975FB3}" destId="{4BA99B70-E52D-4EC1-9289-F090B41A4E99}" srcOrd="6" destOrd="0" presId="urn:microsoft.com/office/officeart/2005/8/layout/list1"/>
    <dgm:cxn modelId="{FA36262D-1D6F-47AC-912B-F3CF0511C6EC}" type="presParOf" srcId="{58698EEC-43F8-4813-B8D1-AD81B7975FB3}" destId="{CF3A21FA-B65A-4E0F-A47A-2B70FE76B9E1}" srcOrd="7" destOrd="0" presId="urn:microsoft.com/office/officeart/2005/8/layout/list1"/>
    <dgm:cxn modelId="{C3239C94-873E-41AD-A9F3-382178551EC4}" type="presParOf" srcId="{58698EEC-43F8-4813-B8D1-AD81B7975FB3}" destId="{E67CA383-7F16-4C66-88C4-077A793768F8}" srcOrd="8" destOrd="0" presId="urn:microsoft.com/office/officeart/2005/8/layout/list1"/>
    <dgm:cxn modelId="{1DE7F6ED-696A-4864-925E-E75E54D15283}" type="presParOf" srcId="{E67CA383-7F16-4C66-88C4-077A793768F8}" destId="{7666854F-FB94-49B5-9F15-7720AB46FE38}" srcOrd="0" destOrd="0" presId="urn:microsoft.com/office/officeart/2005/8/layout/list1"/>
    <dgm:cxn modelId="{8B79C1CD-C644-46E5-971D-2FE03CCD07F8}" type="presParOf" srcId="{E67CA383-7F16-4C66-88C4-077A793768F8}" destId="{AF9879B1-D3C5-4248-9D0C-B9EDFDB8EA81}" srcOrd="1" destOrd="0" presId="urn:microsoft.com/office/officeart/2005/8/layout/list1"/>
    <dgm:cxn modelId="{AF44B74A-60E4-4B57-8E76-B6F0A3DAAF1D}" type="presParOf" srcId="{58698EEC-43F8-4813-B8D1-AD81B7975FB3}" destId="{4A4A16A9-E3B9-46D4-B64A-65ADD04382C3}" srcOrd="9" destOrd="0" presId="urn:microsoft.com/office/officeart/2005/8/layout/list1"/>
    <dgm:cxn modelId="{5EDC1F9F-244F-4F8D-B898-22F8E868FF68}" type="presParOf" srcId="{58698EEC-43F8-4813-B8D1-AD81B7975FB3}" destId="{710D530C-96AC-442D-9A6F-1420CC0AD9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2E2E4B42-F0CC-2A49-93F8-4D8728FB1B6C}" type="presOf" srcId="{B55371A5-A989-E84A-A0C5-C5905D4027BD}" destId="{811F5163-D6E7-E148-93B1-4A31C3A057F8}" srcOrd="0" destOrd="0" presId="urn:microsoft.com/office/officeart/2005/8/layout/vList2"/>
    <dgm:cxn modelId="{17B38CE0-0064-AF46-886D-1CA2179A7119}"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CF050A4A-9006-D241-87EA-8EDD40E05A89}"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31403675-89C2-442B-806A-036438757889}" type="presOf" srcId="{8950B6EF-E389-402B-83EA-47A764FD0290}" destId="{C4C9205D-B4A0-4D9C-9901-DF9260E16BAE}" srcOrd="0" destOrd="0" presId="urn:microsoft.com/office/officeart/2005/8/layout/vList3"/>
    <dgm:cxn modelId="{1FBD4ACE-CEFA-794C-94D5-73F4C0B4BA7F}" srcId="{E88FD371-029C-D84B-B12D-4AF1E1EDA255}" destId="{644DE882-78A0-2348-8005-048D1CC36ADD}" srcOrd="3" destOrd="0" parTransId="{DCBA35C1-38CE-8E46-9B66-15C511F0CD3C}" sibTransId="{AE235651-4935-4645-87AF-9EDA85A60410}"/>
    <dgm:cxn modelId="{EE42AB61-D442-BA42-879E-5C04F7803E0A}" type="presOf" srcId="{7668BF6C-7A64-614A-8D24-22DE2E79AA17}" destId="{63497825-968E-764F-B4B7-5B792A6162B8}" srcOrd="0" destOrd="0" presId="urn:microsoft.com/office/officeart/2005/8/layout/vList3"/>
    <dgm:cxn modelId="{8DEDB832-4C84-284F-B1D0-4DCAD2F601B2}" type="presOf" srcId="{E88FD371-029C-D84B-B12D-4AF1E1EDA255}" destId="{D8E4590A-E4F9-2743-B0E6-3952C6C0C169}" srcOrd="0" destOrd="0" presId="urn:microsoft.com/office/officeart/2005/8/layout/vList3"/>
    <dgm:cxn modelId="{EEECFA67-FCA2-9946-BE6C-47243AAC2D5A}" type="presOf" srcId="{F206BC1D-6D64-C74E-88E1-581AFF232A65}" destId="{2442124F-52D2-0542-941D-3CD8713D5FAC}"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A7D6F07C-F0E5-5D44-B9EF-C61F43B06EE3}" type="presOf" srcId="{644DE882-78A0-2348-8005-048D1CC36ADD}" destId="{9F73A8A0-8502-1B43-86CC-F4A18255D4EB}"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54D63E63-0C8B-014E-89F8-E1AAF9F8F497}" type="presOf" srcId="{3C45799A-667B-C84E-AA13-A6C67C276C5F}" destId="{07BCD0E9-0DFD-894F-8345-BB89B59CFB68}"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63013D56-E3C4-3540-A5C9-C35D448AA132}" type="presOf" srcId="{AE7FB7DE-3731-1844-B098-6238A6A21F6D}" destId="{F2DDC3DF-0AAC-8547-BCD9-1CE472CC1491}"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790A488D-121F-4645-A026-6FE35054E828}" type="presParOf" srcId="{D8E4590A-E4F9-2743-B0E6-3952C6C0C169}" destId="{49554A92-1EDD-7844-B15E-CF068D599DCA}" srcOrd="0" destOrd="0" presId="urn:microsoft.com/office/officeart/2005/8/layout/vList3"/>
    <dgm:cxn modelId="{FED0BC24-F85C-104B-A3A2-E4FF19A8427D}" type="presParOf" srcId="{49554A92-1EDD-7844-B15E-CF068D599DCA}" destId="{CE03D48F-FDC0-AB45-B0B0-A22A7896518F}" srcOrd="0" destOrd="0" presId="urn:microsoft.com/office/officeart/2005/8/layout/vList3"/>
    <dgm:cxn modelId="{E6A63C8F-DA90-C940-A37A-A5ECBBE2F942}" type="presParOf" srcId="{49554A92-1EDD-7844-B15E-CF068D599DCA}" destId="{63497825-968E-764F-B4B7-5B792A6162B8}" srcOrd="1" destOrd="0" presId="urn:microsoft.com/office/officeart/2005/8/layout/vList3"/>
    <dgm:cxn modelId="{030A2AE6-3E1F-B84C-A5EB-EEA63E3AD065}" type="presParOf" srcId="{D8E4590A-E4F9-2743-B0E6-3952C6C0C169}" destId="{BF878655-EEFE-B841-AECA-7B015CDD5601}" srcOrd="1" destOrd="0" presId="urn:microsoft.com/office/officeart/2005/8/layout/vList3"/>
    <dgm:cxn modelId="{ED398A6C-3706-4A50-9A28-D16D13F8E423}" type="presParOf" srcId="{D8E4590A-E4F9-2743-B0E6-3952C6C0C169}" destId="{4FD2183C-DD15-4BB0-BF9B-574E628293D7}" srcOrd="2" destOrd="0" presId="urn:microsoft.com/office/officeart/2005/8/layout/vList3"/>
    <dgm:cxn modelId="{7FE8D74C-F3DB-4E26-99F2-D1DBF090D8D1}" type="presParOf" srcId="{4FD2183C-DD15-4BB0-BF9B-574E628293D7}" destId="{544E1800-2C0A-40E5-B302-58B0688BC634}" srcOrd="0" destOrd="0" presId="urn:microsoft.com/office/officeart/2005/8/layout/vList3"/>
    <dgm:cxn modelId="{9FD63722-266E-4BAB-846D-24226300A71E}" type="presParOf" srcId="{4FD2183C-DD15-4BB0-BF9B-574E628293D7}" destId="{C4C9205D-B4A0-4D9C-9901-DF9260E16BAE}" srcOrd="1" destOrd="0" presId="urn:microsoft.com/office/officeart/2005/8/layout/vList3"/>
    <dgm:cxn modelId="{961BD545-7248-4E64-97B1-22AF19D7B57D}" type="presParOf" srcId="{D8E4590A-E4F9-2743-B0E6-3952C6C0C169}" destId="{724578DD-82C3-4F0B-AAE6-9F9F04C237C1}" srcOrd="3" destOrd="0" presId="urn:microsoft.com/office/officeart/2005/8/layout/vList3"/>
    <dgm:cxn modelId="{E0FF1E75-72C0-3340-980E-D2949D29ABE4}" type="presParOf" srcId="{D8E4590A-E4F9-2743-B0E6-3952C6C0C169}" destId="{21C51732-4A23-0848-9FD6-0AD24F1BE2DE}" srcOrd="4" destOrd="0" presId="urn:microsoft.com/office/officeart/2005/8/layout/vList3"/>
    <dgm:cxn modelId="{03F3CFF0-B175-4C45-A780-A3836FD6F028}" type="presParOf" srcId="{21C51732-4A23-0848-9FD6-0AD24F1BE2DE}" destId="{0B0EDA1A-1489-4C46-B963-40925BAC22E8}" srcOrd="0" destOrd="0" presId="urn:microsoft.com/office/officeart/2005/8/layout/vList3"/>
    <dgm:cxn modelId="{6ED1132F-BD86-F84C-B16A-C8800FA64DC7}" type="presParOf" srcId="{21C51732-4A23-0848-9FD6-0AD24F1BE2DE}" destId="{F2DDC3DF-0AAC-8547-BCD9-1CE472CC1491}" srcOrd="1" destOrd="0" presId="urn:microsoft.com/office/officeart/2005/8/layout/vList3"/>
    <dgm:cxn modelId="{0F34C5EF-CF67-C84F-8F27-BF2CA2C5FC21}" type="presParOf" srcId="{D8E4590A-E4F9-2743-B0E6-3952C6C0C169}" destId="{C3950EB7-04C7-3D42-96D2-4691FDAD8173}" srcOrd="5" destOrd="0" presId="urn:microsoft.com/office/officeart/2005/8/layout/vList3"/>
    <dgm:cxn modelId="{0301C533-081C-E548-B79F-FA9DE7763EB1}" type="presParOf" srcId="{D8E4590A-E4F9-2743-B0E6-3952C6C0C169}" destId="{1ADBE3EB-3D76-9F4C-9325-F28D8820C075}" srcOrd="6" destOrd="0" presId="urn:microsoft.com/office/officeart/2005/8/layout/vList3"/>
    <dgm:cxn modelId="{90E2FDB5-9D3F-5D40-87CD-45DBD6DA27A1}" type="presParOf" srcId="{1ADBE3EB-3D76-9F4C-9325-F28D8820C075}" destId="{2308C100-7FB8-D446-B53B-DD37036552FE}" srcOrd="0" destOrd="0" presId="urn:microsoft.com/office/officeart/2005/8/layout/vList3"/>
    <dgm:cxn modelId="{1B86A3AC-F0FD-A940-8AB3-1D136E5CE782}" type="presParOf" srcId="{1ADBE3EB-3D76-9F4C-9325-F28D8820C075}" destId="{9F73A8A0-8502-1B43-86CC-F4A18255D4EB}" srcOrd="1" destOrd="0" presId="urn:microsoft.com/office/officeart/2005/8/layout/vList3"/>
    <dgm:cxn modelId="{65A9BEDF-59FD-9C48-A7A1-3F5245F22E8C}" type="presParOf" srcId="{D8E4590A-E4F9-2743-B0E6-3952C6C0C169}" destId="{25E432F7-72A9-9444-B2F2-7B85765B1A4C}" srcOrd="7" destOrd="0" presId="urn:microsoft.com/office/officeart/2005/8/layout/vList3"/>
    <dgm:cxn modelId="{23F63097-3E5E-144C-AFEF-839623F5DA49}" type="presParOf" srcId="{D8E4590A-E4F9-2743-B0E6-3952C6C0C169}" destId="{1FB9C497-C2DE-3C46-A182-8162B36D776C}" srcOrd="8" destOrd="0" presId="urn:microsoft.com/office/officeart/2005/8/layout/vList3"/>
    <dgm:cxn modelId="{65061709-4A0D-6E4D-9EFF-0D163FD341C6}" type="presParOf" srcId="{1FB9C497-C2DE-3C46-A182-8162B36D776C}" destId="{2DB710FD-37F7-F540-B91A-AD337D9BB7C4}" srcOrd="0" destOrd="0" presId="urn:microsoft.com/office/officeart/2005/8/layout/vList3"/>
    <dgm:cxn modelId="{9E7B4550-84E3-9644-B077-E64D6AA24F30}" type="presParOf" srcId="{1FB9C497-C2DE-3C46-A182-8162B36D776C}" destId="{07BCD0E9-0DFD-894F-8345-BB89B59CFB68}" srcOrd="1" destOrd="0" presId="urn:microsoft.com/office/officeart/2005/8/layout/vList3"/>
    <dgm:cxn modelId="{9C45BA08-696B-8647-9AEC-FD7769E5942A}" type="presParOf" srcId="{D8E4590A-E4F9-2743-B0E6-3952C6C0C169}" destId="{F284476D-B3AD-724E-B776-403EC2CF495A}" srcOrd="9" destOrd="0" presId="urn:microsoft.com/office/officeart/2005/8/layout/vList3"/>
    <dgm:cxn modelId="{7C46D82E-F130-2842-AE38-E4DE03EA011B}" type="presParOf" srcId="{D8E4590A-E4F9-2743-B0E6-3952C6C0C169}" destId="{CD037120-6629-3A45-AB7A-E079EB59E038}" srcOrd="10" destOrd="0" presId="urn:microsoft.com/office/officeart/2005/8/layout/vList3"/>
    <dgm:cxn modelId="{F35E7D69-06FD-D846-861B-468BCD1888CF}" type="presParOf" srcId="{CD037120-6629-3A45-AB7A-E079EB59E038}" destId="{CFDCEBBB-E05D-7846-ADF9-3EA0657E7A1A}" srcOrd="0" destOrd="0" presId="urn:microsoft.com/office/officeart/2005/8/layout/vList3"/>
    <dgm:cxn modelId="{A64170B6-0510-0D42-9AC9-07E57212B12B}"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2939DE-D85F-404B-B563-EA9FCD2D0C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D4B0455A-2EB0-714A-8838-68A67A7FFD36}">
      <dgm:prSet/>
      <dgm:spPr/>
      <dgm:t>
        <a:bodyPr/>
        <a:lstStyle/>
        <a:p>
          <a:r>
            <a:rPr lang="en-US" baseline="0"/>
            <a:t>1</a:t>
          </a:r>
          <a:r>
            <a:rPr lang="ja-JP" baseline="0"/>
            <a:t>年目</a:t>
          </a:r>
          <a:endParaRPr lang="ja-JP"/>
        </a:p>
      </dgm:t>
    </dgm:pt>
    <dgm:pt modelId="{AEC0B0F7-E173-7F49-9B17-71CF9BFA01D1}" type="parTrans" cxnId="{7EB7ADDC-08E0-F242-8D8C-6798D3ECF17A}">
      <dgm:prSet/>
      <dgm:spPr/>
      <dgm:t>
        <a:bodyPr/>
        <a:lstStyle/>
        <a:p>
          <a:endParaRPr kumimoji="1" lang="ja-JP" altLang="en-US"/>
        </a:p>
      </dgm:t>
    </dgm:pt>
    <dgm:pt modelId="{A8470528-7D5E-B74A-A9CA-B44B87936986}" type="sibTrans" cxnId="{7EB7ADDC-08E0-F242-8D8C-6798D3ECF17A}">
      <dgm:prSet/>
      <dgm:spPr/>
      <dgm:t>
        <a:bodyPr/>
        <a:lstStyle/>
        <a:p>
          <a:endParaRPr kumimoji="1" lang="ja-JP" altLang="en-US"/>
        </a:p>
      </dgm:t>
    </dgm:pt>
    <dgm:pt modelId="{0DBDBA7D-3DF0-5942-9FA7-76F302498C73}">
      <dgm:prSet/>
      <dgm:spPr/>
      <dgm:t>
        <a:bodyPr/>
        <a:lstStyle/>
        <a:p>
          <a:r>
            <a:rPr kumimoji="1" lang="en-US" altLang="ja-JP" dirty="0"/>
            <a:t>2</a:t>
          </a:r>
          <a:r>
            <a:rPr kumimoji="1" lang="ja-JP" altLang="en-US"/>
            <a:t>年目</a:t>
          </a:r>
        </a:p>
      </dgm:t>
    </dgm:pt>
    <dgm:pt modelId="{EC5899E1-DA43-ED4A-89F4-40C9ED3BEC36}" type="parTrans" cxnId="{F4278ABA-17E7-8142-88EC-99AC63873A3A}">
      <dgm:prSet/>
      <dgm:spPr/>
      <dgm:t>
        <a:bodyPr/>
        <a:lstStyle/>
        <a:p>
          <a:endParaRPr kumimoji="1" lang="ja-JP" altLang="en-US"/>
        </a:p>
      </dgm:t>
    </dgm:pt>
    <dgm:pt modelId="{88BCAD87-0642-3541-B299-FC4257BC5C2C}" type="sibTrans" cxnId="{F4278ABA-17E7-8142-88EC-99AC63873A3A}">
      <dgm:prSet/>
      <dgm:spPr/>
      <dgm:t>
        <a:bodyPr/>
        <a:lstStyle/>
        <a:p>
          <a:endParaRPr kumimoji="1" lang="ja-JP" altLang="en-US"/>
        </a:p>
      </dgm:t>
    </dgm:pt>
    <dgm:pt modelId="{FBF08ADF-1AF0-F540-8EE0-C4F364734411}">
      <dgm:prSet/>
      <dgm:spPr/>
      <dgm:t>
        <a:bodyPr/>
        <a:lstStyle/>
        <a:p>
          <a:r>
            <a:rPr kumimoji="1" lang="en-US" altLang="ja-JP" dirty="0"/>
            <a:t>3</a:t>
          </a:r>
          <a:r>
            <a:rPr kumimoji="1" lang="ja-JP" altLang="en-US"/>
            <a:t>年目</a:t>
          </a:r>
        </a:p>
      </dgm:t>
    </dgm:pt>
    <dgm:pt modelId="{12B01960-A13A-404B-8E81-59CB39CA2D27}" type="parTrans" cxnId="{ADEFF4E3-A529-5642-8110-FC621B398658}">
      <dgm:prSet/>
      <dgm:spPr/>
      <dgm:t>
        <a:bodyPr/>
        <a:lstStyle/>
        <a:p>
          <a:endParaRPr kumimoji="1" lang="ja-JP" altLang="en-US"/>
        </a:p>
      </dgm:t>
    </dgm:pt>
    <dgm:pt modelId="{033070BB-9143-B749-AC03-2729BBA1D886}" type="sibTrans" cxnId="{ADEFF4E3-A529-5642-8110-FC621B398658}">
      <dgm:prSet/>
      <dgm:spPr/>
      <dgm:t>
        <a:bodyPr/>
        <a:lstStyle/>
        <a:p>
          <a:endParaRPr kumimoji="1" lang="ja-JP" altLang="en-US"/>
        </a:p>
      </dgm:t>
    </dgm:pt>
    <dgm:pt modelId="{6D68A682-F8E9-6248-81E3-6CB12FF2A2C6}">
      <dgm:prSet/>
      <dgm:spPr/>
      <dgm:t>
        <a:bodyPr/>
        <a:lstStyle/>
        <a:p>
          <a:r>
            <a:rPr kumimoji="1" lang="en-US" altLang="ja-JP" dirty="0"/>
            <a:t>4</a:t>
          </a:r>
          <a:r>
            <a:rPr kumimoji="1" lang="ja-JP" altLang="en-US"/>
            <a:t>年目</a:t>
          </a:r>
        </a:p>
      </dgm:t>
    </dgm:pt>
    <dgm:pt modelId="{5EEF4DBD-61E9-8440-9D26-35F25BC12276}" type="parTrans" cxnId="{82A6D06D-0AFF-8846-9DF7-6474014F989F}">
      <dgm:prSet/>
      <dgm:spPr/>
      <dgm:t>
        <a:bodyPr/>
        <a:lstStyle/>
        <a:p>
          <a:endParaRPr kumimoji="1" lang="ja-JP" altLang="en-US"/>
        </a:p>
      </dgm:t>
    </dgm:pt>
    <dgm:pt modelId="{F49AE5E6-2D2A-E340-B920-29E976A04227}" type="sibTrans" cxnId="{82A6D06D-0AFF-8846-9DF7-6474014F989F}">
      <dgm:prSet/>
      <dgm:spPr/>
      <dgm:t>
        <a:bodyPr/>
        <a:lstStyle/>
        <a:p>
          <a:endParaRPr kumimoji="1" lang="ja-JP" altLang="en-US"/>
        </a:p>
      </dgm:t>
    </dgm:pt>
    <dgm:pt modelId="{17272F47-9908-CF4A-8458-F6AD6FB78372}" type="pres">
      <dgm:prSet presAssocID="{DC2939DE-D85F-404B-B563-EA9FCD2D0C91}" presName="linearFlow" presStyleCnt="0">
        <dgm:presLayoutVars>
          <dgm:dir/>
          <dgm:animLvl val="lvl"/>
          <dgm:resizeHandles val="exact"/>
        </dgm:presLayoutVars>
      </dgm:prSet>
      <dgm:spPr/>
      <dgm:t>
        <a:bodyPr/>
        <a:lstStyle/>
        <a:p>
          <a:endParaRPr kumimoji="1" lang="ja-JP" altLang="en-US"/>
        </a:p>
      </dgm:t>
    </dgm:pt>
    <dgm:pt modelId="{5FE99C0C-9B6D-BC4E-94BB-940FE3F9743E}" type="pres">
      <dgm:prSet presAssocID="{D4B0455A-2EB0-714A-8838-68A67A7FFD36}" presName="composite" presStyleCnt="0"/>
      <dgm:spPr/>
    </dgm:pt>
    <dgm:pt modelId="{7B47BB44-1C99-824B-AD68-17291F4574EA}" type="pres">
      <dgm:prSet presAssocID="{D4B0455A-2EB0-714A-8838-68A67A7FFD36}" presName="parentText" presStyleLbl="alignNode1" presStyleIdx="0" presStyleCnt="4">
        <dgm:presLayoutVars>
          <dgm:chMax val="1"/>
          <dgm:bulletEnabled val="1"/>
        </dgm:presLayoutVars>
      </dgm:prSet>
      <dgm:spPr/>
      <dgm:t>
        <a:bodyPr/>
        <a:lstStyle/>
        <a:p>
          <a:endParaRPr kumimoji="1" lang="ja-JP" altLang="en-US"/>
        </a:p>
      </dgm:t>
    </dgm:pt>
    <dgm:pt modelId="{A1EB203C-4160-EC4C-90BC-B56BF021B861}" type="pres">
      <dgm:prSet presAssocID="{D4B0455A-2EB0-714A-8838-68A67A7FFD36}" presName="descendantText" presStyleLbl="alignAcc1" presStyleIdx="0" presStyleCnt="4">
        <dgm:presLayoutVars>
          <dgm:bulletEnabled val="1"/>
        </dgm:presLayoutVars>
      </dgm:prSet>
      <dgm:spPr/>
    </dgm:pt>
    <dgm:pt modelId="{6BC1BFF4-993D-1B45-8CA3-E4F9A4A53364}" type="pres">
      <dgm:prSet presAssocID="{A8470528-7D5E-B74A-A9CA-B44B87936986}" presName="sp" presStyleCnt="0"/>
      <dgm:spPr/>
    </dgm:pt>
    <dgm:pt modelId="{D0E0BBEA-1AB2-734C-A5AD-597F71A0B7F1}" type="pres">
      <dgm:prSet presAssocID="{0DBDBA7D-3DF0-5942-9FA7-76F302498C73}" presName="composite" presStyleCnt="0"/>
      <dgm:spPr/>
    </dgm:pt>
    <dgm:pt modelId="{8F74C459-0D5F-9349-8DA1-D33B3805CF6A}" type="pres">
      <dgm:prSet presAssocID="{0DBDBA7D-3DF0-5942-9FA7-76F302498C73}" presName="parentText" presStyleLbl="alignNode1" presStyleIdx="1" presStyleCnt="4">
        <dgm:presLayoutVars>
          <dgm:chMax val="1"/>
          <dgm:bulletEnabled val="1"/>
        </dgm:presLayoutVars>
      </dgm:prSet>
      <dgm:spPr/>
      <dgm:t>
        <a:bodyPr/>
        <a:lstStyle/>
        <a:p>
          <a:endParaRPr kumimoji="1" lang="ja-JP" altLang="en-US"/>
        </a:p>
      </dgm:t>
    </dgm:pt>
    <dgm:pt modelId="{8212F319-3EBD-594D-B502-84268E89A80D}" type="pres">
      <dgm:prSet presAssocID="{0DBDBA7D-3DF0-5942-9FA7-76F302498C73}" presName="descendantText" presStyleLbl="alignAcc1" presStyleIdx="1" presStyleCnt="4">
        <dgm:presLayoutVars>
          <dgm:bulletEnabled val="1"/>
        </dgm:presLayoutVars>
      </dgm:prSet>
      <dgm:spPr/>
    </dgm:pt>
    <dgm:pt modelId="{A63922EA-6B91-114B-9AA5-C00365D63FE9}" type="pres">
      <dgm:prSet presAssocID="{88BCAD87-0642-3541-B299-FC4257BC5C2C}" presName="sp" presStyleCnt="0"/>
      <dgm:spPr/>
    </dgm:pt>
    <dgm:pt modelId="{329CBF1A-7806-6949-9291-99FCCC16AD8C}" type="pres">
      <dgm:prSet presAssocID="{FBF08ADF-1AF0-F540-8EE0-C4F364734411}" presName="composite" presStyleCnt="0"/>
      <dgm:spPr/>
    </dgm:pt>
    <dgm:pt modelId="{A19C6018-87A2-9742-B8C2-DCCA03392DC4}" type="pres">
      <dgm:prSet presAssocID="{FBF08ADF-1AF0-F540-8EE0-C4F364734411}" presName="parentText" presStyleLbl="alignNode1" presStyleIdx="2" presStyleCnt="4">
        <dgm:presLayoutVars>
          <dgm:chMax val="1"/>
          <dgm:bulletEnabled val="1"/>
        </dgm:presLayoutVars>
      </dgm:prSet>
      <dgm:spPr/>
      <dgm:t>
        <a:bodyPr/>
        <a:lstStyle/>
        <a:p>
          <a:endParaRPr kumimoji="1" lang="ja-JP" altLang="en-US"/>
        </a:p>
      </dgm:t>
    </dgm:pt>
    <dgm:pt modelId="{EC53992E-A177-184F-BC73-6222A1515E74}" type="pres">
      <dgm:prSet presAssocID="{FBF08ADF-1AF0-F540-8EE0-C4F364734411}" presName="descendantText" presStyleLbl="alignAcc1" presStyleIdx="2" presStyleCnt="4">
        <dgm:presLayoutVars>
          <dgm:bulletEnabled val="1"/>
        </dgm:presLayoutVars>
      </dgm:prSet>
      <dgm:spPr/>
    </dgm:pt>
    <dgm:pt modelId="{5F3B3B23-78A4-6F4E-88BD-572A41431177}" type="pres">
      <dgm:prSet presAssocID="{033070BB-9143-B749-AC03-2729BBA1D886}" presName="sp" presStyleCnt="0"/>
      <dgm:spPr/>
    </dgm:pt>
    <dgm:pt modelId="{2BE9D751-0A9A-1B46-8729-8020A9DB5E3D}" type="pres">
      <dgm:prSet presAssocID="{6D68A682-F8E9-6248-81E3-6CB12FF2A2C6}" presName="composite" presStyleCnt="0"/>
      <dgm:spPr/>
    </dgm:pt>
    <dgm:pt modelId="{BE3F6175-ABD7-7347-8570-88B36F7A2A44}" type="pres">
      <dgm:prSet presAssocID="{6D68A682-F8E9-6248-81E3-6CB12FF2A2C6}" presName="parentText" presStyleLbl="alignNode1" presStyleIdx="3" presStyleCnt="4">
        <dgm:presLayoutVars>
          <dgm:chMax val="1"/>
          <dgm:bulletEnabled val="1"/>
        </dgm:presLayoutVars>
      </dgm:prSet>
      <dgm:spPr/>
      <dgm:t>
        <a:bodyPr/>
        <a:lstStyle/>
        <a:p>
          <a:endParaRPr kumimoji="1" lang="ja-JP" altLang="en-US"/>
        </a:p>
      </dgm:t>
    </dgm:pt>
    <dgm:pt modelId="{D37A386E-5651-9B4F-AEE8-4D011620ABFD}" type="pres">
      <dgm:prSet presAssocID="{6D68A682-F8E9-6248-81E3-6CB12FF2A2C6}" presName="descendantText" presStyleLbl="alignAcc1" presStyleIdx="3" presStyleCnt="4">
        <dgm:presLayoutVars>
          <dgm:bulletEnabled val="1"/>
        </dgm:presLayoutVars>
      </dgm:prSet>
      <dgm:spPr/>
    </dgm:pt>
  </dgm:ptLst>
  <dgm:cxnLst>
    <dgm:cxn modelId="{82A6D06D-0AFF-8846-9DF7-6474014F989F}" srcId="{DC2939DE-D85F-404B-B563-EA9FCD2D0C91}" destId="{6D68A682-F8E9-6248-81E3-6CB12FF2A2C6}" srcOrd="3" destOrd="0" parTransId="{5EEF4DBD-61E9-8440-9D26-35F25BC12276}" sibTransId="{F49AE5E6-2D2A-E340-B920-29E976A04227}"/>
    <dgm:cxn modelId="{F4278ABA-17E7-8142-88EC-99AC63873A3A}" srcId="{DC2939DE-D85F-404B-B563-EA9FCD2D0C91}" destId="{0DBDBA7D-3DF0-5942-9FA7-76F302498C73}" srcOrd="1" destOrd="0" parTransId="{EC5899E1-DA43-ED4A-89F4-40C9ED3BEC36}" sibTransId="{88BCAD87-0642-3541-B299-FC4257BC5C2C}"/>
    <dgm:cxn modelId="{9AFA3C64-BB03-FD49-8C28-E44D12A51DE1}" type="presOf" srcId="{DC2939DE-D85F-404B-B563-EA9FCD2D0C91}" destId="{17272F47-9908-CF4A-8458-F6AD6FB78372}" srcOrd="0" destOrd="0" presId="urn:microsoft.com/office/officeart/2005/8/layout/chevron2"/>
    <dgm:cxn modelId="{FCA81726-0CD0-8945-80C3-E3F34917D9C3}" type="presOf" srcId="{D4B0455A-2EB0-714A-8838-68A67A7FFD36}" destId="{7B47BB44-1C99-824B-AD68-17291F4574EA}" srcOrd="0" destOrd="0" presId="urn:microsoft.com/office/officeart/2005/8/layout/chevron2"/>
    <dgm:cxn modelId="{7EB7ADDC-08E0-F242-8D8C-6798D3ECF17A}" srcId="{DC2939DE-D85F-404B-B563-EA9FCD2D0C91}" destId="{D4B0455A-2EB0-714A-8838-68A67A7FFD36}" srcOrd="0" destOrd="0" parTransId="{AEC0B0F7-E173-7F49-9B17-71CF9BFA01D1}" sibTransId="{A8470528-7D5E-B74A-A9CA-B44B87936986}"/>
    <dgm:cxn modelId="{384069AD-92DE-1C4B-8D8F-185060B5F2A7}" type="presOf" srcId="{FBF08ADF-1AF0-F540-8EE0-C4F364734411}" destId="{A19C6018-87A2-9742-B8C2-DCCA03392DC4}" srcOrd="0" destOrd="0" presId="urn:microsoft.com/office/officeart/2005/8/layout/chevron2"/>
    <dgm:cxn modelId="{10E7135F-EA0C-3D4D-8D2C-63DA84578823}" type="presOf" srcId="{0DBDBA7D-3DF0-5942-9FA7-76F302498C73}" destId="{8F74C459-0D5F-9349-8DA1-D33B3805CF6A}" srcOrd="0" destOrd="0" presId="urn:microsoft.com/office/officeart/2005/8/layout/chevron2"/>
    <dgm:cxn modelId="{4694E29C-03B3-9948-BCA2-7EDA2B7A8058}" type="presOf" srcId="{6D68A682-F8E9-6248-81E3-6CB12FF2A2C6}" destId="{BE3F6175-ABD7-7347-8570-88B36F7A2A44}" srcOrd="0" destOrd="0" presId="urn:microsoft.com/office/officeart/2005/8/layout/chevron2"/>
    <dgm:cxn modelId="{ADEFF4E3-A529-5642-8110-FC621B398658}" srcId="{DC2939DE-D85F-404B-B563-EA9FCD2D0C91}" destId="{FBF08ADF-1AF0-F540-8EE0-C4F364734411}" srcOrd="2" destOrd="0" parTransId="{12B01960-A13A-404B-8E81-59CB39CA2D27}" sibTransId="{033070BB-9143-B749-AC03-2729BBA1D886}"/>
    <dgm:cxn modelId="{8BC8B37D-F0FE-F14C-9882-E45829F5E9AB}" type="presParOf" srcId="{17272F47-9908-CF4A-8458-F6AD6FB78372}" destId="{5FE99C0C-9B6D-BC4E-94BB-940FE3F9743E}" srcOrd="0" destOrd="0" presId="urn:microsoft.com/office/officeart/2005/8/layout/chevron2"/>
    <dgm:cxn modelId="{3E1267D7-2287-D542-8A30-A2CD63F5ACC9}" type="presParOf" srcId="{5FE99C0C-9B6D-BC4E-94BB-940FE3F9743E}" destId="{7B47BB44-1C99-824B-AD68-17291F4574EA}" srcOrd="0" destOrd="0" presId="urn:microsoft.com/office/officeart/2005/8/layout/chevron2"/>
    <dgm:cxn modelId="{64E57B86-7D29-114C-94A9-1C7F9B18209F}" type="presParOf" srcId="{5FE99C0C-9B6D-BC4E-94BB-940FE3F9743E}" destId="{A1EB203C-4160-EC4C-90BC-B56BF021B861}" srcOrd="1" destOrd="0" presId="urn:microsoft.com/office/officeart/2005/8/layout/chevron2"/>
    <dgm:cxn modelId="{E6326C77-B249-B14F-B11D-245237D84403}" type="presParOf" srcId="{17272F47-9908-CF4A-8458-F6AD6FB78372}" destId="{6BC1BFF4-993D-1B45-8CA3-E4F9A4A53364}" srcOrd="1" destOrd="0" presId="urn:microsoft.com/office/officeart/2005/8/layout/chevron2"/>
    <dgm:cxn modelId="{C3AE6C12-4B13-874D-865B-8C8552B7F6A7}" type="presParOf" srcId="{17272F47-9908-CF4A-8458-F6AD6FB78372}" destId="{D0E0BBEA-1AB2-734C-A5AD-597F71A0B7F1}" srcOrd="2" destOrd="0" presId="urn:microsoft.com/office/officeart/2005/8/layout/chevron2"/>
    <dgm:cxn modelId="{BFFE3902-A5D0-3245-9145-13AC21EF185E}" type="presParOf" srcId="{D0E0BBEA-1AB2-734C-A5AD-597F71A0B7F1}" destId="{8F74C459-0D5F-9349-8DA1-D33B3805CF6A}" srcOrd="0" destOrd="0" presId="urn:microsoft.com/office/officeart/2005/8/layout/chevron2"/>
    <dgm:cxn modelId="{90EB4087-FB0C-1E4A-AD8E-13039BBC46D3}" type="presParOf" srcId="{D0E0BBEA-1AB2-734C-A5AD-597F71A0B7F1}" destId="{8212F319-3EBD-594D-B502-84268E89A80D}" srcOrd="1" destOrd="0" presId="urn:microsoft.com/office/officeart/2005/8/layout/chevron2"/>
    <dgm:cxn modelId="{71830FAB-3A7A-6E4C-9578-93673856E600}" type="presParOf" srcId="{17272F47-9908-CF4A-8458-F6AD6FB78372}" destId="{A63922EA-6B91-114B-9AA5-C00365D63FE9}" srcOrd="3" destOrd="0" presId="urn:microsoft.com/office/officeart/2005/8/layout/chevron2"/>
    <dgm:cxn modelId="{0A2424EF-4E1C-8245-9D9B-E27BBEC67447}" type="presParOf" srcId="{17272F47-9908-CF4A-8458-F6AD6FB78372}" destId="{329CBF1A-7806-6949-9291-99FCCC16AD8C}" srcOrd="4" destOrd="0" presId="urn:microsoft.com/office/officeart/2005/8/layout/chevron2"/>
    <dgm:cxn modelId="{28979B47-3141-3943-B412-9CC5D616F45B}" type="presParOf" srcId="{329CBF1A-7806-6949-9291-99FCCC16AD8C}" destId="{A19C6018-87A2-9742-B8C2-DCCA03392DC4}" srcOrd="0" destOrd="0" presId="urn:microsoft.com/office/officeart/2005/8/layout/chevron2"/>
    <dgm:cxn modelId="{99CB496E-4C03-A144-8112-6850676D5A9F}" type="presParOf" srcId="{329CBF1A-7806-6949-9291-99FCCC16AD8C}" destId="{EC53992E-A177-184F-BC73-6222A1515E74}" srcOrd="1" destOrd="0" presId="urn:microsoft.com/office/officeart/2005/8/layout/chevron2"/>
    <dgm:cxn modelId="{FCA9FD31-0419-B444-8960-79570DEDD14B}" type="presParOf" srcId="{17272F47-9908-CF4A-8458-F6AD6FB78372}" destId="{5F3B3B23-78A4-6F4E-88BD-572A41431177}" srcOrd="5" destOrd="0" presId="urn:microsoft.com/office/officeart/2005/8/layout/chevron2"/>
    <dgm:cxn modelId="{D16AF6DF-538F-0544-8257-0E83086C865A}" type="presParOf" srcId="{17272F47-9908-CF4A-8458-F6AD6FB78372}" destId="{2BE9D751-0A9A-1B46-8729-8020A9DB5E3D}" srcOrd="6" destOrd="0" presId="urn:microsoft.com/office/officeart/2005/8/layout/chevron2"/>
    <dgm:cxn modelId="{003898F7-770A-C042-957E-DBCFE3D81010}" type="presParOf" srcId="{2BE9D751-0A9A-1B46-8729-8020A9DB5E3D}" destId="{BE3F6175-ABD7-7347-8570-88B36F7A2A44}" srcOrd="0" destOrd="0" presId="urn:microsoft.com/office/officeart/2005/8/layout/chevron2"/>
    <dgm:cxn modelId="{26CD1AC5-88F4-9B4B-9564-6101E7832C25}" type="presParOf" srcId="{2BE9D751-0A9A-1B46-8729-8020A9DB5E3D}" destId="{D37A386E-5651-9B4F-AEE8-4D011620ABF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2328F5-EB9B-4DC7-A3A4-669883DF15D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kumimoji="1" lang="ja-JP" altLang="en-US"/>
        </a:p>
      </dgm:t>
    </dgm:pt>
    <dgm:pt modelId="{151B939C-64A3-4AD2-B11D-761CB61DD83B}">
      <dgm:prSet phldrT="[テキスト]"/>
      <dgm:spPr/>
      <dgm:t>
        <a:bodyPr/>
        <a:lstStyle/>
        <a:p>
          <a:r>
            <a:rPr kumimoji="1" lang="ja-JP" altLang="en-US" dirty="0" smtClean="0"/>
            <a:t>前期</a:t>
          </a:r>
          <a:endParaRPr kumimoji="1" lang="ja-JP" altLang="en-US" dirty="0"/>
        </a:p>
      </dgm:t>
    </dgm:pt>
    <dgm:pt modelId="{82928EA0-7AFA-4479-A997-C278FC564E18}" type="parTrans" cxnId="{25C0A624-6AF4-4317-AD66-AD6C6B29B2FD}">
      <dgm:prSet/>
      <dgm:spPr/>
      <dgm:t>
        <a:bodyPr/>
        <a:lstStyle/>
        <a:p>
          <a:endParaRPr kumimoji="1" lang="ja-JP" altLang="en-US"/>
        </a:p>
      </dgm:t>
    </dgm:pt>
    <dgm:pt modelId="{B0362A2A-D9C3-43B3-8523-CB3E22F54EFD}" type="sibTrans" cxnId="{25C0A624-6AF4-4317-AD66-AD6C6B29B2FD}">
      <dgm:prSet/>
      <dgm:spPr/>
      <dgm:t>
        <a:bodyPr/>
        <a:lstStyle/>
        <a:p>
          <a:endParaRPr kumimoji="1" lang="ja-JP" altLang="en-US"/>
        </a:p>
      </dgm:t>
    </dgm:pt>
    <dgm:pt modelId="{F29498D6-6F80-419C-A657-DD2AC4985C5F}">
      <dgm:prSet phldrT="[テキスト]"/>
      <dgm:spPr/>
      <dgm:t>
        <a:bodyPr/>
        <a:lstStyle/>
        <a:p>
          <a:r>
            <a:rPr kumimoji="1" lang="ja-JP" altLang="en-US" dirty="0" smtClean="0"/>
            <a:t>後期</a:t>
          </a:r>
          <a:endParaRPr kumimoji="1" lang="ja-JP" altLang="en-US" dirty="0"/>
        </a:p>
      </dgm:t>
    </dgm:pt>
    <dgm:pt modelId="{C5676663-A30D-492E-8AC8-ABE20904877E}" type="parTrans" cxnId="{0F5D4504-E506-48A8-9D55-753A6E93F7C4}">
      <dgm:prSet/>
      <dgm:spPr/>
      <dgm:t>
        <a:bodyPr/>
        <a:lstStyle/>
        <a:p>
          <a:endParaRPr kumimoji="1" lang="ja-JP" altLang="en-US"/>
        </a:p>
      </dgm:t>
    </dgm:pt>
    <dgm:pt modelId="{73CF8262-761A-4E38-8FCB-9268EB7E6D5C}" type="sibTrans" cxnId="{0F5D4504-E506-48A8-9D55-753A6E93F7C4}">
      <dgm:prSet/>
      <dgm:spPr/>
      <dgm:t>
        <a:bodyPr/>
        <a:lstStyle/>
        <a:p>
          <a:endParaRPr kumimoji="1" lang="ja-JP" altLang="en-US"/>
        </a:p>
      </dgm:t>
    </dgm:pt>
    <dgm:pt modelId="{232FD32E-5538-4ABA-B98A-5435A8862E3E}" type="pres">
      <dgm:prSet presAssocID="{432328F5-EB9B-4DC7-A3A4-669883DF15D8}" presName="Name0" presStyleCnt="0">
        <dgm:presLayoutVars>
          <dgm:dir/>
          <dgm:animLvl val="lvl"/>
          <dgm:resizeHandles val="exact"/>
        </dgm:presLayoutVars>
      </dgm:prSet>
      <dgm:spPr/>
    </dgm:pt>
    <dgm:pt modelId="{9E922D55-09AA-4B90-9AA8-45D12F233681}" type="pres">
      <dgm:prSet presAssocID="{151B939C-64A3-4AD2-B11D-761CB61DD83B}" presName="composite" presStyleCnt="0"/>
      <dgm:spPr/>
    </dgm:pt>
    <dgm:pt modelId="{65A3BF14-8A24-4AF7-9138-F2F5AB895187}" type="pres">
      <dgm:prSet presAssocID="{151B939C-64A3-4AD2-B11D-761CB61DD83B}" presName="parTx" presStyleLbl="alignNode1" presStyleIdx="0" presStyleCnt="2" custScaleY="31422" custLinFactY="-1622883" custLinFactNeighborX="-608" custLinFactNeighborY="-1700000">
        <dgm:presLayoutVars>
          <dgm:chMax val="0"/>
          <dgm:chPref val="0"/>
          <dgm:bulletEnabled val="1"/>
        </dgm:presLayoutVars>
      </dgm:prSet>
      <dgm:spPr/>
    </dgm:pt>
    <dgm:pt modelId="{D27B9117-713F-42BE-AE65-7BA2160DF970}" type="pres">
      <dgm:prSet presAssocID="{151B939C-64A3-4AD2-B11D-761CB61DD83B}" presName="desTx" presStyleLbl="alignAccFollowNode1" presStyleIdx="0" presStyleCnt="2" custLinFactNeighborX="-609" custLinFactNeighborY="-31956">
        <dgm:presLayoutVars>
          <dgm:bulletEnabled val="1"/>
        </dgm:presLayoutVars>
      </dgm:prSet>
      <dgm:spPr>
        <a:noFill/>
        <a:ln>
          <a:noFill/>
        </a:ln>
      </dgm:spPr>
      <dgm:t>
        <a:bodyPr/>
        <a:lstStyle/>
        <a:p>
          <a:endParaRPr kumimoji="1" lang="ja-JP" altLang="en-US"/>
        </a:p>
      </dgm:t>
    </dgm:pt>
    <dgm:pt modelId="{B6FD4CFD-E7B0-42AC-87B3-D1490A90AA4F}" type="pres">
      <dgm:prSet presAssocID="{B0362A2A-D9C3-43B3-8523-CB3E22F54EFD}" presName="space" presStyleCnt="0"/>
      <dgm:spPr/>
    </dgm:pt>
    <dgm:pt modelId="{47D45834-01C3-41E4-B9B6-0CB48108BBA4}" type="pres">
      <dgm:prSet presAssocID="{F29498D6-6F80-419C-A657-DD2AC4985C5F}" presName="composite" presStyleCnt="0"/>
      <dgm:spPr/>
    </dgm:pt>
    <dgm:pt modelId="{C4E1011D-B44A-4330-B0C1-9D4E60DA4EFC}" type="pres">
      <dgm:prSet presAssocID="{F29498D6-6F80-419C-A657-DD2AC4985C5F}" presName="parTx" presStyleLbl="alignNode1" presStyleIdx="1" presStyleCnt="2" custScaleY="31422" custLinFactY="-1622883" custLinFactNeighborX="-608" custLinFactNeighborY="-1700000">
        <dgm:presLayoutVars>
          <dgm:chMax val="0"/>
          <dgm:chPref val="0"/>
          <dgm:bulletEnabled val="1"/>
        </dgm:presLayoutVars>
      </dgm:prSet>
      <dgm:spPr/>
    </dgm:pt>
    <dgm:pt modelId="{2E339671-8C5A-4257-A00B-1C98E55A7E66}" type="pres">
      <dgm:prSet presAssocID="{F29498D6-6F80-419C-A657-DD2AC4985C5F}" presName="desTx" presStyleLbl="alignAccFollowNode1" presStyleIdx="1" presStyleCnt="2" custLinFactNeighborX="-607" custLinFactNeighborY="-31956">
        <dgm:presLayoutVars>
          <dgm:bulletEnabled val="1"/>
        </dgm:presLayoutVars>
      </dgm:prSet>
      <dgm:spPr>
        <a:noFill/>
        <a:ln>
          <a:noFill/>
        </a:ln>
      </dgm:spPr>
      <dgm:t>
        <a:bodyPr/>
        <a:lstStyle/>
        <a:p>
          <a:endParaRPr kumimoji="1" lang="ja-JP" altLang="en-US"/>
        </a:p>
      </dgm:t>
    </dgm:pt>
  </dgm:ptLst>
  <dgm:cxnLst>
    <dgm:cxn modelId="{FCD015B9-44E7-416F-84CF-7628D15A42E7}" type="presOf" srcId="{432328F5-EB9B-4DC7-A3A4-669883DF15D8}" destId="{232FD32E-5538-4ABA-B98A-5435A8862E3E}" srcOrd="0" destOrd="0" presId="urn:microsoft.com/office/officeart/2005/8/layout/hList1"/>
    <dgm:cxn modelId="{0F5D4504-E506-48A8-9D55-753A6E93F7C4}" srcId="{432328F5-EB9B-4DC7-A3A4-669883DF15D8}" destId="{F29498D6-6F80-419C-A657-DD2AC4985C5F}" srcOrd="1" destOrd="0" parTransId="{C5676663-A30D-492E-8AC8-ABE20904877E}" sibTransId="{73CF8262-761A-4E38-8FCB-9268EB7E6D5C}"/>
    <dgm:cxn modelId="{F7BB6BBD-C6D3-4E6D-AA54-23DC4C0BD490}" type="presOf" srcId="{151B939C-64A3-4AD2-B11D-761CB61DD83B}" destId="{65A3BF14-8A24-4AF7-9138-F2F5AB895187}" srcOrd="0" destOrd="0" presId="urn:microsoft.com/office/officeart/2005/8/layout/hList1"/>
    <dgm:cxn modelId="{D5B8066B-C8CD-4B71-8E90-08BEB801A98B}" type="presOf" srcId="{F29498D6-6F80-419C-A657-DD2AC4985C5F}" destId="{C4E1011D-B44A-4330-B0C1-9D4E60DA4EFC}" srcOrd="0" destOrd="0" presId="urn:microsoft.com/office/officeart/2005/8/layout/hList1"/>
    <dgm:cxn modelId="{25C0A624-6AF4-4317-AD66-AD6C6B29B2FD}" srcId="{432328F5-EB9B-4DC7-A3A4-669883DF15D8}" destId="{151B939C-64A3-4AD2-B11D-761CB61DD83B}" srcOrd="0" destOrd="0" parTransId="{82928EA0-7AFA-4479-A997-C278FC564E18}" sibTransId="{B0362A2A-D9C3-43B3-8523-CB3E22F54EFD}"/>
    <dgm:cxn modelId="{DCAD6910-6C51-4DC5-B8BA-C164BEA43D67}" type="presParOf" srcId="{232FD32E-5538-4ABA-B98A-5435A8862E3E}" destId="{9E922D55-09AA-4B90-9AA8-45D12F233681}" srcOrd="0" destOrd="0" presId="urn:microsoft.com/office/officeart/2005/8/layout/hList1"/>
    <dgm:cxn modelId="{A37E8649-8D91-43CF-A8A5-76A32DD865DE}" type="presParOf" srcId="{9E922D55-09AA-4B90-9AA8-45D12F233681}" destId="{65A3BF14-8A24-4AF7-9138-F2F5AB895187}" srcOrd="0" destOrd="0" presId="urn:microsoft.com/office/officeart/2005/8/layout/hList1"/>
    <dgm:cxn modelId="{CA1ED7BE-6C7F-4016-838E-2EDC36B67567}" type="presParOf" srcId="{9E922D55-09AA-4B90-9AA8-45D12F233681}" destId="{D27B9117-713F-42BE-AE65-7BA2160DF970}" srcOrd="1" destOrd="0" presId="urn:microsoft.com/office/officeart/2005/8/layout/hList1"/>
    <dgm:cxn modelId="{3D9EB812-7BB3-4789-9CE6-85A1D18D2E00}" type="presParOf" srcId="{232FD32E-5538-4ABA-B98A-5435A8862E3E}" destId="{B6FD4CFD-E7B0-42AC-87B3-D1490A90AA4F}" srcOrd="1" destOrd="0" presId="urn:microsoft.com/office/officeart/2005/8/layout/hList1"/>
    <dgm:cxn modelId="{2E7C6B6E-39BC-4553-B85D-5C60D033AC4B}" type="presParOf" srcId="{232FD32E-5538-4ABA-B98A-5435A8862E3E}" destId="{47D45834-01C3-41E4-B9B6-0CB48108BBA4}" srcOrd="2" destOrd="0" presId="urn:microsoft.com/office/officeart/2005/8/layout/hList1"/>
    <dgm:cxn modelId="{F792DCAF-6539-4B36-8338-5B755AB63205}" type="presParOf" srcId="{47D45834-01C3-41E4-B9B6-0CB48108BBA4}" destId="{C4E1011D-B44A-4330-B0C1-9D4E60DA4EFC}" srcOrd="0" destOrd="0" presId="urn:microsoft.com/office/officeart/2005/8/layout/hList1"/>
    <dgm:cxn modelId="{CA4754A5-8DD6-4811-9988-DCCC89F65E5D}" type="presParOf" srcId="{47D45834-01C3-41E4-B9B6-0CB48108BBA4}" destId="{2E339671-8C5A-4257-A00B-1C98E55A7E66}"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C7E59FE3-CA72-4E30-B223-7B0D248CAF42}">
      <dgm:prSet/>
      <dgm:spPr/>
      <dgm:t>
        <a:bodyPr/>
        <a:lstStyle/>
        <a:p>
          <a:pPr algn="ctr" rtl="0"/>
          <a:r>
            <a:rPr kumimoji="1" lang="ja-JP" dirty="0" smtClean="0"/>
            <a:t>進化するゲームエンジン</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dgm:presLayoutVars>
          <dgm:chMax val="0"/>
          <dgm:bulletEnabled val="1"/>
        </dgm:presLayoutVars>
      </dgm:prSet>
      <dgm:spPr/>
    </dgm:pt>
  </dgm:ptLst>
  <dgm:cxnLst>
    <dgm:cxn modelId="{83DC00EB-6121-45F5-8EDE-A31287CF5078}" type="presOf" srcId="{9A45B68A-352D-4229-BAC1-90F87562EF27}" destId="{1D3E8E2E-66DF-436F-9995-FBC4A61DA35B}" srcOrd="0" destOrd="0" presId="urn:microsoft.com/office/officeart/2005/8/layout/vList2"/>
    <dgm:cxn modelId="{278B3CE4-2590-44FB-AB79-DE681FE5FCCB}" type="presOf" srcId="{C7E59FE3-CA72-4E30-B223-7B0D248CAF42}" destId="{B8226360-553D-43F4-92EA-84FF953DF2EA}" srcOrd="0" destOrd="0" presId="urn:microsoft.com/office/officeart/2005/8/layout/vList2"/>
    <dgm:cxn modelId="{AAB20EE5-DBA3-468E-914A-F7CD35ECCF10}" srcId="{9A45B68A-352D-4229-BAC1-90F87562EF27}" destId="{C7E59FE3-CA72-4E30-B223-7B0D248CAF42}" srcOrd="0" destOrd="0" parTransId="{6A0F7368-261E-431A-9029-5DE411D79B9D}" sibTransId="{43D28C90-97B8-4ADF-A499-4724CD179957}"/>
    <dgm:cxn modelId="{0692421B-58A7-456C-A2B3-87DEDDAB10FE}" type="presParOf" srcId="{1D3E8E2E-66DF-436F-9995-FBC4A61DA35B}" destId="{B8226360-553D-43F4-92EA-84FF953DF2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1CDCD1-00FD-4445-93AC-89B03064FA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132BBB0-B294-439B-ABD4-4E5A379FE0D4}">
      <dgm:prSet/>
      <dgm:spPr/>
      <dgm:t>
        <a:bodyPr/>
        <a:lstStyle/>
        <a:p>
          <a:pPr rtl="0"/>
          <a:r>
            <a:rPr kumimoji="1" lang="en-US" dirty="0" smtClean="0"/>
            <a:t>Unity </a:t>
          </a:r>
          <a:r>
            <a:rPr kumimoji="1" lang="en-US" altLang="ja-JP" dirty="0" smtClean="0"/>
            <a:t>(C#)</a:t>
          </a:r>
          <a:endParaRPr lang="ja-JP" dirty="0"/>
        </a:p>
      </dgm:t>
    </dgm:pt>
    <dgm:pt modelId="{A5F7078B-F4B7-49FF-BDED-D9AAE87601D3}" type="parTrans" cxnId="{85BBD3B8-A3AF-4766-823F-714D4656EE0A}">
      <dgm:prSet/>
      <dgm:spPr/>
      <dgm:t>
        <a:bodyPr/>
        <a:lstStyle/>
        <a:p>
          <a:endParaRPr kumimoji="1" lang="ja-JP" altLang="en-US"/>
        </a:p>
      </dgm:t>
    </dgm:pt>
    <dgm:pt modelId="{3194DB28-645F-454A-B8B4-E036BF65E2B7}" type="sibTrans" cxnId="{85BBD3B8-A3AF-4766-823F-714D4656EE0A}">
      <dgm:prSet/>
      <dgm:spPr/>
      <dgm:t>
        <a:bodyPr/>
        <a:lstStyle/>
        <a:p>
          <a:endParaRPr kumimoji="1" lang="ja-JP" altLang="en-US"/>
        </a:p>
      </dgm:t>
    </dgm:pt>
    <dgm:pt modelId="{1FB5E712-881B-4FB0-8349-E5B16502C777}">
      <dgm:prSet/>
      <dgm:spPr/>
      <dgm:t>
        <a:bodyPr/>
        <a:lstStyle/>
        <a:p>
          <a:pPr rtl="0"/>
          <a:r>
            <a:rPr kumimoji="1" lang="en-US" dirty="0" smtClean="0"/>
            <a:t>Unreal Engine </a:t>
          </a:r>
          <a:r>
            <a:rPr kumimoji="1" lang="en-US" altLang="ja-JP" dirty="0" smtClean="0"/>
            <a:t>(C++)</a:t>
          </a:r>
          <a:endParaRPr lang="ja-JP" dirty="0"/>
        </a:p>
      </dgm:t>
    </dgm:pt>
    <dgm:pt modelId="{6802797A-879F-4B70-8611-9E94EEFF29DD}" type="parTrans" cxnId="{812B8074-0228-4D24-BF98-3853C9D877A0}">
      <dgm:prSet/>
      <dgm:spPr/>
      <dgm:t>
        <a:bodyPr/>
        <a:lstStyle/>
        <a:p>
          <a:endParaRPr kumimoji="1" lang="ja-JP" altLang="en-US"/>
        </a:p>
      </dgm:t>
    </dgm:pt>
    <dgm:pt modelId="{3D5059BF-3CC5-467D-9DEC-BA1A6A60E160}" type="sibTrans" cxnId="{812B8074-0228-4D24-BF98-3853C9D877A0}">
      <dgm:prSet/>
      <dgm:spPr/>
      <dgm:t>
        <a:bodyPr/>
        <a:lstStyle/>
        <a:p>
          <a:endParaRPr kumimoji="1" lang="ja-JP" altLang="en-US"/>
        </a:p>
      </dgm:t>
    </dgm:pt>
    <dgm:pt modelId="{7F0A70B1-1BDA-4362-9E38-742E4EEC20FD}">
      <dgm:prSet/>
      <dgm:spPr/>
      <dgm:t>
        <a:bodyPr/>
        <a:lstStyle/>
        <a:p>
          <a:pPr rtl="0"/>
          <a:r>
            <a:rPr lang="ja-JP" altLang="en-US" dirty="0" smtClean="0"/>
            <a:t>最近はやりのやべぇやつ</a:t>
          </a:r>
          <a:endParaRPr lang="ja-JP" dirty="0"/>
        </a:p>
      </dgm:t>
    </dgm:pt>
    <dgm:pt modelId="{0CA4168D-9A43-48A8-A5E5-7D05F579DB44}" type="parTrans" cxnId="{C0C71FAF-AE9D-4686-B235-A56B62EE0C9C}">
      <dgm:prSet/>
      <dgm:spPr/>
      <dgm:t>
        <a:bodyPr/>
        <a:lstStyle/>
        <a:p>
          <a:endParaRPr kumimoji="1" lang="ja-JP" altLang="en-US"/>
        </a:p>
      </dgm:t>
    </dgm:pt>
    <dgm:pt modelId="{7DA69E17-CB4F-4130-8A8E-4BAD0681708B}" type="sibTrans" cxnId="{C0C71FAF-AE9D-4686-B235-A56B62EE0C9C}">
      <dgm:prSet/>
      <dgm:spPr/>
      <dgm:t>
        <a:bodyPr/>
        <a:lstStyle/>
        <a:p>
          <a:endParaRPr kumimoji="1" lang="ja-JP" altLang="en-US"/>
        </a:p>
      </dgm:t>
    </dgm:pt>
    <dgm:pt modelId="{E4203248-57F0-4592-B46D-1FC9665A47B1}">
      <dgm:prSet/>
      <dgm:spPr/>
      <dgm:t>
        <a:bodyPr/>
        <a:lstStyle/>
        <a:p>
          <a:pPr rtl="0"/>
          <a:r>
            <a:rPr lang="ja-JP" altLang="en-US" dirty="0" smtClean="0"/>
            <a:t>映像作品なども作れる</a:t>
          </a:r>
          <a:endParaRPr lang="ja-JP" dirty="0"/>
        </a:p>
      </dgm:t>
    </dgm:pt>
    <dgm:pt modelId="{0051F8C3-517A-48FB-AE7F-A962E6C5592B}" type="parTrans" cxnId="{0B6895D1-2FBC-4369-B4A2-4171D0C889E9}">
      <dgm:prSet/>
      <dgm:spPr/>
      <dgm:t>
        <a:bodyPr/>
        <a:lstStyle/>
        <a:p>
          <a:endParaRPr kumimoji="1" lang="ja-JP" altLang="en-US"/>
        </a:p>
      </dgm:t>
    </dgm:pt>
    <dgm:pt modelId="{D5F376D3-2625-430A-A9AA-7E8FCD8D434B}" type="sibTrans" cxnId="{0B6895D1-2FBC-4369-B4A2-4171D0C889E9}">
      <dgm:prSet/>
      <dgm:spPr/>
      <dgm:t>
        <a:bodyPr/>
        <a:lstStyle/>
        <a:p>
          <a:endParaRPr kumimoji="1" lang="ja-JP" altLang="en-US"/>
        </a:p>
      </dgm:t>
    </dgm:pt>
    <dgm:pt modelId="{3ABF5E37-C0A6-422C-A594-692660E1B86B}">
      <dgm:prSet/>
      <dgm:spPr/>
      <dgm:t>
        <a:bodyPr/>
        <a:lstStyle/>
        <a:p>
          <a:pPr rtl="0"/>
          <a:r>
            <a:rPr lang="ja-JP" altLang="en-US" dirty="0" smtClean="0"/>
            <a:t>チームラボ的なことが簡単にできる</a:t>
          </a:r>
          <a:endParaRPr lang="ja-JP" dirty="0"/>
        </a:p>
      </dgm:t>
    </dgm:pt>
    <dgm:pt modelId="{24F986CB-77FB-4FBC-AE36-E0D6B7A29898}" type="parTrans" cxnId="{27B223AD-5D56-4574-85AD-8B73DFD8A9C1}">
      <dgm:prSet/>
      <dgm:spPr/>
      <dgm:t>
        <a:bodyPr/>
        <a:lstStyle/>
        <a:p>
          <a:endParaRPr kumimoji="1" lang="ja-JP" altLang="en-US"/>
        </a:p>
      </dgm:t>
    </dgm:pt>
    <dgm:pt modelId="{CEC9F985-AEEF-46F5-A0D7-460D48106942}" type="sibTrans" cxnId="{27B223AD-5D56-4574-85AD-8B73DFD8A9C1}">
      <dgm:prSet/>
      <dgm:spPr/>
      <dgm:t>
        <a:bodyPr/>
        <a:lstStyle/>
        <a:p>
          <a:endParaRPr kumimoji="1" lang="ja-JP" altLang="en-US"/>
        </a:p>
      </dgm:t>
    </dgm:pt>
    <dgm:pt modelId="{C0FA9FC7-8A92-424C-A33E-B81B9FADD007}">
      <dgm:prSet/>
      <dgm:spPr/>
      <dgm:t>
        <a:bodyPr/>
        <a:lstStyle/>
        <a:p>
          <a:pPr rtl="0"/>
          <a:r>
            <a:rPr lang="ja-JP" altLang="en-US" dirty="0" smtClean="0"/>
            <a:t>簡単にゲームを作ることができる</a:t>
          </a:r>
          <a:endParaRPr lang="ja-JP" dirty="0"/>
        </a:p>
      </dgm:t>
    </dgm:pt>
    <dgm:pt modelId="{B6E1D409-CEAC-42C7-A441-15C5FE60F033}" type="parTrans" cxnId="{7075B3F1-5985-42C3-8064-5DE572DAC7AB}">
      <dgm:prSet/>
      <dgm:spPr/>
      <dgm:t>
        <a:bodyPr/>
        <a:lstStyle/>
        <a:p>
          <a:endParaRPr kumimoji="1" lang="ja-JP" altLang="en-US"/>
        </a:p>
      </dgm:t>
    </dgm:pt>
    <dgm:pt modelId="{0C43DB03-2D64-486C-AB33-073B4F1CD7E7}" type="sibTrans" cxnId="{7075B3F1-5985-42C3-8064-5DE572DAC7AB}">
      <dgm:prSet/>
      <dgm:spPr/>
      <dgm:t>
        <a:bodyPr/>
        <a:lstStyle/>
        <a:p>
          <a:endParaRPr kumimoji="1" lang="ja-JP" altLang="en-US"/>
        </a:p>
      </dgm:t>
    </dgm:pt>
    <dgm:pt modelId="{C48A26E5-C978-4B4D-98DB-2B80E3E9A422}">
      <dgm:prSet/>
      <dgm:spPr/>
      <dgm:t>
        <a:bodyPr/>
        <a:lstStyle/>
        <a:p>
          <a:pPr rtl="0"/>
          <a:r>
            <a:rPr lang="ja-JP" altLang="en-US" dirty="0" smtClean="0"/>
            <a:t>最近はやりのやべぇやつ</a:t>
          </a:r>
          <a:endParaRPr lang="ja-JP" dirty="0"/>
        </a:p>
      </dgm:t>
    </dgm:pt>
    <dgm:pt modelId="{D13CB6F4-CA68-41E6-8661-7494519436D9}" type="parTrans" cxnId="{1878C0EE-4FD5-4682-9790-390423EA73C6}">
      <dgm:prSet/>
      <dgm:spPr/>
      <dgm:t>
        <a:bodyPr/>
        <a:lstStyle/>
        <a:p>
          <a:endParaRPr kumimoji="1" lang="ja-JP" altLang="en-US"/>
        </a:p>
      </dgm:t>
    </dgm:pt>
    <dgm:pt modelId="{5E83145C-FE98-43A3-A63E-F9233BFF5FF6}" type="sibTrans" cxnId="{1878C0EE-4FD5-4682-9790-390423EA73C6}">
      <dgm:prSet/>
      <dgm:spPr/>
      <dgm:t>
        <a:bodyPr/>
        <a:lstStyle/>
        <a:p>
          <a:endParaRPr kumimoji="1" lang="ja-JP" altLang="en-US"/>
        </a:p>
      </dgm:t>
    </dgm:pt>
    <dgm:pt modelId="{5ED70994-7C4B-490C-B4EF-921963A40DDE}">
      <dgm:prSet/>
      <dgm:spPr/>
      <dgm:t>
        <a:bodyPr/>
        <a:lstStyle/>
        <a:p>
          <a:pPr rtl="0"/>
          <a:r>
            <a:rPr lang="ja-JP" altLang="en-US" dirty="0" smtClean="0"/>
            <a:t>プログラムしなくてもゲーム作れる</a:t>
          </a:r>
          <a:endParaRPr lang="ja-JP" dirty="0"/>
        </a:p>
      </dgm:t>
    </dgm:pt>
    <dgm:pt modelId="{98AA4C88-3EFF-4DB2-ABE5-C0DC960E625B}" type="parTrans" cxnId="{8376CB03-C8DF-47BF-A57F-58997F49AF5A}">
      <dgm:prSet/>
      <dgm:spPr/>
      <dgm:t>
        <a:bodyPr/>
        <a:lstStyle/>
        <a:p>
          <a:endParaRPr kumimoji="1" lang="ja-JP" altLang="en-US"/>
        </a:p>
      </dgm:t>
    </dgm:pt>
    <dgm:pt modelId="{6FE9F882-8C33-4322-9A30-143C11EF875C}" type="sibTrans" cxnId="{8376CB03-C8DF-47BF-A57F-58997F49AF5A}">
      <dgm:prSet/>
      <dgm:spPr/>
      <dgm:t>
        <a:bodyPr/>
        <a:lstStyle/>
        <a:p>
          <a:endParaRPr kumimoji="1" lang="ja-JP" altLang="en-US"/>
        </a:p>
      </dgm:t>
    </dgm:pt>
    <dgm:pt modelId="{E5F3A439-745D-4260-95A1-42FA473F439A}">
      <dgm:prSet/>
      <dgm:spPr/>
      <dgm:t>
        <a:bodyPr/>
        <a:lstStyle/>
        <a:p>
          <a:pPr rtl="0"/>
          <a:r>
            <a:rPr lang="ja-JP" altLang="en-US" dirty="0" smtClean="0"/>
            <a:t>リアルなレンダリングとかまじやべぇ</a:t>
          </a:r>
          <a:endParaRPr lang="ja-JP" dirty="0"/>
        </a:p>
      </dgm:t>
    </dgm:pt>
    <dgm:pt modelId="{C36B2274-31EB-4B47-97BA-D03BC9821CAC}" type="parTrans" cxnId="{BAAE5123-D207-4B48-9CA8-6E5DF5020E3F}">
      <dgm:prSet/>
      <dgm:spPr/>
      <dgm:t>
        <a:bodyPr/>
        <a:lstStyle/>
        <a:p>
          <a:endParaRPr kumimoji="1" lang="ja-JP" altLang="en-US"/>
        </a:p>
      </dgm:t>
    </dgm:pt>
    <dgm:pt modelId="{6BFCB753-8BA4-46AF-AF31-BC998FB24E08}" type="sibTrans" cxnId="{BAAE5123-D207-4B48-9CA8-6E5DF5020E3F}">
      <dgm:prSet/>
      <dgm:spPr/>
      <dgm:t>
        <a:bodyPr/>
        <a:lstStyle/>
        <a:p>
          <a:endParaRPr kumimoji="1" lang="ja-JP" altLang="en-US"/>
        </a:p>
      </dgm:t>
    </dgm:pt>
    <dgm:pt modelId="{E065F0F1-5F7D-470F-8D7F-FB5C12A1C134}" type="pres">
      <dgm:prSet presAssocID="{961CDCD1-00FD-4445-93AC-89B03064FA07}" presName="linear" presStyleCnt="0">
        <dgm:presLayoutVars>
          <dgm:animLvl val="lvl"/>
          <dgm:resizeHandles val="exact"/>
        </dgm:presLayoutVars>
      </dgm:prSet>
      <dgm:spPr/>
    </dgm:pt>
    <dgm:pt modelId="{A7D0BDF7-39C2-4B8E-B6E0-7C9667F7E216}" type="pres">
      <dgm:prSet presAssocID="{6132BBB0-B294-439B-ABD4-4E5A379FE0D4}" presName="parentText" presStyleLbl="node1" presStyleIdx="0" presStyleCnt="2">
        <dgm:presLayoutVars>
          <dgm:chMax val="0"/>
          <dgm:bulletEnabled val="1"/>
        </dgm:presLayoutVars>
      </dgm:prSet>
      <dgm:spPr/>
      <dgm:t>
        <a:bodyPr/>
        <a:lstStyle/>
        <a:p>
          <a:endParaRPr kumimoji="1" lang="ja-JP" altLang="en-US"/>
        </a:p>
      </dgm:t>
    </dgm:pt>
    <dgm:pt modelId="{78B32D5E-DC34-4C8F-85FD-20D28A9DA71B}" type="pres">
      <dgm:prSet presAssocID="{6132BBB0-B294-439B-ABD4-4E5A379FE0D4}" presName="childText" presStyleLbl="revTx" presStyleIdx="0" presStyleCnt="2">
        <dgm:presLayoutVars>
          <dgm:bulletEnabled val="1"/>
        </dgm:presLayoutVars>
      </dgm:prSet>
      <dgm:spPr/>
      <dgm:t>
        <a:bodyPr/>
        <a:lstStyle/>
        <a:p>
          <a:endParaRPr kumimoji="1" lang="ja-JP" altLang="en-US"/>
        </a:p>
      </dgm:t>
    </dgm:pt>
    <dgm:pt modelId="{3BF6D6DC-08A6-498A-9C8F-DAE99F1489BC}" type="pres">
      <dgm:prSet presAssocID="{1FB5E712-881B-4FB0-8349-E5B16502C777}" presName="parentText" presStyleLbl="node1" presStyleIdx="1" presStyleCnt="2">
        <dgm:presLayoutVars>
          <dgm:chMax val="0"/>
          <dgm:bulletEnabled val="1"/>
        </dgm:presLayoutVars>
      </dgm:prSet>
      <dgm:spPr/>
      <dgm:t>
        <a:bodyPr/>
        <a:lstStyle/>
        <a:p>
          <a:endParaRPr kumimoji="1" lang="ja-JP" altLang="en-US"/>
        </a:p>
      </dgm:t>
    </dgm:pt>
    <dgm:pt modelId="{88862D6F-4BB2-45D0-8C2C-DCAFDCE3D75B}" type="pres">
      <dgm:prSet presAssocID="{1FB5E712-881B-4FB0-8349-E5B16502C777}" presName="childText" presStyleLbl="revTx" presStyleIdx="1" presStyleCnt="2">
        <dgm:presLayoutVars>
          <dgm:bulletEnabled val="1"/>
        </dgm:presLayoutVars>
      </dgm:prSet>
      <dgm:spPr/>
    </dgm:pt>
  </dgm:ptLst>
  <dgm:cxnLst>
    <dgm:cxn modelId="{1878C0EE-4FD5-4682-9790-390423EA73C6}" srcId="{1FB5E712-881B-4FB0-8349-E5B16502C777}" destId="{C48A26E5-C978-4B4D-98DB-2B80E3E9A422}" srcOrd="0" destOrd="0" parTransId="{D13CB6F4-CA68-41E6-8661-7494519436D9}" sibTransId="{5E83145C-FE98-43A3-A63E-F9233BFF5FF6}"/>
    <dgm:cxn modelId="{8376CB03-C8DF-47BF-A57F-58997F49AF5A}" srcId="{1FB5E712-881B-4FB0-8349-E5B16502C777}" destId="{5ED70994-7C4B-490C-B4EF-921963A40DDE}" srcOrd="1" destOrd="0" parTransId="{98AA4C88-3EFF-4DB2-ABE5-C0DC960E625B}" sibTransId="{6FE9F882-8C33-4322-9A30-143C11EF875C}"/>
    <dgm:cxn modelId="{1E0BA7C5-41EE-4410-B341-8720AF61C9B1}" type="presOf" srcId="{5ED70994-7C4B-490C-B4EF-921963A40DDE}" destId="{88862D6F-4BB2-45D0-8C2C-DCAFDCE3D75B}" srcOrd="0" destOrd="1" presId="urn:microsoft.com/office/officeart/2005/8/layout/vList2"/>
    <dgm:cxn modelId="{27B223AD-5D56-4574-85AD-8B73DFD8A9C1}" srcId="{6132BBB0-B294-439B-ABD4-4E5A379FE0D4}" destId="{3ABF5E37-C0A6-422C-A594-692660E1B86B}" srcOrd="3" destOrd="0" parTransId="{24F986CB-77FB-4FBC-AE36-E0D6B7A29898}" sibTransId="{CEC9F985-AEEF-46F5-A0D7-460D48106942}"/>
    <dgm:cxn modelId="{8A644225-A86D-4DC2-9E2F-82E0F2DD5235}" type="presOf" srcId="{3ABF5E37-C0A6-422C-A594-692660E1B86B}" destId="{78B32D5E-DC34-4C8F-85FD-20D28A9DA71B}" srcOrd="0" destOrd="3" presId="urn:microsoft.com/office/officeart/2005/8/layout/vList2"/>
    <dgm:cxn modelId="{9D0BC273-F444-4382-AF77-98B1F6AB560C}" type="presOf" srcId="{961CDCD1-00FD-4445-93AC-89B03064FA07}" destId="{E065F0F1-5F7D-470F-8D7F-FB5C12A1C134}" srcOrd="0" destOrd="0" presId="urn:microsoft.com/office/officeart/2005/8/layout/vList2"/>
    <dgm:cxn modelId="{34EE2F0B-EA7D-47A1-B50C-A362B5FF58AF}" type="presOf" srcId="{E4203248-57F0-4592-B46D-1FC9665A47B1}" destId="{78B32D5E-DC34-4C8F-85FD-20D28A9DA71B}" srcOrd="0" destOrd="2" presId="urn:microsoft.com/office/officeart/2005/8/layout/vList2"/>
    <dgm:cxn modelId="{1BD94427-4426-4D98-8E75-DB0A607D9702}" type="presOf" srcId="{C0FA9FC7-8A92-424C-A33E-B81B9FADD007}" destId="{78B32D5E-DC34-4C8F-85FD-20D28A9DA71B}" srcOrd="0" destOrd="1" presId="urn:microsoft.com/office/officeart/2005/8/layout/vList2"/>
    <dgm:cxn modelId="{066CEA63-0B80-492A-8351-FA1A281B9286}" type="presOf" srcId="{7F0A70B1-1BDA-4362-9E38-742E4EEC20FD}" destId="{78B32D5E-DC34-4C8F-85FD-20D28A9DA71B}" srcOrd="0" destOrd="0" presId="urn:microsoft.com/office/officeart/2005/8/layout/vList2"/>
    <dgm:cxn modelId="{9FD3EC86-C06A-4F32-9A2E-041A0E0D6487}" type="presOf" srcId="{E5F3A439-745D-4260-95A1-42FA473F439A}" destId="{88862D6F-4BB2-45D0-8C2C-DCAFDCE3D75B}" srcOrd="0" destOrd="2" presId="urn:microsoft.com/office/officeart/2005/8/layout/vList2"/>
    <dgm:cxn modelId="{BAAE5123-D207-4B48-9CA8-6E5DF5020E3F}" srcId="{1FB5E712-881B-4FB0-8349-E5B16502C777}" destId="{E5F3A439-745D-4260-95A1-42FA473F439A}" srcOrd="2" destOrd="0" parTransId="{C36B2274-31EB-4B47-97BA-D03BC9821CAC}" sibTransId="{6BFCB753-8BA4-46AF-AF31-BC998FB24E08}"/>
    <dgm:cxn modelId="{7075B3F1-5985-42C3-8064-5DE572DAC7AB}" srcId="{6132BBB0-B294-439B-ABD4-4E5A379FE0D4}" destId="{C0FA9FC7-8A92-424C-A33E-B81B9FADD007}" srcOrd="1" destOrd="0" parTransId="{B6E1D409-CEAC-42C7-A441-15C5FE60F033}" sibTransId="{0C43DB03-2D64-486C-AB33-073B4F1CD7E7}"/>
    <dgm:cxn modelId="{C0C71FAF-AE9D-4686-B235-A56B62EE0C9C}" srcId="{6132BBB0-B294-439B-ABD4-4E5A379FE0D4}" destId="{7F0A70B1-1BDA-4362-9E38-742E4EEC20FD}" srcOrd="0" destOrd="0" parTransId="{0CA4168D-9A43-48A8-A5E5-7D05F579DB44}" sibTransId="{7DA69E17-CB4F-4130-8A8E-4BAD0681708B}"/>
    <dgm:cxn modelId="{29C39DBA-A0E1-498B-86DE-265FA37F1BD7}" type="presOf" srcId="{1FB5E712-881B-4FB0-8349-E5B16502C777}" destId="{3BF6D6DC-08A6-498A-9C8F-DAE99F1489BC}" srcOrd="0" destOrd="0" presId="urn:microsoft.com/office/officeart/2005/8/layout/vList2"/>
    <dgm:cxn modelId="{0B6895D1-2FBC-4369-B4A2-4171D0C889E9}" srcId="{6132BBB0-B294-439B-ABD4-4E5A379FE0D4}" destId="{E4203248-57F0-4592-B46D-1FC9665A47B1}" srcOrd="2" destOrd="0" parTransId="{0051F8C3-517A-48FB-AE7F-A962E6C5592B}" sibTransId="{D5F376D3-2625-430A-A9AA-7E8FCD8D434B}"/>
    <dgm:cxn modelId="{85BBD3B8-A3AF-4766-823F-714D4656EE0A}" srcId="{961CDCD1-00FD-4445-93AC-89B03064FA07}" destId="{6132BBB0-B294-439B-ABD4-4E5A379FE0D4}" srcOrd="0" destOrd="0" parTransId="{A5F7078B-F4B7-49FF-BDED-D9AAE87601D3}" sibTransId="{3194DB28-645F-454A-B8B4-E036BF65E2B7}"/>
    <dgm:cxn modelId="{B96577FE-5EE4-4348-B6F8-5ADDAD51DA89}" type="presOf" srcId="{C48A26E5-C978-4B4D-98DB-2B80E3E9A422}" destId="{88862D6F-4BB2-45D0-8C2C-DCAFDCE3D75B}" srcOrd="0" destOrd="0" presId="urn:microsoft.com/office/officeart/2005/8/layout/vList2"/>
    <dgm:cxn modelId="{812B8074-0228-4D24-BF98-3853C9D877A0}" srcId="{961CDCD1-00FD-4445-93AC-89B03064FA07}" destId="{1FB5E712-881B-4FB0-8349-E5B16502C777}" srcOrd="1" destOrd="0" parTransId="{6802797A-879F-4B70-8611-9E94EEFF29DD}" sibTransId="{3D5059BF-3CC5-467D-9DEC-BA1A6A60E160}"/>
    <dgm:cxn modelId="{6162F104-8DC8-4C6E-8E75-B083E9063E22}" type="presOf" srcId="{6132BBB0-B294-439B-ABD4-4E5A379FE0D4}" destId="{A7D0BDF7-39C2-4B8E-B6E0-7C9667F7E216}" srcOrd="0" destOrd="0" presId="urn:microsoft.com/office/officeart/2005/8/layout/vList2"/>
    <dgm:cxn modelId="{A707ED17-3DB5-44B3-86F1-F177A81DE0C9}" type="presParOf" srcId="{E065F0F1-5F7D-470F-8D7F-FB5C12A1C134}" destId="{A7D0BDF7-39C2-4B8E-B6E0-7C9667F7E216}" srcOrd="0" destOrd="0" presId="urn:microsoft.com/office/officeart/2005/8/layout/vList2"/>
    <dgm:cxn modelId="{18D7B0B7-DAB5-473D-9EC8-5B03064D104C}" type="presParOf" srcId="{E065F0F1-5F7D-470F-8D7F-FB5C12A1C134}" destId="{78B32D5E-DC34-4C8F-85FD-20D28A9DA71B}" srcOrd="1" destOrd="0" presId="urn:microsoft.com/office/officeart/2005/8/layout/vList2"/>
    <dgm:cxn modelId="{45587FBF-CB0F-4F72-93B4-5AC64B370EC5}" type="presParOf" srcId="{E065F0F1-5F7D-470F-8D7F-FB5C12A1C134}" destId="{3BF6D6DC-08A6-498A-9C8F-DAE99F1489BC}" srcOrd="2" destOrd="0" presId="urn:microsoft.com/office/officeart/2005/8/layout/vList2"/>
    <dgm:cxn modelId="{8BFBA580-0758-4D9F-B6C2-FB14E52EE862}" type="presParOf" srcId="{E065F0F1-5F7D-470F-8D7F-FB5C12A1C134}" destId="{88862D6F-4BB2-45D0-8C2C-DCAFDCE3D75B}"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7E59FE3-CA72-4E30-B223-7B0D248CAF42}">
      <dgm:prSet/>
      <dgm:spPr/>
      <dgm:t>
        <a:bodyPr/>
        <a:lstStyle/>
        <a:p>
          <a:pPr algn="ctr" rtl="0"/>
          <a:r>
            <a:rPr kumimoji="1" lang="ja-JP" altLang="en-US" dirty="0" smtClean="0"/>
            <a:t>ゲーム</a:t>
          </a:r>
          <a:r>
            <a:rPr kumimoji="1" lang="ja-JP" dirty="0" smtClean="0"/>
            <a:t>エンジン</a:t>
          </a:r>
          <a:r>
            <a:rPr kumimoji="1" lang="ja-JP" altLang="en-US" dirty="0" smtClean="0"/>
            <a:t>は評価されづらい</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98478177-A907-468E-8961-B4EB0E2B88FD}">
      <dgm:prSet/>
      <dgm:spPr/>
      <dgm:t>
        <a:bodyPr/>
        <a:lstStyle/>
        <a:p>
          <a:pPr algn="l" rtl="0"/>
          <a:r>
            <a:rPr lang="ja-JP" altLang="en-US" dirty="0" smtClean="0"/>
            <a:t>ゲームエンジンしか触ったことないは</a:t>
          </a:r>
          <a:r>
            <a:rPr lang="en-US" altLang="ja-JP" dirty="0" smtClean="0"/>
            <a:t>NG</a:t>
          </a:r>
          <a:endParaRPr lang="ja-JP" dirty="0"/>
        </a:p>
      </dgm:t>
    </dgm:pt>
    <dgm:pt modelId="{60721D4C-D715-41AE-BA46-BF90B8378798}" type="parTrans" cxnId="{AE863FBE-8159-4DC7-8F8A-3F19D810F07D}">
      <dgm:prSet/>
      <dgm:spPr/>
      <dgm:t>
        <a:bodyPr/>
        <a:lstStyle/>
        <a:p>
          <a:endParaRPr kumimoji="1" lang="ja-JP" altLang="en-US"/>
        </a:p>
      </dgm:t>
    </dgm:pt>
    <dgm:pt modelId="{156A733C-4C5A-4356-B6BA-B4D8F2682803}" type="sibTrans" cxnId="{AE863FBE-8159-4DC7-8F8A-3F19D810F07D}">
      <dgm:prSet/>
      <dgm:spPr/>
      <dgm:t>
        <a:bodyPr/>
        <a:lstStyle/>
        <a:p>
          <a:endParaRPr kumimoji="1" lang="ja-JP" altLang="en-US"/>
        </a:p>
      </dgm:t>
    </dgm:pt>
    <dgm:pt modelId="{121D2968-6A2B-4CAC-8699-B1EDF9F3FDF1}">
      <dgm:prSet/>
      <dgm:spPr/>
      <dgm:t>
        <a:bodyPr/>
        <a:lstStyle/>
        <a:p>
          <a:pPr algn="l" rtl="0"/>
          <a:r>
            <a:rPr lang="ja-JP" altLang="en-US" dirty="0" smtClean="0"/>
            <a:t>エンジンを使うならアピールポイントを明確に</a:t>
          </a:r>
          <a:endParaRPr lang="ja-JP" dirty="0"/>
        </a:p>
      </dgm:t>
    </dgm:pt>
    <dgm:pt modelId="{850CAE57-E6FB-4483-B5ED-4727AB5161EA}" type="parTrans" cxnId="{72A6FC70-4BE2-4B03-861B-1E5E7665EE7D}">
      <dgm:prSet/>
      <dgm:spPr/>
      <dgm:t>
        <a:bodyPr/>
        <a:lstStyle/>
        <a:p>
          <a:endParaRPr kumimoji="1" lang="ja-JP" altLang="en-US"/>
        </a:p>
      </dgm:t>
    </dgm:pt>
    <dgm:pt modelId="{CC5733D8-8ADC-40FD-A941-B0EAB64BCA5E}" type="sibTrans" cxnId="{72A6FC70-4BE2-4B03-861B-1E5E7665EE7D}">
      <dgm:prSet/>
      <dgm:spPr/>
      <dgm:t>
        <a:bodyPr/>
        <a:lstStyle/>
        <a:p>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custScaleY="84976" custLinFactNeighborY="-16748">
        <dgm:presLayoutVars>
          <dgm:chMax val="0"/>
          <dgm:bulletEnabled val="1"/>
        </dgm:presLayoutVars>
      </dgm:prSet>
      <dgm:spPr/>
      <dgm:t>
        <a:bodyPr/>
        <a:lstStyle/>
        <a:p>
          <a:endParaRPr kumimoji="1" lang="ja-JP" altLang="en-US"/>
        </a:p>
      </dgm:t>
    </dgm:pt>
    <dgm:pt modelId="{C9F52DC0-67E8-4E20-810F-C6FEA49DF66D}" type="pres">
      <dgm:prSet presAssocID="{C7E59FE3-CA72-4E30-B223-7B0D248CAF42}" presName="childText" presStyleLbl="revTx" presStyleIdx="0" presStyleCnt="1" custLinFactNeighborX="-257" custLinFactNeighborY="19630">
        <dgm:presLayoutVars>
          <dgm:bulletEnabled val="1"/>
        </dgm:presLayoutVars>
      </dgm:prSet>
      <dgm:spPr/>
      <dgm:t>
        <a:bodyPr/>
        <a:lstStyle/>
        <a:p>
          <a:endParaRPr kumimoji="1" lang="ja-JP" altLang="en-US"/>
        </a:p>
      </dgm:t>
    </dgm:pt>
  </dgm:ptLst>
  <dgm:cxnLst>
    <dgm:cxn modelId="{8C43AEDE-21F0-45E4-BF04-6D9B7620656F}" type="presOf" srcId="{9A45B68A-352D-4229-BAC1-90F87562EF27}" destId="{1D3E8E2E-66DF-436F-9995-FBC4A61DA35B}" srcOrd="0" destOrd="0" presId="urn:microsoft.com/office/officeart/2005/8/layout/vList2"/>
    <dgm:cxn modelId="{AE863FBE-8159-4DC7-8F8A-3F19D810F07D}" srcId="{C7E59FE3-CA72-4E30-B223-7B0D248CAF42}" destId="{98478177-A907-468E-8961-B4EB0E2B88FD}" srcOrd="0" destOrd="0" parTransId="{60721D4C-D715-41AE-BA46-BF90B8378798}" sibTransId="{156A733C-4C5A-4356-B6BA-B4D8F2682803}"/>
    <dgm:cxn modelId="{72A6FC70-4BE2-4B03-861B-1E5E7665EE7D}" srcId="{C7E59FE3-CA72-4E30-B223-7B0D248CAF42}" destId="{121D2968-6A2B-4CAC-8699-B1EDF9F3FDF1}" srcOrd="1" destOrd="0" parTransId="{850CAE57-E6FB-4483-B5ED-4727AB5161EA}" sibTransId="{CC5733D8-8ADC-40FD-A941-B0EAB64BCA5E}"/>
    <dgm:cxn modelId="{AAB20EE5-DBA3-468E-914A-F7CD35ECCF10}" srcId="{9A45B68A-352D-4229-BAC1-90F87562EF27}" destId="{C7E59FE3-CA72-4E30-B223-7B0D248CAF42}" srcOrd="0" destOrd="0" parTransId="{6A0F7368-261E-431A-9029-5DE411D79B9D}" sibTransId="{43D28C90-97B8-4ADF-A499-4724CD179957}"/>
    <dgm:cxn modelId="{42C08805-B051-4BAD-A77B-EA50BDEB36B0}" type="presOf" srcId="{121D2968-6A2B-4CAC-8699-B1EDF9F3FDF1}" destId="{C9F52DC0-67E8-4E20-810F-C6FEA49DF66D}" srcOrd="0" destOrd="1" presId="urn:microsoft.com/office/officeart/2005/8/layout/vList2"/>
    <dgm:cxn modelId="{8BB98843-9AC3-4F0E-9322-C4A90B70086A}" type="presOf" srcId="{C7E59FE3-CA72-4E30-B223-7B0D248CAF42}" destId="{B8226360-553D-43F4-92EA-84FF953DF2EA}" srcOrd="0" destOrd="0" presId="urn:microsoft.com/office/officeart/2005/8/layout/vList2"/>
    <dgm:cxn modelId="{E476394F-0D73-4B33-B615-2FD9DF9A65F7}" type="presOf" srcId="{98478177-A907-468E-8961-B4EB0E2B88FD}" destId="{C9F52DC0-67E8-4E20-810F-C6FEA49DF66D}" srcOrd="0" destOrd="0" presId="urn:microsoft.com/office/officeart/2005/8/layout/vList2"/>
    <dgm:cxn modelId="{9CC60712-8C58-4411-B284-CB1C8FFCA332}" type="presParOf" srcId="{1D3E8E2E-66DF-436F-9995-FBC4A61DA35B}" destId="{B8226360-553D-43F4-92EA-84FF953DF2EA}" srcOrd="0" destOrd="0" presId="urn:microsoft.com/office/officeart/2005/8/layout/vList2"/>
    <dgm:cxn modelId="{557BBBD7-1442-4A69-8ACB-37AEC5CBCAED}" type="presParOf" srcId="{1D3E8E2E-66DF-436F-9995-FBC4A61DA35B}" destId="{C9F52DC0-67E8-4E20-810F-C6FEA49DF66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7E59FE3-CA72-4E30-B223-7B0D248CAF42}">
      <dgm:prSet/>
      <dgm:spPr/>
      <dgm:t>
        <a:bodyPr/>
        <a:lstStyle/>
        <a:p>
          <a:pPr algn="ctr" rtl="0"/>
          <a:r>
            <a:rPr kumimoji="1" lang="ja-JP" altLang="en-US" dirty="0" smtClean="0"/>
            <a:t>ゲーム</a:t>
          </a:r>
          <a:r>
            <a:rPr kumimoji="1" lang="ja-JP" dirty="0" smtClean="0"/>
            <a:t>エンジン</a:t>
          </a:r>
          <a:r>
            <a:rPr kumimoji="1" lang="ja-JP" altLang="en-US" dirty="0" smtClean="0"/>
            <a:t>使わなければいい</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98478177-A907-468E-8961-B4EB0E2B88FD}">
      <dgm:prSet/>
      <dgm:spPr/>
      <dgm:t>
        <a:bodyPr/>
        <a:lstStyle/>
        <a:p>
          <a:pPr algn="l" rtl="0"/>
          <a:r>
            <a:rPr lang="en-US" altLang="ja-JP" dirty="0" smtClean="0"/>
            <a:t>DirectX</a:t>
          </a:r>
          <a:r>
            <a:rPr lang="ja-JP" altLang="en-US" dirty="0" smtClean="0"/>
            <a:t>を使う</a:t>
          </a:r>
          <a:endParaRPr lang="ja-JP" dirty="0"/>
        </a:p>
      </dgm:t>
    </dgm:pt>
    <dgm:pt modelId="{60721D4C-D715-41AE-BA46-BF90B8378798}" type="parTrans" cxnId="{AE863FBE-8159-4DC7-8F8A-3F19D810F07D}">
      <dgm:prSet/>
      <dgm:spPr/>
      <dgm:t>
        <a:bodyPr/>
        <a:lstStyle/>
        <a:p>
          <a:endParaRPr kumimoji="1" lang="ja-JP" altLang="en-US"/>
        </a:p>
      </dgm:t>
    </dgm:pt>
    <dgm:pt modelId="{156A733C-4C5A-4356-B6BA-B4D8F2682803}" type="sibTrans" cxnId="{AE863FBE-8159-4DC7-8F8A-3F19D810F07D}">
      <dgm:prSet/>
      <dgm:spPr/>
      <dgm:t>
        <a:bodyPr/>
        <a:lstStyle/>
        <a:p>
          <a:endParaRPr kumimoji="1" lang="ja-JP" altLang="en-US"/>
        </a:p>
      </dgm:t>
    </dgm:pt>
    <dgm:pt modelId="{DDE078FF-6B70-4E3F-90C8-50DC212BCE78}">
      <dgm:prSet/>
      <dgm:spPr/>
      <dgm:t>
        <a:bodyPr/>
        <a:lstStyle/>
        <a:p>
          <a:pPr algn="l" rtl="0"/>
          <a:r>
            <a:rPr lang="en-US" altLang="ja-JP" dirty="0" smtClean="0"/>
            <a:t>DxLib</a:t>
          </a:r>
          <a:r>
            <a:rPr lang="ja-JP" altLang="en-US" dirty="0" smtClean="0"/>
            <a:t>を使う</a:t>
          </a:r>
          <a:r>
            <a:rPr lang="en-US" altLang="ja-JP" dirty="0" smtClean="0"/>
            <a:t>(</a:t>
          </a:r>
          <a:r>
            <a:rPr lang="ja-JP" altLang="en-US" dirty="0" smtClean="0"/>
            <a:t>今回の体験はこれ</a:t>
          </a:r>
          <a:r>
            <a:rPr lang="en-US" altLang="ja-JP" dirty="0" smtClean="0"/>
            <a:t>)</a:t>
          </a:r>
          <a:endParaRPr lang="ja-JP" dirty="0"/>
        </a:p>
      </dgm:t>
    </dgm:pt>
    <dgm:pt modelId="{8F38A80B-F2E1-4F5F-91E0-C0165DAE9B97}" type="parTrans" cxnId="{88833D8E-FA23-4260-853F-1A9EC3CDAD33}">
      <dgm:prSet/>
      <dgm:spPr/>
      <dgm:t>
        <a:bodyPr/>
        <a:lstStyle/>
        <a:p>
          <a:endParaRPr kumimoji="1" lang="ja-JP" altLang="en-US"/>
        </a:p>
      </dgm:t>
    </dgm:pt>
    <dgm:pt modelId="{6C01C4C2-F307-4615-B109-AC568DF8813C}" type="sibTrans" cxnId="{88833D8E-FA23-4260-853F-1A9EC3CDAD33}">
      <dgm:prSet/>
      <dgm:spPr/>
      <dgm:t>
        <a:bodyPr/>
        <a:lstStyle/>
        <a:p>
          <a:endParaRPr kumimoji="1" lang="ja-JP" altLang="en-US"/>
        </a:p>
      </dgm:t>
    </dgm:pt>
    <dgm:pt modelId="{1627F944-FA37-439F-B36C-3C37DA1842AD}">
      <dgm:prSet/>
      <dgm:spPr/>
      <dgm:t>
        <a:bodyPr/>
        <a:lstStyle/>
        <a:p>
          <a:pPr algn="l" rtl="0"/>
          <a:r>
            <a:rPr lang="en-US" altLang="ja-JP" dirty="0" smtClean="0"/>
            <a:t>OpenSiv3D</a:t>
          </a:r>
          <a:r>
            <a:rPr lang="ja-JP" altLang="en-US" dirty="0" smtClean="0"/>
            <a:t>を使う</a:t>
          </a:r>
          <a:endParaRPr lang="ja-JP" dirty="0"/>
        </a:p>
      </dgm:t>
    </dgm:pt>
    <dgm:pt modelId="{E09F57BA-239B-48BC-9152-C04458055910}" type="parTrans" cxnId="{79A635F7-8025-4036-8F42-8AA5A69B74CA}">
      <dgm:prSet/>
      <dgm:spPr/>
      <dgm:t>
        <a:bodyPr/>
        <a:lstStyle/>
        <a:p>
          <a:endParaRPr kumimoji="1" lang="ja-JP" altLang="en-US"/>
        </a:p>
      </dgm:t>
    </dgm:pt>
    <dgm:pt modelId="{2DA0C430-4D8D-4AC4-BD30-0076932AE2CF}" type="sibTrans" cxnId="{79A635F7-8025-4036-8F42-8AA5A69B74CA}">
      <dgm:prSet/>
      <dgm:spPr/>
      <dgm:t>
        <a:bodyPr/>
        <a:lstStyle/>
        <a:p>
          <a:endParaRPr kumimoji="1" lang="ja-JP" altLang="en-US"/>
        </a:p>
      </dgm:t>
    </dgm:pt>
    <dgm:pt modelId="{BAB0193C-AE25-42FB-8913-CED0A78C73B7}">
      <dgm:prSet/>
      <dgm:spPr/>
      <dgm:t>
        <a:bodyPr/>
        <a:lstStyle/>
        <a:p>
          <a:pPr algn="l" rtl="0"/>
          <a:r>
            <a:rPr lang="ja-JP" altLang="en-US" dirty="0" smtClean="0"/>
            <a:t>その他ゲームライブラリを使う</a:t>
          </a:r>
          <a:endParaRPr lang="ja-JP" dirty="0"/>
        </a:p>
      </dgm:t>
    </dgm:pt>
    <dgm:pt modelId="{55AD7038-CE18-4A35-8DB7-19F076B08CB1}" type="parTrans" cxnId="{C2FE48DA-D10A-4026-A755-60A0DE1AD487}">
      <dgm:prSet/>
      <dgm:spPr/>
      <dgm:t>
        <a:bodyPr/>
        <a:lstStyle/>
        <a:p>
          <a:endParaRPr kumimoji="1" lang="ja-JP" altLang="en-US"/>
        </a:p>
      </dgm:t>
    </dgm:pt>
    <dgm:pt modelId="{9F2B808D-5B5C-4C14-96BB-444505D47370}" type="sibTrans" cxnId="{C2FE48DA-D10A-4026-A755-60A0DE1AD487}">
      <dgm:prSet/>
      <dgm:spPr/>
      <dgm:t>
        <a:bodyPr/>
        <a:lstStyle/>
        <a:p>
          <a:endParaRPr kumimoji="1" lang="ja-JP" altLang="en-US"/>
        </a:p>
      </dgm:t>
    </dgm:pt>
    <dgm:pt modelId="{134B7322-0D94-4672-8466-C9C98FDD780D}">
      <dgm:prSet/>
      <dgm:spPr/>
      <dgm:t>
        <a:bodyPr/>
        <a:lstStyle/>
        <a:p>
          <a:pPr algn="l" rtl="0"/>
          <a:r>
            <a:rPr lang="en-US" altLang="ja-JP" dirty="0" smtClean="0"/>
            <a:t>OpenGL</a:t>
          </a:r>
          <a:r>
            <a:rPr lang="ja-JP" altLang="en-US" dirty="0" smtClean="0"/>
            <a:t>を使う</a:t>
          </a:r>
          <a:endParaRPr lang="ja-JP" dirty="0"/>
        </a:p>
      </dgm:t>
    </dgm:pt>
    <dgm:pt modelId="{46DB3CC6-DEB3-4002-BEBD-51B61D3CCC7E}" type="parTrans" cxnId="{0565ECE8-AA15-42B2-93A6-42E5351C669F}">
      <dgm:prSet/>
      <dgm:spPr/>
      <dgm:t>
        <a:bodyPr/>
        <a:lstStyle/>
        <a:p>
          <a:endParaRPr kumimoji="1" lang="ja-JP" altLang="en-US"/>
        </a:p>
      </dgm:t>
    </dgm:pt>
    <dgm:pt modelId="{4448A0C3-6B89-49A7-9630-F6E28D06D15C}" type="sibTrans" cxnId="{0565ECE8-AA15-42B2-93A6-42E5351C669F}">
      <dgm:prSet/>
      <dgm:spPr/>
      <dgm:t>
        <a:bodyPr/>
        <a:lstStyle/>
        <a:p>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custScaleY="34900" custLinFactNeighborY="-9021">
        <dgm:presLayoutVars>
          <dgm:chMax val="0"/>
          <dgm:bulletEnabled val="1"/>
        </dgm:presLayoutVars>
      </dgm:prSet>
      <dgm:spPr/>
      <dgm:t>
        <a:bodyPr/>
        <a:lstStyle/>
        <a:p>
          <a:endParaRPr kumimoji="1" lang="ja-JP" altLang="en-US"/>
        </a:p>
      </dgm:t>
    </dgm:pt>
    <dgm:pt modelId="{C9F52DC0-67E8-4E20-810F-C6FEA49DF66D}" type="pres">
      <dgm:prSet presAssocID="{C7E59FE3-CA72-4E30-B223-7B0D248CAF42}" presName="childText" presStyleLbl="revTx" presStyleIdx="0" presStyleCnt="1" custScaleY="56568" custLinFactNeighborY="-3253">
        <dgm:presLayoutVars>
          <dgm:bulletEnabled val="1"/>
        </dgm:presLayoutVars>
      </dgm:prSet>
      <dgm:spPr/>
      <dgm:t>
        <a:bodyPr/>
        <a:lstStyle/>
        <a:p>
          <a:endParaRPr kumimoji="1" lang="ja-JP" altLang="en-US"/>
        </a:p>
      </dgm:t>
    </dgm:pt>
  </dgm:ptLst>
  <dgm:cxnLst>
    <dgm:cxn modelId="{7576CE96-F60F-4A0B-907B-B245389BCB59}" type="presOf" srcId="{BAB0193C-AE25-42FB-8913-CED0A78C73B7}" destId="{C9F52DC0-67E8-4E20-810F-C6FEA49DF66D}" srcOrd="0" destOrd="4" presId="urn:microsoft.com/office/officeart/2005/8/layout/vList2"/>
    <dgm:cxn modelId="{88833D8E-FA23-4260-853F-1A9EC3CDAD33}" srcId="{C7E59FE3-CA72-4E30-B223-7B0D248CAF42}" destId="{DDE078FF-6B70-4E3F-90C8-50DC212BCE78}" srcOrd="2" destOrd="0" parTransId="{8F38A80B-F2E1-4F5F-91E0-C0165DAE9B97}" sibTransId="{6C01C4C2-F307-4615-B109-AC568DF8813C}"/>
    <dgm:cxn modelId="{B7942D59-AA0F-4465-8C41-A6E80B2A868D}" type="presOf" srcId="{9A45B68A-352D-4229-BAC1-90F87562EF27}" destId="{1D3E8E2E-66DF-436F-9995-FBC4A61DA35B}" srcOrd="0" destOrd="0" presId="urn:microsoft.com/office/officeart/2005/8/layout/vList2"/>
    <dgm:cxn modelId="{AAB20EE5-DBA3-468E-914A-F7CD35ECCF10}" srcId="{9A45B68A-352D-4229-BAC1-90F87562EF27}" destId="{C7E59FE3-CA72-4E30-B223-7B0D248CAF42}" srcOrd="0" destOrd="0" parTransId="{6A0F7368-261E-431A-9029-5DE411D79B9D}" sibTransId="{43D28C90-97B8-4ADF-A499-4724CD179957}"/>
    <dgm:cxn modelId="{AE863FBE-8159-4DC7-8F8A-3F19D810F07D}" srcId="{C7E59FE3-CA72-4E30-B223-7B0D248CAF42}" destId="{98478177-A907-468E-8961-B4EB0E2B88FD}" srcOrd="0" destOrd="0" parTransId="{60721D4C-D715-41AE-BA46-BF90B8378798}" sibTransId="{156A733C-4C5A-4356-B6BA-B4D8F2682803}"/>
    <dgm:cxn modelId="{EA74E4B8-D2E4-43E4-A766-21A3251F7D62}" type="presOf" srcId="{98478177-A907-468E-8961-B4EB0E2B88FD}" destId="{C9F52DC0-67E8-4E20-810F-C6FEA49DF66D}" srcOrd="0" destOrd="0" presId="urn:microsoft.com/office/officeart/2005/8/layout/vList2"/>
    <dgm:cxn modelId="{FF9D601A-84C8-454C-9011-07999307D165}" type="presOf" srcId="{134B7322-0D94-4672-8466-C9C98FDD780D}" destId="{C9F52DC0-67E8-4E20-810F-C6FEA49DF66D}" srcOrd="0" destOrd="1" presId="urn:microsoft.com/office/officeart/2005/8/layout/vList2"/>
    <dgm:cxn modelId="{2386CED9-D462-4A6A-BC9E-93859CCEC79C}" type="presOf" srcId="{C7E59FE3-CA72-4E30-B223-7B0D248CAF42}" destId="{B8226360-553D-43F4-92EA-84FF953DF2EA}" srcOrd="0" destOrd="0" presId="urn:microsoft.com/office/officeart/2005/8/layout/vList2"/>
    <dgm:cxn modelId="{8C7228E3-D192-46B4-A5F8-2BC29F2D37E5}" type="presOf" srcId="{DDE078FF-6B70-4E3F-90C8-50DC212BCE78}" destId="{C9F52DC0-67E8-4E20-810F-C6FEA49DF66D}" srcOrd="0" destOrd="2" presId="urn:microsoft.com/office/officeart/2005/8/layout/vList2"/>
    <dgm:cxn modelId="{0565ECE8-AA15-42B2-93A6-42E5351C669F}" srcId="{C7E59FE3-CA72-4E30-B223-7B0D248CAF42}" destId="{134B7322-0D94-4672-8466-C9C98FDD780D}" srcOrd="1" destOrd="0" parTransId="{46DB3CC6-DEB3-4002-BEBD-51B61D3CCC7E}" sibTransId="{4448A0C3-6B89-49A7-9630-F6E28D06D15C}"/>
    <dgm:cxn modelId="{3A40FBCA-76EF-400F-99CA-76EC5F28D474}" type="presOf" srcId="{1627F944-FA37-439F-B36C-3C37DA1842AD}" destId="{C9F52DC0-67E8-4E20-810F-C6FEA49DF66D}" srcOrd="0" destOrd="3" presId="urn:microsoft.com/office/officeart/2005/8/layout/vList2"/>
    <dgm:cxn modelId="{C2FE48DA-D10A-4026-A755-60A0DE1AD487}" srcId="{C7E59FE3-CA72-4E30-B223-7B0D248CAF42}" destId="{BAB0193C-AE25-42FB-8913-CED0A78C73B7}" srcOrd="4" destOrd="0" parTransId="{55AD7038-CE18-4A35-8DB7-19F076B08CB1}" sibTransId="{9F2B808D-5B5C-4C14-96BB-444505D47370}"/>
    <dgm:cxn modelId="{79A635F7-8025-4036-8F42-8AA5A69B74CA}" srcId="{C7E59FE3-CA72-4E30-B223-7B0D248CAF42}" destId="{1627F944-FA37-439F-B36C-3C37DA1842AD}" srcOrd="3" destOrd="0" parTransId="{E09F57BA-239B-48BC-9152-C04458055910}" sibTransId="{2DA0C430-4D8D-4AC4-BD30-0076932AE2CF}"/>
    <dgm:cxn modelId="{3401BB47-06CD-4EA8-99BD-1CA7088A36AA}" type="presParOf" srcId="{1D3E8E2E-66DF-436F-9995-FBC4A61DA35B}" destId="{B8226360-553D-43F4-92EA-84FF953DF2EA}" srcOrd="0" destOrd="0" presId="urn:microsoft.com/office/officeart/2005/8/layout/vList2"/>
    <dgm:cxn modelId="{A151B4E8-8F41-426F-8D27-D5F7B49C85BB}" type="presParOf" srcId="{1D3E8E2E-66DF-436F-9995-FBC4A61DA35B}" destId="{C9F52DC0-67E8-4E20-810F-C6FEA49DF66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5E17B-EE32-47A1-8BE0-00184EC2ECF5}">
      <dsp:nvSpPr>
        <dsp:cNvPr id="0" name=""/>
        <dsp:cNvSpPr/>
      </dsp:nvSpPr>
      <dsp:spPr>
        <a:xfrm>
          <a:off x="0" y="6626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altLang="en-US" sz="3200" kern="1200" baseline="0" dirty="0" smtClean="0"/>
            <a:t>名前　    ： </a:t>
          </a:r>
          <a:r>
            <a:rPr lang="ja-JP" sz="3200" kern="1200" baseline="0" dirty="0" smtClean="0"/>
            <a:t>井上颯騎</a:t>
          </a:r>
          <a:r>
            <a:rPr lang="en-US" sz="3200" kern="1200" baseline="0" dirty="0" smtClean="0"/>
            <a:t>(</a:t>
          </a:r>
          <a:r>
            <a:rPr lang="ja-JP" sz="3200" kern="1200" baseline="0" dirty="0" smtClean="0"/>
            <a:t>２年</a:t>
          </a:r>
          <a:r>
            <a:rPr lang="en-US" sz="3200" kern="1200" baseline="0" dirty="0" smtClean="0"/>
            <a:t>)</a:t>
          </a:r>
          <a:endParaRPr lang="ja-JP" sz="3200" kern="1200" dirty="0"/>
        </a:p>
      </dsp:txBody>
      <dsp:txXfrm>
        <a:off x="39295" y="105556"/>
        <a:ext cx="8182936" cy="726370"/>
      </dsp:txXfrm>
    </dsp:sp>
    <dsp:sp modelId="{7EC8AEBD-6B63-40F5-B856-F3BC56B681BB}">
      <dsp:nvSpPr>
        <dsp:cNvPr id="0" name=""/>
        <dsp:cNvSpPr/>
      </dsp:nvSpPr>
      <dsp:spPr>
        <a:xfrm>
          <a:off x="0" y="96338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専攻</a:t>
          </a:r>
          <a:r>
            <a:rPr lang="ja-JP" altLang="en-US" sz="3200" kern="1200" baseline="0" dirty="0" smtClean="0"/>
            <a:t>　    </a:t>
          </a:r>
          <a:r>
            <a:rPr lang="ja-JP" sz="3200" kern="1200" baseline="0" dirty="0" smtClean="0"/>
            <a:t>：</a:t>
          </a:r>
          <a:r>
            <a:rPr lang="en-US" altLang="ja-JP" sz="3200" kern="1200" baseline="0" dirty="0" smtClean="0"/>
            <a:t> </a:t>
          </a:r>
          <a:r>
            <a:rPr lang="ja-JP" sz="3200" kern="1200" baseline="0" dirty="0" smtClean="0"/>
            <a:t>ゲームプログラマ専攻</a:t>
          </a:r>
          <a:r>
            <a:rPr lang="en-US" sz="3200" kern="1200" baseline="0" dirty="0" smtClean="0"/>
            <a:t>(</a:t>
          </a:r>
          <a:r>
            <a:rPr lang="ja-JP" sz="3200" kern="1200" baseline="0" dirty="0" smtClean="0"/>
            <a:t>４年制</a:t>
          </a:r>
          <a:r>
            <a:rPr lang="en-US" sz="3200" kern="1200" baseline="0" dirty="0" smtClean="0"/>
            <a:t>)</a:t>
          </a:r>
          <a:endParaRPr lang="ja-JP" sz="3200" kern="1200" dirty="0"/>
        </a:p>
      </dsp:txBody>
      <dsp:txXfrm>
        <a:off x="39295" y="1002676"/>
        <a:ext cx="8182936" cy="726370"/>
      </dsp:txXfrm>
    </dsp:sp>
    <dsp:sp modelId="{517B7467-5941-4209-9702-6ED4F1CD9EAE}">
      <dsp:nvSpPr>
        <dsp:cNvPr id="0" name=""/>
        <dsp:cNvSpPr/>
      </dsp:nvSpPr>
      <dsp:spPr>
        <a:xfrm>
          <a:off x="0" y="186050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出身校</a:t>
          </a:r>
          <a:r>
            <a:rPr lang="en-US" altLang="ja-JP" sz="3200" kern="1200" baseline="0" dirty="0" smtClean="0"/>
            <a:t>   </a:t>
          </a:r>
          <a:r>
            <a:rPr lang="ja-JP" sz="3200" kern="1200" baseline="0" dirty="0" smtClean="0"/>
            <a:t>：</a:t>
          </a:r>
          <a:r>
            <a:rPr lang="en-US" altLang="ja-JP" sz="3200" kern="1200" baseline="0" dirty="0" smtClean="0"/>
            <a:t> </a:t>
          </a:r>
          <a:r>
            <a:rPr lang="ja-JP" sz="3200" kern="1200" baseline="0" dirty="0" smtClean="0"/>
            <a:t>泉大津高等学校</a:t>
          </a:r>
          <a:endParaRPr lang="ja-JP" sz="3200" kern="1200" dirty="0"/>
        </a:p>
      </dsp:txBody>
      <dsp:txXfrm>
        <a:off x="39295" y="1899796"/>
        <a:ext cx="8182936" cy="726370"/>
      </dsp:txXfrm>
    </dsp:sp>
    <dsp:sp modelId="{E59ADC84-E128-4C52-94D2-4B9758906D0E}">
      <dsp:nvSpPr>
        <dsp:cNvPr id="0" name=""/>
        <dsp:cNvSpPr/>
      </dsp:nvSpPr>
      <dsp:spPr>
        <a:xfrm>
          <a:off x="0" y="275762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ゲーム</a:t>
          </a:r>
          <a:r>
            <a:rPr lang="en-US" altLang="ja-JP" sz="3200" kern="1200" baseline="0" dirty="0" smtClean="0"/>
            <a:t>    </a:t>
          </a:r>
          <a:r>
            <a:rPr lang="ja-JP" sz="3200" kern="1200" baseline="0" dirty="0" smtClean="0"/>
            <a:t>：</a:t>
          </a:r>
          <a:r>
            <a:rPr lang="en-US" altLang="ja-JP" sz="3200" kern="1200" baseline="0" dirty="0" smtClean="0"/>
            <a:t> </a:t>
          </a:r>
          <a:r>
            <a:rPr lang="ja-JP" sz="3200" kern="1200" baseline="0" dirty="0" smtClean="0"/>
            <a:t>ポケモン、刀剣乱舞</a:t>
          </a:r>
          <a:endParaRPr lang="ja-JP" sz="3200" kern="1200" dirty="0"/>
        </a:p>
      </dsp:txBody>
      <dsp:txXfrm>
        <a:off x="39295" y="2796916"/>
        <a:ext cx="8182936" cy="726370"/>
      </dsp:txXfrm>
    </dsp:sp>
    <dsp:sp modelId="{422FA1AB-ADB3-4239-A87B-55CE8A0C3CE0}">
      <dsp:nvSpPr>
        <dsp:cNvPr id="0" name=""/>
        <dsp:cNvSpPr/>
      </dsp:nvSpPr>
      <dsp:spPr>
        <a:xfrm>
          <a:off x="0" y="365474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趣味</a:t>
          </a:r>
          <a:r>
            <a:rPr lang="ja-JP" altLang="en-US" sz="3200" kern="1200" baseline="0" dirty="0" smtClean="0"/>
            <a:t>　     </a:t>
          </a:r>
          <a:r>
            <a:rPr lang="ja-JP" sz="3200" kern="1200" baseline="0" dirty="0" smtClean="0"/>
            <a:t>：</a:t>
          </a:r>
          <a:r>
            <a:rPr lang="en-US" altLang="ja-JP" sz="3200" kern="1200" baseline="0" dirty="0" smtClean="0"/>
            <a:t> </a:t>
          </a:r>
          <a:r>
            <a:rPr lang="ja-JP" sz="3200" kern="1200" baseline="0" dirty="0" smtClean="0"/>
            <a:t>プログラム</a:t>
          </a:r>
          <a:endParaRPr lang="ja-JP" sz="3200" kern="1200" dirty="0"/>
        </a:p>
      </dsp:txBody>
      <dsp:txXfrm>
        <a:off x="39295" y="3694036"/>
        <a:ext cx="8182936" cy="7263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D1256-8E90-49D5-ADFD-B1AA9BAEE008}">
      <dsp:nvSpPr>
        <dsp:cNvPr id="0" name=""/>
        <dsp:cNvSpPr/>
      </dsp:nvSpPr>
      <dsp:spPr>
        <a:xfrm rot="10800000">
          <a:off x="1621780" y="1974"/>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キャラクタ制御</a:t>
          </a:r>
          <a:endParaRPr lang="ja-JP" sz="1600" kern="1200" dirty="0"/>
        </a:p>
      </dsp:txBody>
      <dsp:txXfrm rot="10800000">
        <a:off x="1713046" y="1974"/>
        <a:ext cx="5985102" cy="365066"/>
      </dsp:txXfrm>
    </dsp:sp>
    <dsp:sp modelId="{17D9AF8E-9BFE-48DB-B635-CD92D689BA31}">
      <dsp:nvSpPr>
        <dsp:cNvPr id="0" name=""/>
        <dsp:cNvSpPr/>
      </dsp:nvSpPr>
      <dsp:spPr>
        <a:xfrm>
          <a:off x="1439247" y="1974"/>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C7C485A-4CC4-4B3B-A541-2D0710199F46}">
      <dsp:nvSpPr>
        <dsp:cNvPr id="0" name=""/>
        <dsp:cNvSpPr/>
      </dsp:nvSpPr>
      <dsp:spPr>
        <a:xfrm rot="10800000">
          <a:off x="1621780" y="476015"/>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smtClean="0"/>
            <a:t>イベント制御</a:t>
          </a:r>
          <a:endParaRPr lang="ja-JP" sz="1600" kern="1200"/>
        </a:p>
      </dsp:txBody>
      <dsp:txXfrm rot="10800000">
        <a:off x="1713046" y="476015"/>
        <a:ext cx="5985102" cy="365066"/>
      </dsp:txXfrm>
    </dsp:sp>
    <dsp:sp modelId="{83F2F861-0CBA-482E-8496-B15A6330FF9E}">
      <dsp:nvSpPr>
        <dsp:cNvPr id="0" name=""/>
        <dsp:cNvSpPr/>
      </dsp:nvSpPr>
      <dsp:spPr>
        <a:xfrm>
          <a:off x="1439247" y="476015"/>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1569265-F7E2-46AB-AF84-2F7FC38551DE}">
      <dsp:nvSpPr>
        <dsp:cNvPr id="0" name=""/>
        <dsp:cNvSpPr/>
      </dsp:nvSpPr>
      <dsp:spPr>
        <a:xfrm rot="10800000">
          <a:off x="1621780" y="950057"/>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ネットワーク</a:t>
          </a:r>
          <a:endParaRPr lang="ja-JP" sz="1600" kern="1200" dirty="0"/>
        </a:p>
      </dsp:txBody>
      <dsp:txXfrm rot="10800000">
        <a:off x="1713046" y="950057"/>
        <a:ext cx="5985102" cy="365066"/>
      </dsp:txXfrm>
    </dsp:sp>
    <dsp:sp modelId="{1C8E1972-6CAF-4BEE-8B86-1B9419BE0B74}">
      <dsp:nvSpPr>
        <dsp:cNvPr id="0" name=""/>
        <dsp:cNvSpPr/>
      </dsp:nvSpPr>
      <dsp:spPr>
        <a:xfrm>
          <a:off x="1439247" y="950057"/>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595511B-F3FE-45B1-AFE6-127A0409E007}">
      <dsp:nvSpPr>
        <dsp:cNvPr id="0" name=""/>
        <dsp:cNvSpPr/>
      </dsp:nvSpPr>
      <dsp:spPr>
        <a:xfrm rot="10800000">
          <a:off x="1621780" y="1424098"/>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フレームワーク</a:t>
          </a:r>
          <a:endParaRPr lang="ja-JP" sz="1600" kern="1200" dirty="0"/>
        </a:p>
      </dsp:txBody>
      <dsp:txXfrm rot="10800000">
        <a:off x="1713046" y="1424098"/>
        <a:ext cx="5985102" cy="365066"/>
      </dsp:txXfrm>
    </dsp:sp>
    <dsp:sp modelId="{BC1ECEEB-A673-4170-8ABC-3512B923F036}">
      <dsp:nvSpPr>
        <dsp:cNvPr id="0" name=""/>
        <dsp:cNvSpPr/>
      </dsp:nvSpPr>
      <dsp:spPr>
        <a:xfrm>
          <a:off x="1439247" y="1424098"/>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5F73BBA-3F10-4507-AFC6-AEA19ADEDF22}">
      <dsp:nvSpPr>
        <dsp:cNvPr id="0" name=""/>
        <dsp:cNvSpPr/>
      </dsp:nvSpPr>
      <dsp:spPr>
        <a:xfrm rot="10800000">
          <a:off x="1621780" y="1898140"/>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エフェクト制御</a:t>
          </a:r>
          <a:endParaRPr lang="ja-JP" sz="1600" kern="1200" dirty="0"/>
        </a:p>
      </dsp:txBody>
      <dsp:txXfrm rot="10800000">
        <a:off x="1713046" y="1898140"/>
        <a:ext cx="5985102" cy="365066"/>
      </dsp:txXfrm>
    </dsp:sp>
    <dsp:sp modelId="{EFEA1A0E-40BF-4E79-9266-4F981DF73739}">
      <dsp:nvSpPr>
        <dsp:cNvPr id="0" name=""/>
        <dsp:cNvSpPr/>
      </dsp:nvSpPr>
      <dsp:spPr>
        <a:xfrm>
          <a:off x="1439247" y="1898140"/>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E848318-F930-4209-BD7F-B75AEE18B297}">
      <dsp:nvSpPr>
        <dsp:cNvPr id="0" name=""/>
        <dsp:cNvSpPr/>
      </dsp:nvSpPr>
      <dsp:spPr>
        <a:xfrm rot="10800000">
          <a:off x="1621780" y="2372181"/>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サウンド制御</a:t>
          </a:r>
          <a:endParaRPr lang="ja-JP" sz="1600" kern="1200" dirty="0"/>
        </a:p>
      </dsp:txBody>
      <dsp:txXfrm rot="10800000">
        <a:off x="1713046" y="2372181"/>
        <a:ext cx="5985102" cy="365066"/>
      </dsp:txXfrm>
    </dsp:sp>
    <dsp:sp modelId="{75DEF993-9558-4D50-B84D-48258985D5B1}">
      <dsp:nvSpPr>
        <dsp:cNvPr id="0" name=""/>
        <dsp:cNvSpPr/>
      </dsp:nvSpPr>
      <dsp:spPr>
        <a:xfrm>
          <a:off x="1439247" y="2372181"/>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D55FD05-3048-4779-8905-4018C1E4EA08}">
      <dsp:nvSpPr>
        <dsp:cNvPr id="0" name=""/>
        <dsp:cNvSpPr/>
      </dsp:nvSpPr>
      <dsp:spPr>
        <a:xfrm rot="10800000">
          <a:off x="1621780" y="2846222"/>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シェーダー制御</a:t>
          </a:r>
          <a:endParaRPr lang="ja-JP" sz="1600" kern="1200" dirty="0"/>
        </a:p>
      </dsp:txBody>
      <dsp:txXfrm rot="10800000">
        <a:off x="1713046" y="2846222"/>
        <a:ext cx="5985102" cy="365066"/>
      </dsp:txXfrm>
    </dsp:sp>
    <dsp:sp modelId="{AEC15117-D4B7-4B29-94AD-CE8350F4A2E9}">
      <dsp:nvSpPr>
        <dsp:cNvPr id="0" name=""/>
        <dsp:cNvSpPr/>
      </dsp:nvSpPr>
      <dsp:spPr>
        <a:xfrm>
          <a:off x="1439247" y="2846222"/>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CC9FA1B-7439-4E24-837C-3609C75E75D0}">
      <dsp:nvSpPr>
        <dsp:cNvPr id="0" name=""/>
        <dsp:cNvSpPr/>
      </dsp:nvSpPr>
      <dsp:spPr>
        <a:xfrm rot="10800000">
          <a:off x="1621780" y="3320264"/>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サーバーサ</a:t>
          </a:r>
          <a:r>
            <a:rPr kumimoji="1" lang="ja-JP" altLang="en-US" sz="1600" kern="1200" dirty="0" smtClean="0"/>
            <a:t>イド</a:t>
          </a:r>
          <a:endParaRPr lang="ja-JP" sz="1600" kern="1200" dirty="0"/>
        </a:p>
      </dsp:txBody>
      <dsp:txXfrm rot="10800000">
        <a:off x="1713046" y="3320264"/>
        <a:ext cx="5985102" cy="365066"/>
      </dsp:txXfrm>
    </dsp:sp>
    <dsp:sp modelId="{45B19E2F-8CC1-433F-880C-A706994BFB2A}">
      <dsp:nvSpPr>
        <dsp:cNvPr id="0" name=""/>
        <dsp:cNvSpPr/>
      </dsp:nvSpPr>
      <dsp:spPr>
        <a:xfrm>
          <a:off x="1439247" y="3320264"/>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FD924C5-996F-46D6-B7BF-8080536A9CAF}">
      <dsp:nvSpPr>
        <dsp:cNvPr id="0" name=""/>
        <dsp:cNvSpPr/>
      </dsp:nvSpPr>
      <dsp:spPr>
        <a:xfrm rot="10800000">
          <a:off x="1621780" y="3794305"/>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lang="ja-JP" altLang="en-US" sz="1600" kern="1200" dirty="0" smtClean="0"/>
            <a:t>ツール</a:t>
          </a:r>
          <a:endParaRPr lang="ja-JP" sz="1600" kern="1200" dirty="0"/>
        </a:p>
      </dsp:txBody>
      <dsp:txXfrm rot="10800000">
        <a:off x="1713046" y="3794305"/>
        <a:ext cx="5985102" cy="365066"/>
      </dsp:txXfrm>
    </dsp:sp>
    <dsp:sp modelId="{20D1CDD1-DFE8-40F1-9EBB-D4EFAACBC305}">
      <dsp:nvSpPr>
        <dsp:cNvPr id="0" name=""/>
        <dsp:cNvSpPr/>
      </dsp:nvSpPr>
      <dsp:spPr>
        <a:xfrm>
          <a:off x="1439247" y="3794305"/>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7D1881A-13D1-43E8-A482-BFDDE079208F}">
      <dsp:nvSpPr>
        <dsp:cNvPr id="0" name=""/>
        <dsp:cNvSpPr/>
      </dsp:nvSpPr>
      <dsp:spPr>
        <a:xfrm rot="10800000">
          <a:off x="1621780" y="4268347"/>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lang="en-US" altLang="ja-JP" sz="1600" kern="1200" dirty="0" err="1" smtClean="0"/>
            <a:t>Etc</a:t>
          </a:r>
          <a:r>
            <a:rPr lang="en-US" altLang="ja-JP" sz="1600" kern="1200" dirty="0" smtClean="0"/>
            <a:t>…</a:t>
          </a:r>
          <a:endParaRPr lang="ja-JP" sz="1600" kern="1200" dirty="0"/>
        </a:p>
      </dsp:txBody>
      <dsp:txXfrm rot="10800000">
        <a:off x="1713046" y="4268347"/>
        <a:ext cx="5985102" cy="365066"/>
      </dsp:txXfrm>
    </dsp:sp>
    <dsp:sp modelId="{4999C818-15E7-4944-A33E-A02C17F05543}">
      <dsp:nvSpPr>
        <dsp:cNvPr id="0" name=""/>
        <dsp:cNvSpPr/>
      </dsp:nvSpPr>
      <dsp:spPr>
        <a:xfrm>
          <a:off x="1439247" y="4268347"/>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DDFA7-36BA-4C7C-9A7D-F85A7F7B11FE}">
      <dsp:nvSpPr>
        <dsp:cNvPr id="0" name=""/>
        <dsp:cNvSpPr/>
      </dsp:nvSpPr>
      <dsp:spPr>
        <a:xfrm>
          <a:off x="0" y="387030"/>
          <a:ext cx="9144000" cy="866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ja-JP" altLang="en-US" sz="2000" kern="1200" dirty="0" smtClean="0"/>
            <a:t>上から下へ順番に実行する構造</a:t>
          </a:r>
          <a:endParaRPr lang="ja-JP" sz="2000" kern="1200" dirty="0"/>
        </a:p>
      </dsp:txBody>
      <dsp:txXfrm>
        <a:off x="0" y="387030"/>
        <a:ext cx="9144000" cy="866250"/>
      </dsp:txXfrm>
    </dsp:sp>
    <dsp:sp modelId="{28315980-C23F-40C9-A889-A917712B72CD}">
      <dsp:nvSpPr>
        <dsp:cNvPr id="0" name=""/>
        <dsp:cNvSpPr/>
      </dsp:nvSpPr>
      <dsp:spPr>
        <a:xfrm>
          <a:off x="457200" y="91830"/>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順次</a:t>
          </a:r>
          <a:endParaRPr lang="ja-JP" sz="2000" kern="1200" dirty="0"/>
        </a:p>
      </dsp:txBody>
      <dsp:txXfrm>
        <a:off x="486021" y="120651"/>
        <a:ext cx="6343158" cy="532758"/>
      </dsp:txXfrm>
    </dsp:sp>
    <dsp:sp modelId="{4BA99B70-E52D-4EC1-9289-F090B41A4E99}">
      <dsp:nvSpPr>
        <dsp:cNvPr id="0" name=""/>
        <dsp:cNvSpPr/>
      </dsp:nvSpPr>
      <dsp:spPr>
        <a:xfrm>
          <a:off x="0" y="1656481"/>
          <a:ext cx="9144000" cy="12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en-US" altLang="ja-JP" sz="2000" kern="1200" dirty="0" smtClean="0"/>
            <a:t>2</a:t>
          </a:r>
          <a:r>
            <a:rPr lang="ja-JP" altLang="en-US" sz="2000" kern="1200" dirty="0" smtClean="0"/>
            <a:t>分岐</a:t>
          </a:r>
          <a:r>
            <a:rPr lang="en-US" altLang="ja-JP" sz="2000" kern="1200" dirty="0" smtClean="0"/>
            <a:t>( if </a:t>
          </a:r>
          <a:r>
            <a:rPr lang="ja-JP" altLang="en-US" sz="2000" kern="1200" dirty="0" smtClean="0"/>
            <a:t>文 </a:t>
          </a:r>
          <a:r>
            <a:rPr lang="en-US" altLang="ja-JP" sz="2000" kern="1200" dirty="0" smtClean="0"/>
            <a:t>)</a:t>
          </a:r>
          <a:endParaRPr lang="ja-JP" sz="2000" kern="1200" dirty="0"/>
        </a:p>
        <a:p>
          <a:pPr marL="228600" lvl="1" indent="-228600" algn="l" defTabSz="889000" rtl="0">
            <a:lnSpc>
              <a:spcPct val="90000"/>
            </a:lnSpc>
            <a:spcBef>
              <a:spcPct val="0"/>
            </a:spcBef>
            <a:spcAft>
              <a:spcPct val="15000"/>
            </a:spcAft>
            <a:buChar char="••"/>
          </a:pPr>
          <a:r>
            <a:rPr lang="ja-JP" altLang="en-US" sz="2000" kern="1200" dirty="0" smtClean="0"/>
            <a:t>多分岐</a:t>
          </a:r>
          <a:r>
            <a:rPr lang="en-US" altLang="ja-JP" sz="2000" kern="1200" dirty="0" smtClean="0"/>
            <a:t>( switch </a:t>
          </a:r>
          <a:r>
            <a:rPr lang="ja-JP" altLang="en-US" sz="2000" kern="1200" dirty="0" smtClean="0"/>
            <a:t>文</a:t>
          </a:r>
          <a:r>
            <a:rPr lang="en-US" altLang="ja-JP" sz="2000" kern="1200" dirty="0" smtClean="0"/>
            <a:t> )</a:t>
          </a:r>
          <a:endParaRPr lang="ja-JP" sz="2000" kern="1200" dirty="0"/>
        </a:p>
      </dsp:txBody>
      <dsp:txXfrm>
        <a:off x="0" y="1656481"/>
        <a:ext cx="9144000" cy="1228500"/>
      </dsp:txXfrm>
    </dsp:sp>
    <dsp:sp modelId="{0E042222-0248-4CC6-A253-2DE32F5B320E}">
      <dsp:nvSpPr>
        <dsp:cNvPr id="0" name=""/>
        <dsp:cNvSpPr/>
      </dsp:nvSpPr>
      <dsp:spPr>
        <a:xfrm>
          <a:off x="457200" y="1361280"/>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選択</a:t>
          </a:r>
          <a:endParaRPr lang="ja-JP" sz="2000" kern="1200" dirty="0"/>
        </a:p>
      </dsp:txBody>
      <dsp:txXfrm>
        <a:off x="486021" y="1390101"/>
        <a:ext cx="6343158" cy="532758"/>
      </dsp:txXfrm>
    </dsp:sp>
    <dsp:sp modelId="{710D530C-96AC-442D-9A6F-1420CC0AD945}">
      <dsp:nvSpPr>
        <dsp:cNvPr id="0" name=""/>
        <dsp:cNvSpPr/>
      </dsp:nvSpPr>
      <dsp:spPr>
        <a:xfrm>
          <a:off x="0" y="3288181"/>
          <a:ext cx="9144000" cy="12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ja-JP" altLang="en-US" sz="2000" kern="1200" dirty="0" smtClean="0"/>
            <a:t>前判定繰り返し</a:t>
          </a:r>
          <a:r>
            <a:rPr lang="en-US" altLang="ja-JP" sz="2000" kern="1200" dirty="0" smtClean="0"/>
            <a:t>( for </a:t>
          </a:r>
          <a:r>
            <a:rPr lang="ja-JP" altLang="en-US" sz="2000" kern="1200" dirty="0" smtClean="0"/>
            <a:t>文、 </a:t>
          </a:r>
          <a:r>
            <a:rPr lang="en-US" altLang="ja-JP" sz="2000" kern="1200" dirty="0" smtClean="0"/>
            <a:t>while </a:t>
          </a:r>
          <a:r>
            <a:rPr lang="ja-JP" altLang="en-US" sz="2000" kern="1200" dirty="0" smtClean="0"/>
            <a:t>文 </a:t>
          </a:r>
          <a:r>
            <a:rPr lang="en-US" altLang="ja-JP" sz="2000" kern="1200" dirty="0" smtClean="0"/>
            <a:t>)</a:t>
          </a:r>
          <a:endParaRPr lang="ja-JP" sz="2000" kern="1200" dirty="0"/>
        </a:p>
        <a:p>
          <a:pPr marL="228600" lvl="1" indent="-228600" algn="l" defTabSz="889000" rtl="0">
            <a:lnSpc>
              <a:spcPct val="90000"/>
            </a:lnSpc>
            <a:spcBef>
              <a:spcPct val="0"/>
            </a:spcBef>
            <a:spcAft>
              <a:spcPct val="15000"/>
            </a:spcAft>
            <a:buChar char="••"/>
          </a:pPr>
          <a:r>
            <a:rPr lang="ja-JP" altLang="en-US" sz="2000" kern="1200" dirty="0" smtClean="0"/>
            <a:t>後判定繰り返し</a:t>
          </a:r>
          <a:r>
            <a:rPr lang="en-US" altLang="ja-JP" sz="2000" kern="1200" dirty="0" smtClean="0"/>
            <a:t>( do-while </a:t>
          </a:r>
          <a:r>
            <a:rPr lang="ja-JP" altLang="en-US" sz="2000" kern="1200" dirty="0" smtClean="0"/>
            <a:t>文 </a:t>
          </a:r>
          <a:r>
            <a:rPr lang="en-US" altLang="ja-JP" sz="2000" kern="1200" dirty="0" smtClean="0"/>
            <a:t>)</a:t>
          </a:r>
          <a:endParaRPr lang="ja-JP" sz="2000" kern="1200" dirty="0"/>
        </a:p>
      </dsp:txBody>
      <dsp:txXfrm>
        <a:off x="0" y="3288181"/>
        <a:ext cx="9144000" cy="1228500"/>
      </dsp:txXfrm>
    </dsp:sp>
    <dsp:sp modelId="{AF9879B1-D3C5-4248-9D0C-B9EDFDB8EA81}">
      <dsp:nvSpPr>
        <dsp:cNvPr id="0" name=""/>
        <dsp:cNvSpPr/>
      </dsp:nvSpPr>
      <dsp:spPr>
        <a:xfrm>
          <a:off x="457200" y="2992981"/>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繰り返し</a:t>
          </a:r>
          <a:endParaRPr lang="ja-JP" sz="2000" kern="1200" dirty="0"/>
        </a:p>
      </dsp:txBody>
      <dsp:txXfrm>
        <a:off x="486021" y="3021802"/>
        <a:ext cx="634315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7BB44-1C99-824B-AD68-17291F4574EA}">
      <dsp:nvSpPr>
        <dsp:cNvPr id="0" name=""/>
        <dsp:cNvSpPr/>
      </dsp:nvSpPr>
      <dsp:spPr>
        <a:xfrm rot="5400000">
          <a:off x="-165050" y="167839"/>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baseline="0"/>
            <a:t>1</a:t>
          </a:r>
          <a:r>
            <a:rPr lang="ja-JP" sz="2000" kern="1200" baseline="0"/>
            <a:t>年目</a:t>
          </a:r>
          <a:endParaRPr lang="ja-JP" sz="2000" kern="1200"/>
        </a:p>
      </dsp:txBody>
      <dsp:txXfrm rot="-5400000">
        <a:off x="2" y="387906"/>
        <a:ext cx="770235" cy="330102"/>
      </dsp:txXfrm>
    </dsp:sp>
    <dsp:sp modelId="{A1EB203C-4160-EC4C-90BC-B56BF021B861}">
      <dsp:nvSpPr>
        <dsp:cNvPr id="0" name=""/>
        <dsp:cNvSpPr/>
      </dsp:nvSpPr>
      <dsp:spPr>
        <a:xfrm rot="5400000">
          <a:off x="4599508" y="-3826483"/>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74C459-0D5F-9349-8DA1-D33B3805CF6A}">
      <dsp:nvSpPr>
        <dsp:cNvPr id="0" name=""/>
        <dsp:cNvSpPr/>
      </dsp:nvSpPr>
      <dsp:spPr>
        <a:xfrm rot="5400000">
          <a:off x="-165050" y="1119348"/>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2</a:t>
          </a:r>
          <a:r>
            <a:rPr kumimoji="1" lang="ja-JP" altLang="en-US" sz="2000" kern="1200"/>
            <a:t>年目</a:t>
          </a:r>
        </a:p>
      </dsp:txBody>
      <dsp:txXfrm rot="-5400000">
        <a:off x="2" y="1339415"/>
        <a:ext cx="770235" cy="330102"/>
      </dsp:txXfrm>
    </dsp:sp>
    <dsp:sp modelId="{8212F319-3EBD-594D-B502-84268E89A80D}">
      <dsp:nvSpPr>
        <dsp:cNvPr id="0" name=""/>
        <dsp:cNvSpPr/>
      </dsp:nvSpPr>
      <dsp:spPr>
        <a:xfrm rot="5400000">
          <a:off x="4599508" y="-2874975"/>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9C6018-87A2-9742-B8C2-DCCA03392DC4}">
      <dsp:nvSpPr>
        <dsp:cNvPr id="0" name=""/>
        <dsp:cNvSpPr/>
      </dsp:nvSpPr>
      <dsp:spPr>
        <a:xfrm rot="5400000">
          <a:off x="-165050" y="2070856"/>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3</a:t>
          </a:r>
          <a:r>
            <a:rPr kumimoji="1" lang="ja-JP" altLang="en-US" sz="2000" kern="1200"/>
            <a:t>年目</a:t>
          </a:r>
        </a:p>
      </dsp:txBody>
      <dsp:txXfrm rot="-5400000">
        <a:off x="2" y="2290923"/>
        <a:ext cx="770235" cy="330102"/>
      </dsp:txXfrm>
    </dsp:sp>
    <dsp:sp modelId="{EC53992E-A177-184F-BC73-6222A1515E74}">
      <dsp:nvSpPr>
        <dsp:cNvPr id="0" name=""/>
        <dsp:cNvSpPr/>
      </dsp:nvSpPr>
      <dsp:spPr>
        <a:xfrm rot="5400000">
          <a:off x="4599508" y="-1923466"/>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3F6175-ABD7-7347-8570-88B36F7A2A44}">
      <dsp:nvSpPr>
        <dsp:cNvPr id="0" name=""/>
        <dsp:cNvSpPr/>
      </dsp:nvSpPr>
      <dsp:spPr>
        <a:xfrm rot="5400000">
          <a:off x="-165050" y="3022364"/>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4</a:t>
          </a:r>
          <a:r>
            <a:rPr kumimoji="1" lang="ja-JP" altLang="en-US" sz="2000" kern="1200"/>
            <a:t>年目</a:t>
          </a:r>
        </a:p>
      </dsp:txBody>
      <dsp:txXfrm rot="-5400000">
        <a:off x="2" y="3242431"/>
        <a:ext cx="770235" cy="330102"/>
      </dsp:txXfrm>
    </dsp:sp>
    <dsp:sp modelId="{D37A386E-5651-9B4F-AEE8-4D011620ABFD}">
      <dsp:nvSpPr>
        <dsp:cNvPr id="0" name=""/>
        <dsp:cNvSpPr/>
      </dsp:nvSpPr>
      <dsp:spPr>
        <a:xfrm rot="5400000">
          <a:off x="4599508" y="-971958"/>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3BF14-8A24-4AF7-9138-F2F5AB895187}">
      <dsp:nvSpPr>
        <dsp:cNvPr id="0" name=""/>
        <dsp:cNvSpPr/>
      </dsp:nvSpPr>
      <dsp:spPr>
        <a:xfrm>
          <a:off x="0" y="0"/>
          <a:ext cx="3561457" cy="44763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kumimoji="1" lang="ja-JP" altLang="en-US" sz="1900" kern="1200" dirty="0" smtClean="0"/>
            <a:t>前期</a:t>
          </a:r>
          <a:endParaRPr kumimoji="1" lang="ja-JP" altLang="en-US" sz="1900" kern="1200" dirty="0"/>
        </a:p>
      </dsp:txBody>
      <dsp:txXfrm>
        <a:off x="0" y="0"/>
        <a:ext cx="3561457" cy="447632"/>
      </dsp:txXfrm>
    </dsp:sp>
    <dsp:sp modelId="{D27B9117-713F-42BE-AE65-7BA2160DF970}">
      <dsp:nvSpPr>
        <dsp:cNvPr id="0" name=""/>
        <dsp:cNvSpPr/>
      </dsp:nvSpPr>
      <dsp:spPr>
        <a:xfrm>
          <a:off x="0" y="0"/>
          <a:ext cx="3561457" cy="2679120"/>
        </a:xfrm>
        <a:prstGeom prst="rect">
          <a:avLst/>
        </a:prstGeom>
        <a:noFill/>
        <a:ln w="9525" cap="flat" cmpd="sng" algn="ctr">
          <a:noFill/>
          <a:prstDash val="solid"/>
        </a:ln>
        <a:effectLst/>
      </dsp:spPr>
      <dsp:style>
        <a:lnRef idx="1">
          <a:scrgbClr r="0" g="0" b="0"/>
        </a:lnRef>
        <a:fillRef idx="1">
          <a:scrgbClr r="0" g="0" b="0"/>
        </a:fillRef>
        <a:effectRef idx="0">
          <a:scrgbClr r="0" g="0" b="0"/>
        </a:effectRef>
        <a:fontRef idx="minor"/>
      </dsp:style>
    </dsp:sp>
    <dsp:sp modelId="{C4E1011D-B44A-4330-B0C1-9D4E60DA4EFC}">
      <dsp:nvSpPr>
        <dsp:cNvPr id="0" name=""/>
        <dsp:cNvSpPr/>
      </dsp:nvSpPr>
      <dsp:spPr>
        <a:xfrm>
          <a:off x="4038444" y="0"/>
          <a:ext cx="3561457" cy="44763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kumimoji="1" lang="ja-JP" altLang="en-US" sz="1900" kern="1200" dirty="0" smtClean="0"/>
            <a:t>後期</a:t>
          </a:r>
          <a:endParaRPr kumimoji="1" lang="ja-JP" altLang="en-US" sz="1900" kern="1200" dirty="0"/>
        </a:p>
      </dsp:txBody>
      <dsp:txXfrm>
        <a:off x="4038444" y="0"/>
        <a:ext cx="3561457" cy="447632"/>
      </dsp:txXfrm>
    </dsp:sp>
    <dsp:sp modelId="{2E339671-8C5A-4257-A00B-1C98E55A7E66}">
      <dsp:nvSpPr>
        <dsp:cNvPr id="0" name=""/>
        <dsp:cNvSpPr/>
      </dsp:nvSpPr>
      <dsp:spPr>
        <a:xfrm>
          <a:off x="4038480" y="0"/>
          <a:ext cx="3561457" cy="2679120"/>
        </a:xfrm>
        <a:prstGeom prst="rect">
          <a:avLst/>
        </a:prstGeom>
        <a:no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7870"/>
          <a:ext cx="8435280" cy="7043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ja-JP" sz="2800" kern="1200" dirty="0" smtClean="0"/>
            <a:t>進化するゲームエンジン</a:t>
          </a:r>
          <a:endParaRPr lang="ja-JP" sz="2800" kern="1200" dirty="0"/>
        </a:p>
      </dsp:txBody>
      <dsp:txXfrm>
        <a:off x="34383" y="42253"/>
        <a:ext cx="8366514" cy="635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0BDF7-39C2-4B8E-B6E0-7C9667F7E216}">
      <dsp:nvSpPr>
        <dsp:cNvPr id="0" name=""/>
        <dsp:cNvSpPr/>
      </dsp:nvSpPr>
      <dsp:spPr>
        <a:xfrm>
          <a:off x="0" y="42381"/>
          <a:ext cx="843528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sz="2600" kern="1200" dirty="0" smtClean="0"/>
            <a:t>Unity </a:t>
          </a:r>
          <a:r>
            <a:rPr kumimoji="1" lang="en-US" altLang="ja-JP" sz="2600" kern="1200" dirty="0" smtClean="0"/>
            <a:t>(C#)</a:t>
          </a:r>
          <a:endParaRPr lang="ja-JP" sz="2600" kern="1200" dirty="0"/>
        </a:p>
      </dsp:txBody>
      <dsp:txXfrm>
        <a:off x="30442" y="72823"/>
        <a:ext cx="8374396" cy="562726"/>
      </dsp:txXfrm>
    </dsp:sp>
    <dsp:sp modelId="{78B32D5E-DC34-4C8F-85FD-20D28A9DA71B}">
      <dsp:nvSpPr>
        <dsp:cNvPr id="0" name=""/>
        <dsp:cNvSpPr/>
      </dsp:nvSpPr>
      <dsp:spPr>
        <a:xfrm>
          <a:off x="0" y="665991"/>
          <a:ext cx="8435280" cy="1453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ja-JP" altLang="en-US" sz="2000" kern="1200" dirty="0" smtClean="0"/>
            <a:t>最近はやりのやべぇやつ</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簡単にゲームを作ることができる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映像作品なども作れる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チームラボ的なことが簡単にできる</a:t>
          </a:r>
          <a:endParaRPr lang="ja-JP" sz="2000" kern="1200" dirty="0"/>
        </a:p>
      </dsp:txBody>
      <dsp:txXfrm>
        <a:off x="0" y="665991"/>
        <a:ext cx="8435280" cy="1453139"/>
      </dsp:txXfrm>
    </dsp:sp>
    <dsp:sp modelId="{3BF6D6DC-08A6-498A-9C8F-DAE99F1489BC}">
      <dsp:nvSpPr>
        <dsp:cNvPr id="0" name=""/>
        <dsp:cNvSpPr/>
      </dsp:nvSpPr>
      <dsp:spPr>
        <a:xfrm>
          <a:off x="0" y="2119131"/>
          <a:ext cx="843528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sz="2600" kern="1200" dirty="0" smtClean="0"/>
            <a:t>Unreal Engine </a:t>
          </a:r>
          <a:r>
            <a:rPr kumimoji="1" lang="en-US" altLang="ja-JP" sz="2600" kern="1200" dirty="0" smtClean="0"/>
            <a:t>(C++)</a:t>
          </a:r>
          <a:endParaRPr lang="ja-JP" sz="2600" kern="1200" dirty="0"/>
        </a:p>
      </dsp:txBody>
      <dsp:txXfrm>
        <a:off x="30442" y="2149573"/>
        <a:ext cx="8374396" cy="562726"/>
      </dsp:txXfrm>
    </dsp:sp>
    <dsp:sp modelId="{88862D6F-4BB2-45D0-8C2C-DCAFDCE3D75B}">
      <dsp:nvSpPr>
        <dsp:cNvPr id="0" name=""/>
        <dsp:cNvSpPr/>
      </dsp:nvSpPr>
      <dsp:spPr>
        <a:xfrm>
          <a:off x="0" y="2742741"/>
          <a:ext cx="8435280"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ja-JP" altLang="en-US" sz="2000" kern="1200" dirty="0" smtClean="0"/>
            <a:t>最近はやりのやべぇやつ</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プログラムしなくてもゲーム作れる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リアルなレンダリングとかまじやべぇ</a:t>
          </a:r>
          <a:endParaRPr lang="ja-JP" sz="2000" kern="1200" dirty="0"/>
        </a:p>
      </dsp:txBody>
      <dsp:txXfrm>
        <a:off x="0" y="2742741"/>
        <a:ext cx="8435280" cy="1103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0"/>
          <a:ext cx="8435280" cy="940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kumimoji="1" lang="ja-JP" altLang="en-US" sz="3700" kern="1200" dirty="0" smtClean="0"/>
            <a:t>ゲーム</a:t>
          </a:r>
          <a:r>
            <a:rPr kumimoji="1" lang="ja-JP" sz="3700" kern="1200" dirty="0" smtClean="0"/>
            <a:t>エンジン</a:t>
          </a:r>
          <a:r>
            <a:rPr kumimoji="1" lang="ja-JP" altLang="en-US" sz="3700" kern="1200" dirty="0" smtClean="0"/>
            <a:t>は評価されづらい</a:t>
          </a:r>
          <a:endParaRPr lang="ja-JP" sz="3700" kern="1200" dirty="0"/>
        </a:p>
      </dsp:txBody>
      <dsp:txXfrm>
        <a:off x="45913" y="45913"/>
        <a:ext cx="8343454" cy="848705"/>
      </dsp:txXfrm>
    </dsp:sp>
    <dsp:sp modelId="{C9F52DC0-67E8-4E20-810F-C6FEA49DF66D}">
      <dsp:nvSpPr>
        <dsp:cNvPr id="0" name=""/>
        <dsp:cNvSpPr/>
      </dsp:nvSpPr>
      <dsp:spPr>
        <a:xfrm>
          <a:off x="0" y="1383680"/>
          <a:ext cx="843528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ja-JP" altLang="en-US" sz="2900" kern="1200" dirty="0" smtClean="0"/>
            <a:t>ゲームエンジンしか触ったことないは</a:t>
          </a:r>
          <a:r>
            <a:rPr lang="en-US" altLang="ja-JP" sz="2900" kern="1200" dirty="0" smtClean="0"/>
            <a:t>NG</a:t>
          </a:r>
          <a:endParaRPr lang="ja-JP" sz="2900" kern="1200" dirty="0"/>
        </a:p>
        <a:p>
          <a:pPr marL="285750" lvl="1" indent="-285750" algn="l" defTabSz="1289050" rtl="0">
            <a:lnSpc>
              <a:spcPct val="90000"/>
            </a:lnSpc>
            <a:spcBef>
              <a:spcPct val="0"/>
            </a:spcBef>
            <a:spcAft>
              <a:spcPct val="20000"/>
            </a:spcAft>
            <a:buChar char="••"/>
          </a:pPr>
          <a:r>
            <a:rPr lang="ja-JP" altLang="en-US" sz="2900" kern="1200" dirty="0" smtClean="0"/>
            <a:t>エンジンを使うならアピールポイントを明確に</a:t>
          </a:r>
          <a:endParaRPr lang="ja-JP" sz="2900" kern="1200" dirty="0"/>
        </a:p>
      </dsp:txBody>
      <dsp:txXfrm>
        <a:off x="0" y="1383680"/>
        <a:ext cx="8435280" cy="17760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0"/>
          <a:ext cx="8435280" cy="9407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kumimoji="1" lang="ja-JP" altLang="en-US" sz="3700" kern="1200" dirty="0" smtClean="0"/>
            <a:t>ゲーム</a:t>
          </a:r>
          <a:r>
            <a:rPr kumimoji="1" lang="ja-JP" sz="3700" kern="1200" dirty="0" smtClean="0"/>
            <a:t>エンジン</a:t>
          </a:r>
          <a:r>
            <a:rPr kumimoji="1" lang="ja-JP" altLang="en-US" sz="3700" kern="1200" dirty="0" smtClean="0"/>
            <a:t>使わなければいい</a:t>
          </a:r>
          <a:endParaRPr lang="ja-JP" sz="3700" kern="1200" dirty="0"/>
        </a:p>
      </dsp:txBody>
      <dsp:txXfrm>
        <a:off x="45926" y="45926"/>
        <a:ext cx="8343428" cy="848940"/>
      </dsp:txXfrm>
    </dsp:sp>
    <dsp:sp modelId="{C9F52DC0-67E8-4E20-810F-C6FEA49DF66D}">
      <dsp:nvSpPr>
        <dsp:cNvPr id="0" name=""/>
        <dsp:cNvSpPr/>
      </dsp:nvSpPr>
      <dsp:spPr>
        <a:xfrm>
          <a:off x="0" y="999316"/>
          <a:ext cx="8435280" cy="344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en-US" altLang="ja-JP" sz="2900" kern="1200" dirty="0" smtClean="0"/>
            <a:t>DirectX</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OpenGL</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DxLib</a:t>
          </a:r>
          <a:r>
            <a:rPr lang="ja-JP" altLang="en-US" sz="2900" kern="1200" dirty="0" smtClean="0"/>
            <a:t>を使う</a:t>
          </a:r>
          <a:r>
            <a:rPr lang="en-US" altLang="ja-JP" sz="2900" kern="1200" dirty="0" smtClean="0"/>
            <a:t>(</a:t>
          </a:r>
          <a:r>
            <a:rPr lang="ja-JP" altLang="en-US" sz="2900" kern="1200" dirty="0" smtClean="0"/>
            <a:t>今回の体験はこれ</a:t>
          </a:r>
          <a:r>
            <a:rPr lang="en-US" altLang="ja-JP" sz="2900" kern="1200" dirty="0" smtClean="0"/>
            <a:t>)</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OpenSiv3D</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ja-JP" altLang="en-US" sz="2900" kern="1200" dirty="0" smtClean="0"/>
            <a:t>その他ゲームライブラリを使う</a:t>
          </a:r>
          <a:endParaRPr lang="ja-JP" sz="2900" kern="1200" dirty="0"/>
        </a:p>
      </dsp:txBody>
      <dsp:txXfrm>
        <a:off x="0" y="999316"/>
        <a:ext cx="8435280" cy="3447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EE5DD-14CE-475A-93C6-84F387FFC5E8}" type="datetimeFigureOut">
              <a:rPr lang="en-US" smtClean="0"/>
              <a:t>2/22/2020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57A68-B95A-498B-8FA1-D6E958C41C58}" type="slidenum">
              <a:rPr lang="en-US" smtClean="0"/>
              <a:t>‹#›</a:t>
            </a:fld>
            <a:endParaRPr lang="en-US"/>
          </a:p>
        </p:txBody>
      </p:sp>
    </p:spTree>
    <p:extLst>
      <p:ext uri="{BB962C8B-B14F-4D97-AF65-F5344CB8AC3E}">
        <p14:creationId xmlns:p14="http://schemas.microsoft.com/office/powerpoint/2010/main" val="14616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ステップアップフェスタ、ゲームプログラムの体験を始めます。よろしくお願いします。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a:t>
            </a:fld>
            <a:endParaRPr lang="en-US"/>
          </a:p>
        </p:txBody>
      </p:sp>
    </p:spTree>
    <p:extLst>
      <p:ext uri="{BB962C8B-B14F-4D97-AF65-F5344CB8AC3E}">
        <p14:creationId xmlns:p14="http://schemas.microsoft.com/office/powerpoint/2010/main" val="269386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いやはや大変お待たせいたしました。</a:t>
            </a:r>
            <a:endParaRPr kumimoji="1" lang="en-US" altLang="ja-JP" dirty="0" smtClean="0"/>
          </a:p>
          <a:p>
            <a:r>
              <a:rPr kumimoji="1" lang="ja-JP" altLang="en-US" dirty="0" smtClean="0"/>
              <a:t>メインですよ。ゲーム作っていきましょう。</a:t>
            </a:r>
            <a:endParaRPr kumimoji="1" lang="en-US" altLang="ja-JP" dirty="0" smtClean="0"/>
          </a:p>
          <a:p>
            <a:r>
              <a:rPr kumimoji="1" lang="ja-JP" altLang="en-US" smtClean="0"/>
              <a:t>まずは完成形をお見せします。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10</a:t>
            </a:fld>
            <a:endParaRPr lang="en-US"/>
          </a:p>
        </p:txBody>
      </p:sp>
    </p:spTree>
    <p:extLst>
      <p:ext uri="{BB962C8B-B14F-4D97-AF65-F5344CB8AC3E}">
        <p14:creationId xmlns:p14="http://schemas.microsoft.com/office/powerpoint/2010/main" val="362365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まずは自己紹介からします。</a:t>
            </a:r>
            <a:endParaRPr kumimoji="1" lang="en-US" altLang="ja-JP" dirty="0" smtClean="0"/>
          </a:p>
          <a:p>
            <a:r>
              <a:rPr kumimoji="1" lang="ja-JP" altLang="en-US" dirty="0" smtClean="0"/>
              <a:t>名前はイノウエサツキといいます。</a:t>
            </a:r>
            <a:endParaRPr kumimoji="1" lang="en-US" altLang="ja-JP" dirty="0" smtClean="0"/>
          </a:p>
          <a:p>
            <a:r>
              <a:rPr kumimoji="1" lang="ja-JP" altLang="en-US" dirty="0" smtClean="0"/>
              <a:t>ゲームプログラマ専攻の現在</a:t>
            </a:r>
            <a:r>
              <a:rPr kumimoji="1" lang="en-US" altLang="ja-JP" dirty="0" smtClean="0"/>
              <a:t>2</a:t>
            </a:r>
            <a:r>
              <a:rPr kumimoji="1" lang="ja-JP" altLang="en-US" dirty="0" smtClean="0"/>
              <a:t>年生です。</a:t>
            </a:r>
            <a:endParaRPr kumimoji="1" lang="en-US" altLang="ja-JP" dirty="0" smtClean="0"/>
          </a:p>
          <a:p>
            <a:r>
              <a:rPr kumimoji="1" lang="ja-JP" altLang="en-US" dirty="0" smtClean="0"/>
              <a:t>出身校は泉大津高校という平凡な学校を卒業しました。少し出身校の話をすると、地元に</a:t>
            </a:r>
            <a:r>
              <a:rPr kumimoji="1" lang="ja-JP" altLang="en-US" dirty="0" err="1" smtClean="0"/>
              <a:t>ゆる</a:t>
            </a:r>
            <a:r>
              <a:rPr kumimoji="1" lang="ja-JP" altLang="en-US" dirty="0" smtClean="0"/>
              <a:t>キャラがいるのですが、うちのクラス</a:t>
            </a:r>
            <a:r>
              <a:rPr kumimoji="1" lang="en-US" altLang="ja-JP" dirty="0" smtClean="0"/>
              <a:t>(30</a:t>
            </a:r>
            <a:r>
              <a:rPr kumimoji="1" lang="ja-JP" altLang="en-US" dirty="0" smtClean="0"/>
              <a:t>人程度</a:t>
            </a:r>
            <a:r>
              <a:rPr kumimoji="1" lang="en-US" altLang="ja-JP" dirty="0" smtClean="0"/>
              <a:t>)</a:t>
            </a:r>
            <a:r>
              <a:rPr kumimoji="1" lang="ja-JP" altLang="en-US" dirty="0" smtClean="0"/>
              <a:t>で毎日一人１０票いれることをしまして、</a:t>
            </a:r>
            <a:r>
              <a:rPr kumimoji="1" lang="ja-JP" altLang="en-US" dirty="0" err="1" smtClean="0"/>
              <a:t>ゆる</a:t>
            </a:r>
            <a:r>
              <a:rPr kumimoji="1" lang="ja-JP" altLang="en-US" dirty="0" smtClean="0"/>
              <a:t>キャラグランプリで</a:t>
            </a:r>
            <a:r>
              <a:rPr kumimoji="1" lang="en-US" altLang="ja-JP" dirty="0" smtClean="0"/>
              <a:t>30</a:t>
            </a:r>
            <a:r>
              <a:rPr kumimoji="1" lang="ja-JP" altLang="en-US" dirty="0" smtClean="0"/>
              <a:t>位くらいを取りました。</a:t>
            </a:r>
            <a:endParaRPr kumimoji="1" lang="en-US" altLang="ja-JP" dirty="0" smtClean="0"/>
          </a:p>
          <a:p>
            <a:r>
              <a:rPr kumimoji="1" lang="ja-JP" altLang="en-US" dirty="0" smtClean="0"/>
              <a:t>あと毎年校長先生が変わる不思議な学校でしたね。</a:t>
            </a:r>
            <a:endParaRPr kumimoji="1" lang="en-US" altLang="ja-JP" dirty="0" smtClean="0"/>
          </a:p>
          <a:p>
            <a:r>
              <a:rPr kumimoji="1" lang="ja-JP" altLang="en-US" dirty="0" smtClean="0"/>
              <a:t>好きなゲームはポケモンと刀剣乱舞です。</a:t>
            </a:r>
            <a:endParaRPr kumimoji="1" lang="en-US" altLang="ja-JP" dirty="0" smtClean="0"/>
          </a:p>
          <a:p>
            <a:r>
              <a:rPr kumimoji="1" lang="ja-JP" altLang="en-US" dirty="0" smtClean="0"/>
              <a:t>趣味はプログラムで、放課後や休みの日はほとんどプログラムか関連した勉強してます。学校でもプログラムしてるんですけどね。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2</a:t>
            </a:fld>
            <a:endParaRPr lang="en-US"/>
          </a:p>
        </p:txBody>
      </p:sp>
    </p:spTree>
    <p:extLst>
      <p:ext uri="{BB962C8B-B14F-4D97-AF65-F5344CB8AC3E}">
        <p14:creationId xmlns:p14="http://schemas.microsoft.com/office/powerpoint/2010/main" val="214460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次に体験内容を説明したいと思います。</a:t>
            </a:r>
            <a:endParaRPr kumimoji="1" lang="en-US" altLang="ja-JP" dirty="0" smtClean="0"/>
          </a:p>
          <a:p>
            <a:r>
              <a:rPr kumimoji="1" lang="ja-JP" altLang="en-US" dirty="0" smtClean="0"/>
              <a:t>まず、今回のステップアップフェスタのこのコースのサブタイトルは「今日からできるゲームプログラミング」です。</a:t>
            </a:r>
            <a:endParaRPr kumimoji="1" lang="en-US" altLang="ja-JP" dirty="0" smtClean="0"/>
          </a:p>
          <a:p>
            <a:r>
              <a:rPr kumimoji="1" lang="ja-JP" altLang="en-US" dirty="0" smtClean="0"/>
              <a:t>今日からできると書いてある通り、</a:t>
            </a:r>
            <a:r>
              <a:rPr kumimoji="1" lang="ja-JP" altLang="en-US" dirty="0" smtClean="0"/>
              <a:t>家にパソコン</a:t>
            </a:r>
            <a:r>
              <a:rPr kumimoji="1" lang="en-US" altLang="ja-JP" dirty="0" smtClean="0"/>
              <a:t>(Windows</a:t>
            </a:r>
            <a:r>
              <a:rPr kumimoji="1" lang="ja-JP" altLang="en-US" dirty="0" smtClean="0"/>
              <a:t>搭載</a:t>
            </a:r>
            <a:r>
              <a:rPr kumimoji="1" lang="en-US" altLang="ja-JP" dirty="0" smtClean="0"/>
              <a:t>)</a:t>
            </a:r>
            <a:r>
              <a:rPr kumimoji="1" lang="ja-JP" altLang="en-US" dirty="0" smtClean="0"/>
              <a:t>とネットにつながる環境があれば帰ってすぐゲームプログラムできます。</a:t>
            </a:r>
            <a:r>
              <a:rPr kumimoji="1" lang="en-US" altLang="ja-JP" dirty="0" smtClean="0"/>
              <a:t>(</a:t>
            </a:r>
            <a:r>
              <a:rPr kumimoji="1" lang="ja-JP" altLang="en-US" dirty="0" smtClean="0"/>
              <a:t>拍手</a:t>
            </a:r>
            <a:r>
              <a:rPr kumimoji="1" lang="en-US" altLang="ja-JP" dirty="0" smtClean="0"/>
              <a:t>)</a:t>
            </a:r>
          </a:p>
          <a:p>
            <a:r>
              <a:rPr kumimoji="1" lang="ja-JP" altLang="en-US" dirty="0" smtClean="0"/>
              <a:t>では体験の流れを説明します。</a:t>
            </a:r>
            <a:endParaRPr kumimoji="1" lang="en-US" altLang="ja-JP" dirty="0" smtClean="0"/>
          </a:p>
          <a:p>
            <a:r>
              <a:rPr kumimoji="1" lang="ja-JP" altLang="en-US" dirty="0" smtClean="0"/>
              <a:t>まず前半はわたくしの視点からこの学校で学べる事の紹介とゲームを作る前に知ってほしいことをお話しします。</a:t>
            </a:r>
            <a:endParaRPr kumimoji="1" lang="en-US" altLang="ja-JP" dirty="0" smtClean="0"/>
          </a:p>
          <a:p>
            <a:r>
              <a:rPr kumimoji="1" lang="ja-JP" altLang="en-US" dirty="0" smtClean="0"/>
              <a:t>それから、プログラマーってなにするのという話をしてからゲームプログラムの流れ</a:t>
            </a:r>
            <a:r>
              <a:rPr kumimoji="1" lang="en-US" altLang="ja-JP" dirty="0" smtClean="0"/>
              <a:t>(</a:t>
            </a:r>
            <a:r>
              <a:rPr kumimoji="1" lang="ja-JP" altLang="en-US" dirty="0" smtClean="0"/>
              <a:t>ゲームの作り方</a:t>
            </a:r>
            <a:r>
              <a:rPr kumimoji="1" lang="en-US" altLang="ja-JP" dirty="0" smtClean="0"/>
              <a:t>)</a:t>
            </a:r>
            <a:r>
              <a:rPr kumimoji="1" lang="ja-JP" altLang="en-US" dirty="0" smtClean="0"/>
              <a:t>を説明します。</a:t>
            </a:r>
            <a:endParaRPr kumimoji="1" lang="en-US" altLang="ja-JP" dirty="0" smtClean="0"/>
          </a:p>
          <a:p>
            <a:r>
              <a:rPr kumimoji="1" lang="ja-JP" altLang="en-US" dirty="0" smtClean="0"/>
              <a:t>説明が終われば待ちに待ったゲームプログラミングをします。</a:t>
            </a:r>
            <a:endParaRPr kumimoji="1" lang="en-US" altLang="ja-JP" dirty="0" smtClean="0"/>
          </a:p>
          <a:p>
            <a:r>
              <a:rPr kumimoji="1" lang="ja-JP" altLang="en-US" dirty="0" smtClean="0"/>
              <a:t>最後に今回の体験のまとめを少しお話させてもらいます。</a:t>
            </a:r>
            <a:endParaRPr kumimoji="1" lang="en-US" altLang="ja-JP" dirty="0" smtClean="0"/>
          </a:p>
          <a:p>
            <a:r>
              <a:rPr kumimoji="1" lang="ja-JP" altLang="en-US" dirty="0" smtClean="0"/>
              <a:t>という流れでいきます。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3</a:t>
            </a:fld>
            <a:endParaRPr lang="en-US"/>
          </a:p>
        </p:txBody>
      </p:sp>
    </p:spTree>
    <p:extLst>
      <p:ext uri="{BB962C8B-B14F-4D97-AF65-F5344CB8AC3E}">
        <p14:creationId xmlns:p14="http://schemas.microsoft.com/office/powerpoint/2010/main" val="41440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まず、僕の視点からこの学校で学べる事（ゲームコース）をお話しさせてもらいます。</a:t>
            </a:r>
            <a:endParaRPr kumimoji="1" lang="en-US" altLang="ja-JP" dirty="0" smtClean="0"/>
          </a:p>
          <a:p>
            <a:r>
              <a:rPr kumimoji="1" lang="ja-JP" altLang="en-US" dirty="0" smtClean="0"/>
              <a:t>入学して</a:t>
            </a:r>
            <a:r>
              <a:rPr kumimoji="1" lang="en-US" altLang="ja-JP" dirty="0" smtClean="0"/>
              <a:t>1</a:t>
            </a:r>
            <a:r>
              <a:rPr kumimoji="1" lang="ja-JP" altLang="en-US" dirty="0" smtClean="0"/>
              <a:t>年目はゲームコースに入ったにもかかわらず、前期は資格勉強です。</a:t>
            </a:r>
            <a:endParaRPr kumimoji="1" lang="en-US" altLang="ja-JP" dirty="0" smtClean="0"/>
          </a:p>
          <a:p>
            <a:r>
              <a:rPr kumimoji="1" lang="ja-JP" altLang="en-US" dirty="0" smtClean="0"/>
              <a:t>後期になるとやっとゲームプログラム！と思いきや言語基礎やゲームプログラムで必要な知識の勉強。ゲームプログラムもあるけど週１限</a:t>
            </a:r>
            <a:endParaRPr kumimoji="1" lang="en-US" altLang="ja-JP" dirty="0" smtClean="0"/>
          </a:p>
          <a:p>
            <a:r>
              <a:rPr kumimoji="1" lang="en-US" altLang="ja-JP" dirty="0" smtClean="0"/>
              <a:t>2</a:t>
            </a:r>
            <a:r>
              <a:rPr kumimoji="1" lang="ja-JP" altLang="en-US" dirty="0" smtClean="0"/>
              <a:t>年目は前期に２</a:t>
            </a:r>
            <a:r>
              <a:rPr kumimoji="1" lang="en-US" altLang="ja-JP" dirty="0" smtClean="0"/>
              <a:t>D</a:t>
            </a:r>
            <a:r>
              <a:rPr kumimoji="1" lang="ja-JP" altLang="en-US" dirty="0" smtClean="0"/>
              <a:t>のプログラムを本格的にします。やったね！</a:t>
            </a:r>
            <a:r>
              <a:rPr kumimoji="1" lang="en-US" altLang="ja-JP" dirty="0" smtClean="0"/>
              <a:t>(</a:t>
            </a:r>
            <a:r>
              <a:rPr kumimoji="1" lang="ja-JP" altLang="en-US" dirty="0" smtClean="0"/>
              <a:t>それでも週２限</a:t>
            </a:r>
            <a:r>
              <a:rPr kumimoji="1" lang="en-US" altLang="ja-JP" dirty="0" smtClean="0"/>
              <a:t>)</a:t>
            </a:r>
          </a:p>
          <a:p>
            <a:r>
              <a:rPr kumimoji="1" lang="ja-JP" altLang="en-US" dirty="0" smtClean="0"/>
              <a:t>後期になるとチーム開発が週に</a:t>
            </a:r>
            <a:r>
              <a:rPr kumimoji="1" lang="en-US" altLang="ja-JP" dirty="0" smtClean="0"/>
              <a:t>6</a:t>
            </a:r>
            <a:r>
              <a:rPr kumimoji="1" lang="ja-JP" altLang="en-US" dirty="0" smtClean="0"/>
              <a:t>限分あります。突然湧き出てきます。だいたいのチームは壊滅します。保証します。</a:t>
            </a:r>
            <a:endParaRPr kumimoji="1" lang="en-US" altLang="ja-JP" dirty="0" smtClean="0"/>
          </a:p>
          <a:p>
            <a:r>
              <a:rPr kumimoji="1" lang="ja-JP" altLang="en-US" dirty="0" smtClean="0"/>
              <a:t>ここから先は僕もまだ受けていないので聞いた話にはなりますが、</a:t>
            </a:r>
            <a:endParaRPr kumimoji="1" lang="en-US" altLang="ja-JP" dirty="0" smtClean="0"/>
          </a:p>
          <a:p>
            <a:r>
              <a:rPr kumimoji="1" lang="en-US" altLang="ja-JP" dirty="0" smtClean="0"/>
              <a:t>3</a:t>
            </a:r>
            <a:r>
              <a:rPr kumimoji="1" lang="ja-JP" altLang="en-US" dirty="0" smtClean="0"/>
              <a:t>年目は</a:t>
            </a:r>
            <a:r>
              <a:rPr kumimoji="1" lang="en-US" altLang="ja-JP" dirty="0" smtClean="0"/>
              <a:t>3D</a:t>
            </a:r>
            <a:r>
              <a:rPr kumimoji="1" lang="ja-JP" altLang="en-US" dirty="0" smtClean="0"/>
              <a:t>ゲームの基礎を前期にやって、後期はまたチーム開発が入ってくると聞いております。</a:t>
            </a:r>
            <a:endParaRPr kumimoji="1" lang="en-US" altLang="ja-JP" dirty="0" smtClean="0"/>
          </a:p>
          <a:p>
            <a:r>
              <a:rPr kumimoji="1" lang="en-US" altLang="ja-JP" dirty="0" smtClean="0"/>
              <a:t>4</a:t>
            </a:r>
            <a:r>
              <a:rPr kumimoji="1" lang="ja-JP" altLang="en-US" dirty="0" smtClean="0"/>
              <a:t>年目は卒業研究とか技術特化の勉強をしながら卒業制作と聞いております。</a:t>
            </a:r>
            <a:endParaRPr kumimoji="1" lang="en-US" altLang="ja-JP" dirty="0" smtClean="0"/>
          </a:p>
          <a:p>
            <a:r>
              <a:rPr kumimoji="1" lang="ja-JP" altLang="en-US" dirty="0" smtClean="0"/>
              <a:t>これはあくまで僕の視点からみたこの学校のカリキュラムの印象です。</a:t>
            </a:r>
            <a:endParaRPr kumimoji="1" lang="en-US" altLang="ja-JP" dirty="0" smtClean="0"/>
          </a:p>
          <a:p>
            <a:r>
              <a:rPr kumimoji="1" lang="ja-JP" altLang="en-US" dirty="0" smtClean="0"/>
              <a:t>後輩の授業のサポートに入ったことがあるのですが、カリキュラムが改善されている点も見られたので入学してくるころには改善されていることが多いかもしれないですね。</a:t>
            </a:r>
            <a:r>
              <a:rPr kumimoji="1" lang="en-US" altLang="ja-JP" dirty="0" smtClean="0"/>
              <a:t>(</a:t>
            </a:r>
            <a:r>
              <a:rPr kumimoji="1" lang="ja-JP" altLang="en-US" dirty="0" smtClean="0"/>
              <a:t>そうあってほしい</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4</a:t>
            </a:fld>
            <a:endParaRPr lang="en-US"/>
          </a:p>
        </p:txBody>
      </p:sp>
    </p:spTree>
    <p:extLst>
      <p:ext uri="{BB962C8B-B14F-4D97-AF65-F5344CB8AC3E}">
        <p14:creationId xmlns:p14="http://schemas.microsoft.com/office/powerpoint/2010/main" val="11913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次は、ゲームを作る前に是非知っておいてほしいことをお話しします。</a:t>
            </a:r>
            <a:endParaRPr kumimoji="1" lang="en-US" altLang="ja-JP" dirty="0" smtClean="0"/>
          </a:p>
          <a:p>
            <a:r>
              <a:rPr kumimoji="1" lang="ja-JP" altLang="en-US" dirty="0" smtClean="0"/>
              <a:t>これはこの学校の考えとかぼくの意見とかではなく実際のゲーム企業の方からお話をいただいた部分をお話しさせていただきます。</a:t>
            </a:r>
            <a:endParaRPr kumimoji="1" lang="en-US" altLang="ja-JP" dirty="0" smtClean="0"/>
          </a:p>
          <a:p>
            <a:r>
              <a:rPr kumimoji="1" lang="ja-JP" altLang="en-US" dirty="0" smtClean="0"/>
              <a:t>現在技術は進化し続けています。</a:t>
            </a:r>
            <a:endParaRPr kumimoji="1" lang="en-US" altLang="ja-JP" dirty="0" smtClean="0"/>
          </a:p>
          <a:p>
            <a:r>
              <a:rPr kumimoji="1" lang="ja-JP" altLang="en-US" dirty="0" smtClean="0"/>
              <a:t>そこでゲーム分野にもゲームエンジンといわれるものが普及しております。</a:t>
            </a:r>
            <a:endParaRPr kumimoji="1" lang="en-US" altLang="ja-JP" dirty="0" smtClean="0"/>
          </a:p>
          <a:p>
            <a:r>
              <a:rPr kumimoji="1" lang="ja-JP" altLang="en-US" dirty="0" smtClean="0"/>
              <a:t>代表的なゲームエンジンとして</a:t>
            </a:r>
            <a:r>
              <a:rPr kumimoji="1" lang="en-US" altLang="ja-JP" dirty="0" smtClean="0"/>
              <a:t>Unity</a:t>
            </a:r>
            <a:r>
              <a:rPr kumimoji="1" lang="ja-JP" altLang="en-US" dirty="0" smtClean="0"/>
              <a:t>や</a:t>
            </a:r>
            <a:r>
              <a:rPr kumimoji="1" lang="en-US" altLang="ja-JP" dirty="0" smtClean="0"/>
              <a:t>Unreal Engine</a:t>
            </a:r>
            <a:r>
              <a:rPr kumimoji="1" lang="ja-JP" altLang="en-US" dirty="0" smtClean="0"/>
              <a:t>があります。皆さんもこの業界を目指すなら聞いたことくらいはあってほしいですね。</a:t>
            </a:r>
            <a:endParaRPr kumimoji="1" lang="en-US" altLang="ja-JP" dirty="0" smtClean="0"/>
          </a:p>
          <a:p>
            <a:r>
              <a:rPr kumimoji="1" lang="ja-JP" altLang="en-US" dirty="0" smtClean="0"/>
              <a:t>その特性は書いてある通りなのですが、共通して言えることは簡単にゲームを作ることができるということです。本屋に行けば参考書があり</a:t>
            </a:r>
            <a:r>
              <a:rPr kumimoji="1" lang="en-US" altLang="ja-JP" dirty="0" smtClean="0"/>
              <a:t>3</a:t>
            </a:r>
            <a:r>
              <a:rPr kumimoji="1" lang="ja-JP" altLang="en-US" dirty="0" smtClean="0"/>
              <a:t>日も勉強すればゲーム作れちゃいます。</a:t>
            </a:r>
            <a:endParaRPr kumimoji="1" lang="en-US" altLang="ja-JP" dirty="0" smtClean="0"/>
          </a:p>
          <a:p>
            <a:r>
              <a:rPr kumimoji="1" lang="ja-JP" altLang="en-US" dirty="0" smtClean="0"/>
              <a:t>その特性上スマホアプリの</a:t>
            </a:r>
            <a:r>
              <a:rPr kumimoji="1" lang="en-US" altLang="ja-JP" dirty="0" smtClean="0"/>
              <a:t>50</a:t>
            </a:r>
            <a:r>
              <a:rPr kumimoji="1" lang="ja-JP" altLang="en-US" dirty="0" smtClean="0"/>
              <a:t>％以上は</a:t>
            </a:r>
            <a:r>
              <a:rPr kumimoji="1" lang="en-US" altLang="ja-JP" dirty="0" smtClean="0"/>
              <a:t>Unity</a:t>
            </a:r>
            <a:r>
              <a:rPr kumimoji="1" lang="ja-JP" altLang="en-US" dirty="0" smtClean="0"/>
              <a:t>を使って開発されたもので、さらに</a:t>
            </a:r>
            <a:r>
              <a:rPr kumimoji="1" lang="en-US" altLang="ja-JP" dirty="0" smtClean="0"/>
              <a:t>Unreal Engine</a:t>
            </a:r>
            <a:r>
              <a:rPr kumimoji="1" lang="ja-JP" altLang="en-US" dirty="0" smtClean="0"/>
              <a:t>で作成された代表作にはドラクエ</a:t>
            </a:r>
            <a:r>
              <a:rPr kumimoji="1" lang="en-US" altLang="ja-JP" dirty="0" smtClean="0"/>
              <a:t>11</a:t>
            </a:r>
            <a:r>
              <a:rPr kumimoji="1" lang="ja-JP" altLang="en-US" dirty="0" smtClean="0"/>
              <a:t>・</a:t>
            </a:r>
            <a:r>
              <a:rPr kumimoji="1" lang="en-US" altLang="ja-JP" dirty="0" smtClean="0"/>
              <a:t>FF7</a:t>
            </a:r>
            <a:r>
              <a:rPr kumimoji="1" lang="ja-JP" altLang="en-US" dirty="0" smtClean="0"/>
              <a:t>リメイク・キングダムハーツ</a:t>
            </a:r>
            <a:r>
              <a:rPr kumimoji="1" lang="en-US" altLang="ja-JP" dirty="0" smtClean="0"/>
              <a:t>3</a:t>
            </a:r>
            <a:r>
              <a:rPr kumimoji="1" lang="ja-JP" altLang="en-US" dirty="0" smtClean="0"/>
              <a:t>・</a:t>
            </a:r>
            <a:r>
              <a:rPr kumimoji="1" lang="en-US" altLang="ja-JP" dirty="0" smtClean="0"/>
              <a:t>SF5</a:t>
            </a:r>
            <a:r>
              <a:rPr kumimoji="1" lang="ja-JP" altLang="en-US" dirty="0" smtClean="0"/>
              <a:t>などがあります。</a:t>
            </a:r>
            <a:endParaRPr kumimoji="1" lang="en-US" altLang="ja-JP" dirty="0" smtClean="0"/>
          </a:p>
          <a:p>
            <a:r>
              <a:rPr kumimoji="1" lang="ja-JP" altLang="en-US" dirty="0" smtClean="0"/>
              <a:t>じゃあいまからこいつらの勉強すればいいんじゃ</a:t>
            </a:r>
            <a:r>
              <a:rPr kumimoji="1" lang="ja-JP" altLang="en-US" dirty="0" err="1" smtClean="0"/>
              <a:t>ね</a:t>
            </a:r>
            <a:r>
              <a:rPr kumimoji="1" lang="ja-JP" altLang="en-US" dirty="0" smtClean="0"/>
              <a:t>？とおもうでしょう。もちろんこいつらを勉強するのは必要です。が、</a:t>
            </a:r>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5</a:t>
            </a:fld>
            <a:endParaRPr lang="en-US"/>
          </a:p>
        </p:txBody>
      </p:sp>
    </p:spTree>
    <p:extLst>
      <p:ext uri="{BB962C8B-B14F-4D97-AF65-F5344CB8AC3E}">
        <p14:creationId xmlns:p14="http://schemas.microsoft.com/office/powerpoint/2010/main" val="115406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こいつらね、業界に就職するとき、自分のスキルとして評価されづらいんですよ。</a:t>
            </a:r>
            <a:endParaRPr kumimoji="1" lang="en-US" altLang="ja-JP" dirty="0" smtClean="0"/>
          </a:p>
          <a:p>
            <a:r>
              <a:rPr kumimoji="1" lang="ja-JP" altLang="en-US" dirty="0" smtClean="0"/>
              <a:t>なぜか。さっきも言った通り、</a:t>
            </a:r>
            <a:r>
              <a:rPr kumimoji="1" lang="en-US" altLang="ja-JP" dirty="0" smtClean="0"/>
              <a:t>3</a:t>
            </a:r>
            <a:r>
              <a:rPr kumimoji="1" lang="ja-JP" altLang="en-US" dirty="0" smtClean="0"/>
              <a:t>日あればゲーム作れるようになります。</a:t>
            </a:r>
            <a:endParaRPr kumimoji="1" lang="en-US" altLang="ja-JP" dirty="0" smtClean="0"/>
          </a:p>
          <a:p>
            <a:r>
              <a:rPr kumimoji="1" lang="ja-JP" altLang="en-US" dirty="0" smtClean="0"/>
              <a:t>私エンジンを触れるしゲーム作品あります。とアピールされても、</a:t>
            </a:r>
            <a:r>
              <a:rPr kumimoji="1" lang="en-US" altLang="ja-JP" dirty="0" smtClean="0"/>
              <a:t>3</a:t>
            </a:r>
            <a:r>
              <a:rPr kumimoji="1" lang="ja-JP" altLang="en-US" dirty="0" smtClean="0"/>
              <a:t>日あれば触れるし、エンジンしか触ってこなかったならデザイナとかに覚えさせたほうがデザインできるしエンジンを触れるし間に合ってるよね。</a:t>
            </a:r>
            <a:endParaRPr kumimoji="1" lang="en-US" altLang="ja-JP" dirty="0" smtClean="0"/>
          </a:p>
          <a:p>
            <a:r>
              <a:rPr kumimoji="1" lang="ja-JP" altLang="en-US" dirty="0" smtClean="0"/>
              <a:t>という具合ですね。</a:t>
            </a:r>
            <a:endParaRPr kumimoji="1" lang="en-US" altLang="ja-JP" dirty="0" smtClean="0"/>
          </a:p>
          <a:p>
            <a:r>
              <a:rPr kumimoji="1" lang="ja-JP" altLang="en-US" dirty="0" smtClean="0"/>
              <a:t>エンジンを使っている企業でもエンジンを自社内で改造しているとこが多くて結局勉強するんです。</a:t>
            </a:r>
            <a:endParaRPr kumimoji="1" lang="en-US" altLang="ja-JP" dirty="0" smtClean="0"/>
          </a:p>
          <a:p>
            <a:r>
              <a:rPr kumimoji="1" lang="ja-JP" altLang="en-US" dirty="0" smtClean="0"/>
              <a:t>なので、エンジンを触ったことあるということは強みになりますが、エンジンしか触っていないとなると誰でもできることしかやってないんだ。と評価されてしまうんですね。</a:t>
            </a:r>
            <a:endParaRPr kumimoji="1" lang="en-US" altLang="ja-JP" dirty="0" smtClean="0"/>
          </a:p>
          <a:p>
            <a:r>
              <a:rPr kumimoji="1" lang="ja-JP" altLang="en-US" dirty="0" smtClean="0"/>
              <a:t>エンジンを使った作品でもアピールできるところはあります。</a:t>
            </a:r>
            <a:r>
              <a:rPr kumimoji="1" lang="en-US" altLang="ja-JP" dirty="0" smtClean="0"/>
              <a:t>Unity</a:t>
            </a:r>
            <a:r>
              <a:rPr kumimoji="1" lang="ja-JP" altLang="en-US" dirty="0" smtClean="0"/>
              <a:t>なら当たり判定の部分の仕組みや親子関係の処理の仕方を勉強するために使った。とかですね。</a:t>
            </a:r>
            <a:endParaRPr kumimoji="1" lang="en-US" altLang="ja-JP" dirty="0" smtClean="0"/>
          </a:p>
          <a:p>
            <a:r>
              <a:rPr kumimoji="1" lang="ja-JP" altLang="en-US" dirty="0" smtClean="0"/>
              <a:t>そこで、じゃあエンジン使わないならゲーム開発どうすればいいのって話ですよ。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6</a:t>
            </a:fld>
            <a:endParaRPr lang="en-US"/>
          </a:p>
        </p:txBody>
      </p:sp>
    </p:spTree>
    <p:extLst>
      <p:ext uri="{BB962C8B-B14F-4D97-AF65-F5344CB8AC3E}">
        <p14:creationId xmlns:p14="http://schemas.microsoft.com/office/powerpoint/2010/main" val="2896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単純です。エンジンに頼らなければいいんです。</a:t>
            </a:r>
            <a:endParaRPr kumimoji="1" lang="en-US" altLang="ja-JP" dirty="0" smtClean="0"/>
          </a:p>
          <a:p>
            <a:r>
              <a:rPr kumimoji="1" lang="ja-JP" altLang="en-US" dirty="0" smtClean="0"/>
              <a:t>エンジンに頼らない部分を作ることでゲーム制作に必要なオブジェクト指向プログラミングというものを理解して作成することができるんです。</a:t>
            </a:r>
            <a:endParaRPr kumimoji="1" lang="en-US" altLang="ja-JP" dirty="0" smtClean="0"/>
          </a:p>
          <a:p>
            <a:r>
              <a:rPr kumimoji="1" lang="ja-JP" altLang="en-US" dirty="0" smtClean="0"/>
              <a:t>具体的に言うと、</a:t>
            </a:r>
            <a:r>
              <a:rPr kumimoji="1" lang="en-US" altLang="ja-JP" dirty="0" smtClean="0"/>
              <a:t>Microsoft</a:t>
            </a:r>
            <a:r>
              <a:rPr kumimoji="1" lang="ja-JP" altLang="en-US" dirty="0" smtClean="0"/>
              <a:t>が、提供してくれている</a:t>
            </a:r>
            <a:r>
              <a:rPr kumimoji="1" lang="en-US" altLang="ja-JP" dirty="0" smtClean="0"/>
              <a:t>DirectX</a:t>
            </a:r>
            <a:r>
              <a:rPr kumimoji="1" lang="ja-JP" altLang="en-US" dirty="0" smtClean="0"/>
              <a:t>やクロノス・グループが策定した</a:t>
            </a:r>
            <a:r>
              <a:rPr kumimoji="1" lang="en-US" altLang="ja-JP" dirty="0" smtClean="0"/>
              <a:t>OpenGL</a:t>
            </a:r>
            <a:r>
              <a:rPr kumimoji="1" lang="ja-JP" altLang="en-US" dirty="0" smtClean="0"/>
              <a:t>というのがあります。</a:t>
            </a:r>
            <a:endParaRPr kumimoji="1" lang="en-US" altLang="ja-JP" dirty="0" smtClean="0"/>
          </a:p>
          <a:p>
            <a:r>
              <a:rPr kumimoji="1" lang="ja-JP" altLang="en-US" dirty="0" smtClean="0"/>
              <a:t>この二つのどっちか勉強してると強くなれます。というかここの学生より確実に強くなれます。</a:t>
            </a:r>
            <a:endParaRPr kumimoji="1" lang="en-US" altLang="ja-JP" dirty="0" smtClean="0"/>
          </a:p>
          <a:p>
            <a:r>
              <a:rPr kumimoji="1" lang="ja-JP" altLang="en-US" dirty="0" smtClean="0"/>
              <a:t>その分この二つは難しいんですね。参考サイトや参考プロジェクトはほとんどが英語だし、数もそこまで多くないんです。</a:t>
            </a:r>
            <a:endParaRPr kumimoji="1" lang="en-US" altLang="ja-JP" dirty="0" smtClean="0"/>
          </a:p>
          <a:p>
            <a:r>
              <a:rPr kumimoji="1" lang="ja-JP" altLang="en-US" dirty="0" smtClean="0"/>
              <a:t>俺は誰よりも強くなりたいという意欲の塊の人はぜひ挑戦してください。一応日本語の参考書も売ってあります。</a:t>
            </a:r>
            <a:endParaRPr kumimoji="1" lang="en-US" altLang="ja-JP" dirty="0" smtClean="0"/>
          </a:p>
          <a:p>
            <a:r>
              <a:rPr kumimoji="1" lang="ja-JP" altLang="en-US" dirty="0" smtClean="0"/>
              <a:t>さすがに僕は</a:t>
            </a:r>
            <a:r>
              <a:rPr kumimoji="1" lang="en-US" altLang="ja-JP" dirty="0" smtClean="0"/>
              <a:t>DirectX</a:t>
            </a:r>
            <a:r>
              <a:rPr kumimoji="1" lang="ja-JP" altLang="en-US" dirty="0" smtClean="0"/>
              <a:t>を触ろうとして挫折しているので僕がおすすめするのは</a:t>
            </a:r>
            <a:r>
              <a:rPr kumimoji="1" lang="en-US" altLang="ja-JP" dirty="0" smtClean="0"/>
              <a:t>3</a:t>
            </a:r>
            <a:r>
              <a:rPr kumimoji="1" lang="ja-JP" altLang="en-US" dirty="0" smtClean="0"/>
              <a:t>つ目と</a:t>
            </a:r>
            <a:r>
              <a:rPr kumimoji="1" lang="en-US" altLang="ja-JP" dirty="0" smtClean="0"/>
              <a:t>4</a:t>
            </a:r>
            <a:r>
              <a:rPr kumimoji="1" lang="ja-JP" altLang="en-US" dirty="0" smtClean="0"/>
              <a:t>つ目のライブラリです。</a:t>
            </a:r>
            <a:endParaRPr kumimoji="1" lang="en-US" altLang="ja-JP" dirty="0" smtClean="0"/>
          </a:p>
          <a:p>
            <a:r>
              <a:rPr kumimoji="1" lang="en-US" altLang="ja-JP" dirty="0" smtClean="0"/>
              <a:t>DxLib</a:t>
            </a:r>
            <a:r>
              <a:rPr kumimoji="1" lang="ja-JP" altLang="en-US" dirty="0" smtClean="0"/>
              <a:t>は参考サイトが多く、サンプルも数多くあります。日本人が作成したものになっているのでリファレンスも見やすいです。今回の体験もこいつを使っています。</a:t>
            </a:r>
            <a:endParaRPr kumimoji="1" lang="en-US" altLang="ja-JP" dirty="0" smtClean="0"/>
          </a:p>
          <a:p>
            <a:r>
              <a:rPr kumimoji="1" lang="en-US" altLang="ja-JP" dirty="0" smtClean="0"/>
              <a:t>OpenSiv3D</a:t>
            </a:r>
            <a:r>
              <a:rPr kumimoji="1" lang="ja-JP" altLang="en-US" dirty="0" smtClean="0"/>
              <a:t>は</a:t>
            </a:r>
            <a:r>
              <a:rPr kumimoji="1" lang="en-US" altLang="ja-JP" dirty="0" smtClean="0"/>
              <a:t>DxLib</a:t>
            </a:r>
            <a:r>
              <a:rPr kumimoji="1" lang="ja-JP" altLang="en-US" dirty="0" smtClean="0"/>
              <a:t>より簡単に書けるライブラリになっています。公式サイトが日本語対応でとても親切です。こいつはおすすめです。</a:t>
            </a:r>
            <a:endParaRPr kumimoji="1" lang="en-US" altLang="ja-JP" dirty="0" smtClean="0"/>
          </a:p>
          <a:p>
            <a:r>
              <a:rPr kumimoji="1" lang="ja-JP" altLang="en-US" dirty="0" smtClean="0"/>
              <a:t>そのほかにもゲームライブラリと呼ばれるものはたくさん存在します。専門学校や大学に行く前に是非この辺りを使った作品を作ってみてください。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7</a:t>
            </a:fld>
            <a:endParaRPr lang="en-US"/>
          </a:p>
        </p:txBody>
      </p:sp>
    </p:spTree>
    <p:extLst>
      <p:ext uri="{BB962C8B-B14F-4D97-AF65-F5344CB8AC3E}">
        <p14:creationId xmlns:p14="http://schemas.microsoft.com/office/powerpoint/2010/main" val="257732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つぎに、ゲームプログラマと一言で言ってもこんなにやること分けれます。というかプログラマの中でも各専門職がしっかりあります。</a:t>
            </a:r>
            <a:endParaRPr kumimoji="1" lang="en-US" altLang="ja-JP" dirty="0" smtClean="0"/>
          </a:p>
          <a:p>
            <a:r>
              <a:rPr kumimoji="1" lang="ja-JP" altLang="en-US" dirty="0" smtClean="0"/>
              <a:t>つまり、一人じゃできないです。一人でする場合全部担当ですね。恐ろしい。</a:t>
            </a:r>
            <a:endParaRPr kumimoji="1" lang="en-US" altLang="ja-JP" dirty="0" smtClean="0"/>
          </a:p>
          <a:p>
            <a:r>
              <a:rPr kumimoji="1" lang="ja-JP" altLang="en-US" dirty="0" smtClean="0"/>
              <a:t>１つずつ説明してたら長くなるので大切なことをまとめていうと役割がしっかりあって、自分にあったところを磨けばいい。</a:t>
            </a:r>
            <a:endParaRPr kumimoji="1" lang="en-US" altLang="ja-JP" dirty="0" smtClean="0"/>
          </a:p>
          <a:p>
            <a:r>
              <a:rPr kumimoji="1" lang="ja-JP" altLang="en-US" dirty="0" smtClean="0"/>
              <a:t>各役割の特化した人と仲良くしてゲーム作ろうぜ。です。</a:t>
            </a:r>
            <a:endParaRPr kumimoji="1" lang="en-US" altLang="ja-JP" dirty="0" smtClean="0"/>
          </a:p>
          <a:p>
            <a:r>
              <a:rPr kumimoji="1" lang="ja-JP" altLang="en-US" dirty="0" smtClean="0"/>
              <a:t>今回の体験で全部はできないので、キャラクタ制御の調整部分とイベント制御の部分を触ってもらいます。</a:t>
            </a:r>
            <a:endParaRPr kumimoji="1" lang="en-US" altLang="ja-JP" dirty="0" smtClean="0"/>
          </a:p>
          <a:p>
            <a:r>
              <a:rPr kumimoji="1" lang="ja-JP" altLang="en-US" dirty="0" smtClean="0"/>
              <a:t>ちなみに今回の体験用につくったプロジェクトはキャラクタ制御、イベント制御、フレームワーク、エフェクト制御、サウンド制御の構造でできています。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8</a:t>
            </a:fld>
            <a:endParaRPr lang="en-US"/>
          </a:p>
        </p:txBody>
      </p:sp>
    </p:spTree>
    <p:extLst>
      <p:ext uri="{BB962C8B-B14F-4D97-AF65-F5344CB8AC3E}">
        <p14:creationId xmlns:p14="http://schemas.microsoft.com/office/powerpoint/2010/main" val="34486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9</a:t>
            </a:fld>
            <a:endParaRPr lang="en-US"/>
          </a:p>
        </p:txBody>
      </p:sp>
    </p:spTree>
    <p:extLst>
      <p:ext uri="{BB962C8B-B14F-4D97-AF65-F5344CB8AC3E}">
        <p14:creationId xmlns:p14="http://schemas.microsoft.com/office/powerpoint/2010/main" val="88729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sp>
        <p:nvSpPr>
          <p:cNvPr id="1664" name="Rectangle 16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5" name="Rectangle 16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6" name="Rectangle 16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7" name="Rectangle 16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8" name="Rectangle 16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9" name="Rectangle 16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0" name="Rectangle 16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1" name="Rectangle 16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2" name="Rectangle 1671"/>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3" name="Rectangle 1672"/>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4" name="Rectangle 1673"/>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5" name="Rectangle 1674"/>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6" name="Rectangle 16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7" name="Rectangle 16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8" name="Rectangle 1677"/>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9" name="Rectangle 1678"/>
          <p:cNvSpPr/>
          <p:nvPr userDrawn="1"/>
        </p:nvSpPr>
        <p:spPr>
          <a:xfrm>
            <a:off x="63791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0" name="Rectangle 1679"/>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1" name="Rectangle 1680"/>
          <p:cNvSpPr/>
          <p:nvPr userDrawn="1"/>
        </p:nvSpPr>
        <p:spPr>
          <a:xfrm>
            <a:off x="106318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2" name="Rectangle 16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3" name="Rectangle 16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4" name="Rectangle 1683"/>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5" name="Rectangle 1684"/>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6" name="Rectangle 1685"/>
          <p:cNvSpPr/>
          <p:nvPr userDrawn="1"/>
        </p:nvSpPr>
        <p:spPr>
          <a:xfrm>
            <a:off x="85054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7" name="Rectangle 1686"/>
          <p:cNvSpPr/>
          <p:nvPr userDrawn="1"/>
        </p:nvSpPr>
        <p:spPr>
          <a:xfrm>
            <a:off x="106318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8" name="Rectangle 16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9" name="Rectangle 16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0" name="Rectangle 1689"/>
          <p:cNvSpPr/>
          <p:nvPr userDrawn="1"/>
        </p:nvSpPr>
        <p:spPr>
          <a:xfrm>
            <a:off x="42527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1" name="Rectangle 1690"/>
          <p:cNvSpPr/>
          <p:nvPr userDrawn="1"/>
        </p:nvSpPr>
        <p:spPr>
          <a:xfrm>
            <a:off x="63791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2" name="Rectangle 1691"/>
          <p:cNvSpPr/>
          <p:nvPr userDrawn="1"/>
        </p:nvSpPr>
        <p:spPr>
          <a:xfrm>
            <a:off x="85054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3" name="Rectangle 1692"/>
          <p:cNvSpPr/>
          <p:nvPr userDrawn="1"/>
        </p:nvSpPr>
        <p:spPr>
          <a:xfrm>
            <a:off x="106318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4" name="Rectangle 16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5" name="Rectangle 16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6" name="Rectangle 1695"/>
          <p:cNvSpPr/>
          <p:nvPr userDrawn="1"/>
        </p:nvSpPr>
        <p:spPr>
          <a:xfrm>
            <a:off x="42527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7" name="Rectangle 1696"/>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8" name="Rectangle 1697"/>
          <p:cNvSpPr/>
          <p:nvPr userDrawn="1"/>
        </p:nvSpPr>
        <p:spPr>
          <a:xfrm>
            <a:off x="85054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9" name="Rectangle 1698"/>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0" name="Rectangle 16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1" name="Rectangle 17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2" name="Rectangle 170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3" name="Rectangle 1702"/>
          <p:cNvSpPr/>
          <p:nvPr userDrawn="1"/>
        </p:nvSpPr>
        <p:spPr>
          <a:xfrm>
            <a:off x="63791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4" name="Rectangle 1703"/>
          <p:cNvSpPr/>
          <p:nvPr userDrawn="1"/>
        </p:nvSpPr>
        <p:spPr>
          <a:xfrm>
            <a:off x="85054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5" name="Rectangle 1704"/>
          <p:cNvSpPr/>
          <p:nvPr userDrawn="1"/>
        </p:nvSpPr>
        <p:spPr>
          <a:xfrm>
            <a:off x="106318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6" name="Rectangle 17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7" name="Rectangle 17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8" name="Rectangle 17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9" name="Rectangle 17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0" name="Rectangle 17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1" name="Rectangle 17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2" name="Rectangle 17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3" name="Rectangle 17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4" name="Rectangle 1713"/>
          <p:cNvSpPr/>
          <p:nvPr userDrawn="1"/>
        </p:nvSpPr>
        <p:spPr>
          <a:xfrm>
            <a:off x="42527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5" name="Rectangle 1714"/>
          <p:cNvSpPr/>
          <p:nvPr userDrawn="1"/>
        </p:nvSpPr>
        <p:spPr>
          <a:xfrm>
            <a:off x="63791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6" name="Rectangle 1715"/>
          <p:cNvSpPr/>
          <p:nvPr userDrawn="1"/>
        </p:nvSpPr>
        <p:spPr>
          <a:xfrm>
            <a:off x="85054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7" name="Rectangle 1716"/>
          <p:cNvSpPr/>
          <p:nvPr userDrawn="1"/>
        </p:nvSpPr>
        <p:spPr>
          <a:xfrm>
            <a:off x="106318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8" name="Rectangle 17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9" name="Rectangle 17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0" name="Rectangle 1719"/>
          <p:cNvSpPr/>
          <p:nvPr userDrawn="1"/>
        </p:nvSpPr>
        <p:spPr>
          <a:xfrm>
            <a:off x="42527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1" name="Rectangle 1720"/>
          <p:cNvSpPr/>
          <p:nvPr userDrawn="1"/>
        </p:nvSpPr>
        <p:spPr>
          <a:xfrm>
            <a:off x="63791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2" name="Rectangle 1721"/>
          <p:cNvSpPr/>
          <p:nvPr userDrawn="1"/>
        </p:nvSpPr>
        <p:spPr>
          <a:xfrm>
            <a:off x="85054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3" name="Rectangle 1722"/>
          <p:cNvSpPr/>
          <p:nvPr userDrawn="1"/>
        </p:nvSpPr>
        <p:spPr>
          <a:xfrm>
            <a:off x="106318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4" name="Rectangle 17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5" name="Rectangle 17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6" name="Rectangle 1725"/>
          <p:cNvSpPr/>
          <p:nvPr userDrawn="1"/>
        </p:nvSpPr>
        <p:spPr>
          <a:xfrm>
            <a:off x="42527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7" name="Rectangle 1726"/>
          <p:cNvSpPr/>
          <p:nvPr userDrawn="1"/>
        </p:nvSpPr>
        <p:spPr>
          <a:xfrm>
            <a:off x="63791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8" name="Rectangle 1727"/>
          <p:cNvSpPr/>
          <p:nvPr userDrawn="1"/>
        </p:nvSpPr>
        <p:spPr>
          <a:xfrm>
            <a:off x="85054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9" name="Rectangle 1728"/>
          <p:cNvSpPr/>
          <p:nvPr userDrawn="1"/>
        </p:nvSpPr>
        <p:spPr>
          <a:xfrm>
            <a:off x="106318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0" name="Rectangle 17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1" name="Rectangle 17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2" name="Rectangle 1761"/>
          <p:cNvSpPr/>
          <p:nvPr userDrawn="1"/>
        </p:nvSpPr>
        <p:spPr>
          <a:xfrm>
            <a:off x="425274"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3" name="Rectangle 1762"/>
          <p:cNvSpPr/>
          <p:nvPr userDrawn="1"/>
        </p:nvSpPr>
        <p:spPr>
          <a:xfrm>
            <a:off x="63791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4" name="Rectangle 1763"/>
          <p:cNvSpPr/>
          <p:nvPr userDrawn="1"/>
        </p:nvSpPr>
        <p:spPr>
          <a:xfrm>
            <a:off x="85054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5" name="Rectangle 1764"/>
          <p:cNvSpPr/>
          <p:nvPr userDrawn="1"/>
        </p:nvSpPr>
        <p:spPr>
          <a:xfrm>
            <a:off x="106318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6" name="Rectangle 17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7" name="Rectangle 17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8" name="Rectangle 1767"/>
          <p:cNvSpPr/>
          <p:nvPr userDrawn="1"/>
        </p:nvSpPr>
        <p:spPr>
          <a:xfrm>
            <a:off x="42527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9" name="Rectangle 1768"/>
          <p:cNvSpPr/>
          <p:nvPr userDrawn="1"/>
        </p:nvSpPr>
        <p:spPr>
          <a:xfrm>
            <a:off x="63791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0" name="Rectangle 1769"/>
          <p:cNvSpPr/>
          <p:nvPr userDrawn="1"/>
        </p:nvSpPr>
        <p:spPr>
          <a:xfrm>
            <a:off x="85054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1" name="Rectangle 1770"/>
          <p:cNvSpPr/>
          <p:nvPr userDrawn="1"/>
        </p:nvSpPr>
        <p:spPr>
          <a:xfrm>
            <a:off x="106318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2" name="Rectangle 17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3" name="Rectangle 17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4" name="Rectangle 1773"/>
          <p:cNvSpPr/>
          <p:nvPr userDrawn="1"/>
        </p:nvSpPr>
        <p:spPr>
          <a:xfrm>
            <a:off x="42527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5" name="Rectangle 1774"/>
          <p:cNvSpPr/>
          <p:nvPr userDrawn="1"/>
        </p:nvSpPr>
        <p:spPr>
          <a:xfrm>
            <a:off x="63791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6" name="Rectangle 1775"/>
          <p:cNvSpPr/>
          <p:nvPr userDrawn="1"/>
        </p:nvSpPr>
        <p:spPr>
          <a:xfrm>
            <a:off x="85054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7" name="Rectangle 1776"/>
          <p:cNvSpPr/>
          <p:nvPr userDrawn="1"/>
        </p:nvSpPr>
        <p:spPr>
          <a:xfrm>
            <a:off x="106318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8" name="Rectangle 17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9" name="Rectangle 17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0" name="Rectangle 1779"/>
          <p:cNvSpPr/>
          <p:nvPr userDrawn="1"/>
        </p:nvSpPr>
        <p:spPr>
          <a:xfrm>
            <a:off x="42527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1" name="Rectangle 1780"/>
          <p:cNvSpPr/>
          <p:nvPr userDrawn="1"/>
        </p:nvSpPr>
        <p:spPr>
          <a:xfrm>
            <a:off x="63791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2" name="Rectangle 1781"/>
          <p:cNvSpPr/>
          <p:nvPr userDrawn="1"/>
        </p:nvSpPr>
        <p:spPr>
          <a:xfrm>
            <a:off x="85054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3" name="Rectangle 1782"/>
          <p:cNvSpPr/>
          <p:nvPr userDrawn="1"/>
        </p:nvSpPr>
        <p:spPr>
          <a:xfrm>
            <a:off x="106318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4" name="Rectangle 17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5" name="Rectangle 17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6" name="Rectangle 1785"/>
          <p:cNvSpPr/>
          <p:nvPr userDrawn="1"/>
        </p:nvSpPr>
        <p:spPr>
          <a:xfrm>
            <a:off x="425274"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7" name="Rectangle 1786"/>
          <p:cNvSpPr/>
          <p:nvPr userDrawn="1"/>
        </p:nvSpPr>
        <p:spPr>
          <a:xfrm>
            <a:off x="63791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8" name="Rectangle 1787"/>
          <p:cNvSpPr/>
          <p:nvPr userDrawn="1"/>
        </p:nvSpPr>
        <p:spPr>
          <a:xfrm>
            <a:off x="85054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9" name="Rectangle 1788"/>
          <p:cNvSpPr/>
          <p:nvPr userDrawn="1"/>
        </p:nvSpPr>
        <p:spPr>
          <a:xfrm>
            <a:off x="106318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0" name="Rectangle 17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1" name="Rectangle 17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2" name="Rectangle 1791"/>
          <p:cNvSpPr/>
          <p:nvPr userDrawn="1"/>
        </p:nvSpPr>
        <p:spPr>
          <a:xfrm>
            <a:off x="425274"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3" name="Rectangle 1792"/>
          <p:cNvSpPr/>
          <p:nvPr userDrawn="1"/>
        </p:nvSpPr>
        <p:spPr>
          <a:xfrm>
            <a:off x="637911"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4" name="Rectangle 1793"/>
          <p:cNvSpPr/>
          <p:nvPr userDrawn="1"/>
        </p:nvSpPr>
        <p:spPr>
          <a:xfrm>
            <a:off x="850548"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6" name="Rectangle 17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7" name="Rectangle 17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8" name="Rectangle 1797"/>
          <p:cNvSpPr/>
          <p:nvPr userDrawn="1"/>
        </p:nvSpPr>
        <p:spPr>
          <a:xfrm>
            <a:off x="425274"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9" name="Rectangle 1798"/>
          <p:cNvSpPr/>
          <p:nvPr userDrawn="1"/>
        </p:nvSpPr>
        <p:spPr>
          <a:xfrm>
            <a:off x="637911"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0" name="Rectangle 1799"/>
          <p:cNvSpPr/>
          <p:nvPr userDrawn="1"/>
        </p:nvSpPr>
        <p:spPr>
          <a:xfrm>
            <a:off x="850548"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2" name="Rectangle 18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3" name="Rectangle 18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4" name="Rectangle 1803"/>
          <p:cNvSpPr/>
          <p:nvPr userDrawn="1"/>
        </p:nvSpPr>
        <p:spPr>
          <a:xfrm>
            <a:off x="425274"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5" name="Rectangle 1804"/>
          <p:cNvSpPr/>
          <p:nvPr userDrawn="1"/>
        </p:nvSpPr>
        <p:spPr>
          <a:xfrm>
            <a:off x="637911"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6" name="Rectangle 1805"/>
          <p:cNvSpPr/>
          <p:nvPr userDrawn="1"/>
        </p:nvSpPr>
        <p:spPr>
          <a:xfrm>
            <a:off x="850548"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8" name="Rectangle 18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9" name="Rectangle 18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0" name="Rectangle 1809"/>
          <p:cNvSpPr/>
          <p:nvPr userDrawn="1"/>
        </p:nvSpPr>
        <p:spPr>
          <a:xfrm>
            <a:off x="425274"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1" name="Rectangle 1810"/>
          <p:cNvSpPr/>
          <p:nvPr userDrawn="1"/>
        </p:nvSpPr>
        <p:spPr>
          <a:xfrm>
            <a:off x="637911"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2" name="Rectangle 1811"/>
          <p:cNvSpPr/>
          <p:nvPr userDrawn="1"/>
        </p:nvSpPr>
        <p:spPr>
          <a:xfrm>
            <a:off x="850548"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4" name="Rectangle 18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5" name="Rectangle 18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6" name="Rectangle 1815"/>
          <p:cNvSpPr/>
          <p:nvPr userDrawn="1"/>
        </p:nvSpPr>
        <p:spPr>
          <a:xfrm>
            <a:off x="425274" y="53581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7" name="Rectangle 1816"/>
          <p:cNvSpPr/>
          <p:nvPr userDrawn="1"/>
        </p:nvSpPr>
        <p:spPr>
          <a:xfrm>
            <a:off x="637911"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8" name="Rectangle 1817"/>
          <p:cNvSpPr/>
          <p:nvPr userDrawn="1"/>
        </p:nvSpPr>
        <p:spPr>
          <a:xfrm>
            <a:off x="850548"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0" name="Rectangle 18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1" name="Rectangle 18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2" name="Rectangle 1821"/>
          <p:cNvSpPr/>
          <p:nvPr userDrawn="1"/>
        </p:nvSpPr>
        <p:spPr>
          <a:xfrm>
            <a:off x="42527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3" name="Rectangle 1822"/>
          <p:cNvSpPr/>
          <p:nvPr userDrawn="1"/>
        </p:nvSpPr>
        <p:spPr>
          <a:xfrm>
            <a:off x="637911"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4" name="Rectangle 1823"/>
          <p:cNvSpPr/>
          <p:nvPr userDrawn="1"/>
        </p:nvSpPr>
        <p:spPr>
          <a:xfrm>
            <a:off x="85054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5" name="Rectangle 1824"/>
          <p:cNvSpPr/>
          <p:nvPr userDrawn="1"/>
        </p:nvSpPr>
        <p:spPr>
          <a:xfrm>
            <a:off x="106318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6" name="Rectangle 18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7" name="Rectangle 18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8" name="Rectangle 1827"/>
          <p:cNvSpPr/>
          <p:nvPr userDrawn="1"/>
        </p:nvSpPr>
        <p:spPr>
          <a:xfrm>
            <a:off x="42527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9" name="Rectangle 1828"/>
          <p:cNvSpPr/>
          <p:nvPr userDrawn="1"/>
        </p:nvSpPr>
        <p:spPr>
          <a:xfrm>
            <a:off x="63791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0" name="Rectangle 1829"/>
          <p:cNvSpPr/>
          <p:nvPr userDrawn="1"/>
        </p:nvSpPr>
        <p:spPr>
          <a:xfrm>
            <a:off x="850548"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1" name="Rectangle 1830"/>
          <p:cNvSpPr/>
          <p:nvPr userDrawn="1"/>
        </p:nvSpPr>
        <p:spPr>
          <a:xfrm>
            <a:off x="1063185"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2" name="Rectangle 18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3" name="Rectangle 18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4" name="Rectangle 1833"/>
          <p:cNvSpPr/>
          <p:nvPr userDrawn="1"/>
        </p:nvSpPr>
        <p:spPr>
          <a:xfrm>
            <a:off x="425274"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5" name="Rectangle 1834"/>
          <p:cNvSpPr/>
          <p:nvPr userDrawn="1"/>
        </p:nvSpPr>
        <p:spPr>
          <a:xfrm>
            <a:off x="63791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6" name="Rectangle 1835"/>
          <p:cNvSpPr/>
          <p:nvPr userDrawn="1"/>
        </p:nvSpPr>
        <p:spPr>
          <a:xfrm>
            <a:off x="850548"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7" name="Rectangle 1836"/>
          <p:cNvSpPr/>
          <p:nvPr userDrawn="1"/>
        </p:nvSpPr>
        <p:spPr>
          <a:xfrm>
            <a:off x="106318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8" name="Rectangle 18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9" name="Rectangle 18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0" name="Rectangle 18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1" name="Rectangle 18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2" name="Rectangle 18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3" name="Rectangle 18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4" name="Rectangle 18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5" name="Rectangle 18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6" name="Rectangle 1845"/>
          <p:cNvSpPr/>
          <p:nvPr userDrawn="1"/>
        </p:nvSpPr>
        <p:spPr>
          <a:xfrm>
            <a:off x="42527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7" name="Rectangle 1846"/>
          <p:cNvSpPr/>
          <p:nvPr userDrawn="1"/>
        </p:nvSpPr>
        <p:spPr>
          <a:xfrm>
            <a:off x="637911"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8" name="Rectangle 1847"/>
          <p:cNvSpPr/>
          <p:nvPr userDrawn="1"/>
        </p:nvSpPr>
        <p:spPr>
          <a:xfrm>
            <a:off x="850548"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9" name="Rectangle 1848"/>
          <p:cNvSpPr/>
          <p:nvPr userDrawn="1"/>
        </p:nvSpPr>
        <p:spPr>
          <a:xfrm>
            <a:off x="106318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0" name="Rectangle 18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1" name="Rectangle 18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2" name="Rectangle 18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3" name="Rectangle 18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4" name="Rectangle 18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5" name="Rectangle 18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6" name="Rectangle 18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7" name="Rectangle 18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8" name="Rectangle 18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9" name="Rectangle 18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0" name="Rectangle 18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1" name="Rectangle 18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2" name="Rectangle 1861"/>
          <p:cNvSpPr/>
          <p:nvPr userDrawn="1"/>
        </p:nvSpPr>
        <p:spPr>
          <a:xfrm>
            <a:off x="127582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3" name="Rectangle 1862"/>
          <p:cNvSpPr/>
          <p:nvPr userDrawn="1"/>
        </p:nvSpPr>
        <p:spPr>
          <a:xfrm>
            <a:off x="148845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4" name="Rectangle 1863"/>
          <p:cNvSpPr/>
          <p:nvPr userDrawn="1"/>
        </p:nvSpPr>
        <p:spPr>
          <a:xfrm>
            <a:off x="170109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5" name="Rectangle 1864"/>
          <p:cNvSpPr/>
          <p:nvPr userDrawn="1"/>
        </p:nvSpPr>
        <p:spPr>
          <a:xfrm>
            <a:off x="191373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6" name="Rectangle 1865"/>
          <p:cNvSpPr/>
          <p:nvPr userDrawn="1"/>
        </p:nvSpPr>
        <p:spPr>
          <a:xfrm>
            <a:off x="212637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7" name="Rectangle 1866"/>
          <p:cNvSpPr/>
          <p:nvPr userDrawn="1"/>
        </p:nvSpPr>
        <p:spPr>
          <a:xfrm>
            <a:off x="233900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8" name="Rectangle 1867"/>
          <p:cNvSpPr/>
          <p:nvPr userDrawn="1"/>
        </p:nvSpPr>
        <p:spPr>
          <a:xfrm>
            <a:off x="127582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9" name="Rectangle 186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0" name="Rectangle 1869"/>
          <p:cNvSpPr/>
          <p:nvPr userDrawn="1"/>
        </p:nvSpPr>
        <p:spPr>
          <a:xfrm>
            <a:off x="170109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1" name="Rectangle 1870"/>
          <p:cNvSpPr/>
          <p:nvPr userDrawn="1"/>
        </p:nvSpPr>
        <p:spPr>
          <a:xfrm>
            <a:off x="191373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2" name="Rectangle 1871"/>
          <p:cNvSpPr/>
          <p:nvPr userDrawn="1"/>
        </p:nvSpPr>
        <p:spPr>
          <a:xfrm>
            <a:off x="212637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3" name="Rectangle 1872"/>
          <p:cNvSpPr/>
          <p:nvPr userDrawn="1"/>
        </p:nvSpPr>
        <p:spPr>
          <a:xfrm>
            <a:off x="233900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4" name="Rectangle 1873"/>
          <p:cNvSpPr/>
          <p:nvPr userDrawn="1"/>
        </p:nvSpPr>
        <p:spPr>
          <a:xfrm>
            <a:off x="127582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5" name="Rectangle 1874"/>
          <p:cNvSpPr/>
          <p:nvPr userDrawn="1"/>
        </p:nvSpPr>
        <p:spPr>
          <a:xfrm>
            <a:off x="148845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6" name="Rectangle 1875"/>
          <p:cNvSpPr/>
          <p:nvPr userDrawn="1"/>
        </p:nvSpPr>
        <p:spPr>
          <a:xfrm>
            <a:off x="170109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7" name="Rectangle 1876"/>
          <p:cNvSpPr/>
          <p:nvPr userDrawn="1"/>
        </p:nvSpPr>
        <p:spPr>
          <a:xfrm>
            <a:off x="191373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8" name="Rectangle 1877"/>
          <p:cNvSpPr/>
          <p:nvPr userDrawn="1"/>
        </p:nvSpPr>
        <p:spPr>
          <a:xfrm>
            <a:off x="212637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9" name="Rectangle 1878"/>
          <p:cNvSpPr/>
          <p:nvPr userDrawn="1"/>
        </p:nvSpPr>
        <p:spPr>
          <a:xfrm>
            <a:off x="233900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0" name="Rectangle 1879"/>
          <p:cNvSpPr/>
          <p:nvPr userDrawn="1"/>
        </p:nvSpPr>
        <p:spPr>
          <a:xfrm>
            <a:off x="127582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1" name="Rectangle 1880"/>
          <p:cNvSpPr/>
          <p:nvPr userDrawn="1"/>
        </p:nvSpPr>
        <p:spPr>
          <a:xfrm>
            <a:off x="148845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2" name="Rectangle 1881"/>
          <p:cNvSpPr/>
          <p:nvPr userDrawn="1"/>
        </p:nvSpPr>
        <p:spPr>
          <a:xfrm>
            <a:off x="170109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3" name="Rectangle 1882"/>
          <p:cNvSpPr/>
          <p:nvPr userDrawn="1"/>
        </p:nvSpPr>
        <p:spPr>
          <a:xfrm>
            <a:off x="191373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4" name="Rectangle 1883"/>
          <p:cNvSpPr/>
          <p:nvPr userDrawn="1"/>
        </p:nvSpPr>
        <p:spPr>
          <a:xfrm>
            <a:off x="212637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5" name="Rectangle 1884"/>
          <p:cNvSpPr/>
          <p:nvPr userDrawn="1"/>
        </p:nvSpPr>
        <p:spPr>
          <a:xfrm>
            <a:off x="233900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6" name="Rectangle 1885"/>
          <p:cNvSpPr/>
          <p:nvPr userDrawn="1"/>
        </p:nvSpPr>
        <p:spPr>
          <a:xfrm>
            <a:off x="127582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7" name="Rectangle 1886"/>
          <p:cNvSpPr/>
          <p:nvPr userDrawn="1"/>
        </p:nvSpPr>
        <p:spPr>
          <a:xfrm>
            <a:off x="148845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8" name="Rectangle 1887"/>
          <p:cNvSpPr/>
          <p:nvPr userDrawn="1"/>
        </p:nvSpPr>
        <p:spPr>
          <a:xfrm>
            <a:off x="170109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9" name="Rectangle 1888"/>
          <p:cNvSpPr/>
          <p:nvPr userDrawn="1"/>
        </p:nvSpPr>
        <p:spPr>
          <a:xfrm>
            <a:off x="191373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0" name="Rectangle 1889"/>
          <p:cNvSpPr/>
          <p:nvPr userDrawn="1"/>
        </p:nvSpPr>
        <p:spPr>
          <a:xfrm>
            <a:off x="212637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1" name="Rectangle 1890"/>
          <p:cNvSpPr/>
          <p:nvPr userDrawn="1"/>
        </p:nvSpPr>
        <p:spPr>
          <a:xfrm>
            <a:off x="233900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2" name="Rectangle 1891"/>
          <p:cNvSpPr/>
          <p:nvPr userDrawn="1"/>
        </p:nvSpPr>
        <p:spPr>
          <a:xfrm>
            <a:off x="127582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3" name="Rectangle 1892"/>
          <p:cNvSpPr/>
          <p:nvPr userDrawn="1"/>
        </p:nvSpPr>
        <p:spPr>
          <a:xfrm>
            <a:off x="148845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4" name="Rectangle 1893"/>
          <p:cNvSpPr/>
          <p:nvPr userDrawn="1"/>
        </p:nvSpPr>
        <p:spPr>
          <a:xfrm>
            <a:off x="170109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5" name="Rectangle 1894"/>
          <p:cNvSpPr/>
          <p:nvPr userDrawn="1"/>
        </p:nvSpPr>
        <p:spPr>
          <a:xfrm>
            <a:off x="191373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6" name="Rectangle 1895"/>
          <p:cNvSpPr/>
          <p:nvPr userDrawn="1"/>
        </p:nvSpPr>
        <p:spPr>
          <a:xfrm>
            <a:off x="212637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7" name="Rectangle 1896"/>
          <p:cNvSpPr/>
          <p:nvPr userDrawn="1"/>
        </p:nvSpPr>
        <p:spPr>
          <a:xfrm>
            <a:off x="233900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8" name="Rectangle 18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9" name="Rectangle 18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0" name="Rectangle 18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1" name="Rectangle 19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2" name="Rectangle 19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3" name="Rectangle 19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4" name="Rectangle 1903"/>
          <p:cNvSpPr/>
          <p:nvPr userDrawn="1"/>
        </p:nvSpPr>
        <p:spPr>
          <a:xfrm>
            <a:off x="127582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5" name="Rectangle 1904"/>
          <p:cNvSpPr/>
          <p:nvPr userDrawn="1"/>
        </p:nvSpPr>
        <p:spPr>
          <a:xfrm>
            <a:off x="148845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6" name="Rectangle 1905"/>
          <p:cNvSpPr/>
          <p:nvPr userDrawn="1"/>
        </p:nvSpPr>
        <p:spPr>
          <a:xfrm>
            <a:off x="170109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7" name="Rectangle 1906"/>
          <p:cNvSpPr/>
          <p:nvPr userDrawn="1"/>
        </p:nvSpPr>
        <p:spPr>
          <a:xfrm>
            <a:off x="191373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8" name="Rectangle 1907"/>
          <p:cNvSpPr/>
          <p:nvPr userDrawn="1"/>
        </p:nvSpPr>
        <p:spPr>
          <a:xfrm>
            <a:off x="212637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9" name="Rectangle 1908"/>
          <p:cNvSpPr/>
          <p:nvPr userDrawn="1"/>
        </p:nvSpPr>
        <p:spPr>
          <a:xfrm>
            <a:off x="233900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0" name="Rectangle 1909"/>
          <p:cNvSpPr/>
          <p:nvPr userDrawn="1"/>
        </p:nvSpPr>
        <p:spPr>
          <a:xfrm>
            <a:off x="127582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1" name="Rectangle 1910"/>
          <p:cNvSpPr/>
          <p:nvPr userDrawn="1"/>
        </p:nvSpPr>
        <p:spPr>
          <a:xfrm>
            <a:off x="148845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2" name="Rectangle 1911"/>
          <p:cNvSpPr/>
          <p:nvPr userDrawn="1"/>
        </p:nvSpPr>
        <p:spPr>
          <a:xfrm>
            <a:off x="1701096"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3" name="Rectangle 1912"/>
          <p:cNvSpPr/>
          <p:nvPr userDrawn="1"/>
        </p:nvSpPr>
        <p:spPr>
          <a:xfrm>
            <a:off x="191373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4" name="Rectangle 1913"/>
          <p:cNvSpPr/>
          <p:nvPr userDrawn="1"/>
        </p:nvSpPr>
        <p:spPr>
          <a:xfrm>
            <a:off x="212637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5" name="Rectangle 1914"/>
          <p:cNvSpPr/>
          <p:nvPr userDrawn="1"/>
        </p:nvSpPr>
        <p:spPr>
          <a:xfrm>
            <a:off x="233900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6" name="Rectangle 1915"/>
          <p:cNvSpPr/>
          <p:nvPr userDrawn="1"/>
        </p:nvSpPr>
        <p:spPr>
          <a:xfrm>
            <a:off x="127582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7" name="Rectangle 1916"/>
          <p:cNvSpPr/>
          <p:nvPr userDrawn="1"/>
        </p:nvSpPr>
        <p:spPr>
          <a:xfrm>
            <a:off x="148845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8" name="Rectangle 1917"/>
          <p:cNvSpPr/>
          <p:nvPr userDrawn="1"/>
        </p:nvSpPr>
        <p:spPr>
          <a:xfrm>
            <a:off x="1701096"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9" name="Rectangle 1918"/>
          <p:cNvSpPr/>
          <p:nvPr userDrawn="1"/>
        </p:nvSpPr>
        <p:spPr>
          <a:xfrm>
            <a:off x="191373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0" name="Rectangle 1919"/>
          <p:cNvSpPr/>
          <p:nvPr userDrawn="1"/>
        </p:nvSpPr>
        <p:spPr>
          <a:xfrm>
            <a:off x="212637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1" name="Rectangle 1920"/>
          <p:cNvSpPr/>
          <p:nvPr userDrawn="1"/>
        </p:nvSpPr>
        <p:spPr>
          <a:xfrm>
            <a:off x="233900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2" name="Rectangle 1951"/>
          <p:cNvSpPr/>
          <p:nvPr userDrawn="1"/>
        </p:nvSpPr>
        <p:spPr>
          <a:xfrm>
            <a:off x="127582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3" name="Rectangle 1952"/>
          <p:cNvSpPr/>
          <p:nvPr userDrawn="1"/>
        </p:nvSpPr>
        <p:spPr>
          <a:xfrm>
            <a:off x="148845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4" name="Rectangle 1953"/>
          <p:cNvSpPr/>
          <p:nvPr userDrawn="1"/>
        </p:nvSpPr>
        <p:spPr>
          <a:xfrm>
            <a:off x="1701096"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5" name="Rectangle 1954"/>
          <p:cNvSpPr/>
          <p:nvPr userDrawn="1"/>
        </p:nvSpPr>
        <p:spPr>
          <a:xfrm>
            <a:off x="191373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6" name="Rectangle 1955"/>
          <p:cNvSpPr/>
          <p:nvPr userDrawn="1"/>
        </p:nvSpPr>
        <p:spPr>
          <a:xfrm>
            <a:off x="212637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7" name="Rectangle 1956"/>
          <p:cNvSpPr/>
          <p:nvPr userDrawn="1"/>
        </p:nvSpPr>
        <p:spPr>
          <a:xfrm>
            <a:off x="233900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8" name="Rectangle 1957"/>
          <p:cNvSpPr/>
          <p:nvPr userDrawn="1"/>
        </p:nvSpPr>
        <p:spPr>
          <a:xfrm>
            <a:off x="127582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9" name="Rectangle 1958"/>
          <p:cNvSpPr/>
          <p:nvPr userDrawn="1"/>
        </p:nvSpPr>
        <p:spPr>
          <a:xfrm>
            <a:off x="148845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0" name="Rectangle 1959"/>
          <p:cNvSpPr/>
          <p:nvPr userDrawn="1"/>
        </p:nvSpPr>
        <p:spPr>
          <a:xfrm>
            <a:off x="170109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1" name="Rectangle 1960"/>
          <p:cNvSpPr/>
          <p:nvPr userDrawn="1"/>
        </p:nvSpPr>
        <p:spPr>
          <a:xfrm>
            <a:off x="1913733"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2" name="Rectangle 1961"/>
          <p:cNvSpPr/>
          <p:nvPr userDrawn="1"/>
        </p:nvSpPr>
        <p:spPr>
          <a:xfrm>
            <a:off x="212637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3" name="Rectangle 1962"/>
          <p:cNvSpPr/>
          <p:nvPr userDrawn="1"/>
        </p:nvSpPr>
        <p:spPr>
          <a:xfrm>
            <a:off x="233900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4" name="Rectangle 1963"/>
          <p:cNvSpPr/>
          <p:nvPr userDrawn="1"/>
        </p:nvSpPr>
        <p:spPr>
          <a:xfrm>
            <a:off x="127582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5" name="Rectangle 1964"/>
          <p:cNvSpPr/>
          <p:nvPr userDrawn="1"/>
        </p:nvSpPr>
        <p:spPr>
          <a:xfrm>
            <a:off x="148845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6" name="Rectangle 1965"/>
          <p:cNvSpPr/>
          <p:nvPr userDrawn="1"/>
        </p:nvSpPr>
        <p:spPr>
          <a:xfrm>
            <a:off x="170109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7" name="Rectangle 1966"/>
          <p:cNvSpPr/>
          <p:nvPr userDrawn="1"/>
        </p:nvSpPr>
        <p:spPr>
          <a:xfrm>
            <a:off x="1913733"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8" name="Rectangle 1967"/>
          <p:cNvSpPr/>
          <p:nvPr userDrawn="1"/>
        </p:nvSpPr>
        <p:spPr>
          <a:xfrm>
            <a:off x="212637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9" name="Rectangle 1968"/>
          <p:cNvSpPr/>
          <p:nvPr userDrawn="1"/>
        </p:nvSpPr>
        <p:spPr>
          <a:xfrm>
            <a:off x="233900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0" name="Rectangle 1969"/>
          <p:cNvSpPr/>
          <p:nvPr userDrawn="1"/>
        </p:nvSpPr>
        <p:spPr>
          <a:xfrm>
            <a:off x="127582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1" name="Rectangle 1970"/>
          <p:cNvSpPr/>
          <p:nvPr userDrawn="1"/>
        </p:nvSpPr>
        <p:spPr>
          <a:xfrm>
            <a:off x="148845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2" name="Rectangle 1971"/>
          <p:cNvSpPr/>
          <p:nvPr userDrawn="1"/>
        </p:nvSpPr>
        <p:spPr>
          <a:xfrm>
            <a:off x="170109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3" name="Rectangle 1972"/>
          <p:cNvSpPr/>
          <p:nvPr userDrawn="1"/>
        </p:nvSpPr>
        <p:spPr>
          <a:xfrm>
            <a:off x="1913733"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4" name="Rectangle 1973"/>
          <p:cNvSpPr/>
          <p:nvPr userDrawn="1"/>
        </p:nvSpPr>
        <p:spPr>
          <a:xfrm>
            <a:off x="212637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5" name="Rectangle 1974"/>
          <p:cNvSpPr/>
          <p:nvPr userDrawn="1"/>
        </p:nvSpPr>
        <p:spPr>
          <a:xfrm>
            <a:off x="233900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6" name="Rectangle 1975"/>
          <p:cNvSpPr/>
          <p:nvPr userDrawn="1"/>
        </p:nvSpPr>
        <p:spPr>
          <a:xfrm>
            <a:off x="127582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7" name="Rectangle 1976"/>
          <p:cNvSpPr/>
          <p:nvPr userDrawn="1"/>
        </p:nvSpPr>
        <p:spPr>
          <a:xfrm>
            <a:off x="1488459"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8" name="Rectangle 1977"/>
          <p:cNvSpPr/>
          <p:nvPr userDrawn="1"/>
        </p:nvSpPr>
        <p:spPr>
          <a:xfrm>
            <a:off x="170109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9" name="Rectangle 1978"/>
          <p:cNvSpPr/>
          <p:nvPr userDrawn="1"/>
        </p:nvSpPr>
        <p:spPr>
          <a:xfrm>
            <a:off x="191373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0" name="Rectangle 1979"/>
          <p:cNvSpPr/>
          <p:nvPr userDrawn="1"/>
        </p:nvSpPr>
        <p:spPr>
          <a:xfrm>
            <a:off x="2126370"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1" name="Rectangle 1980"/>
          <p:cNvSpPr/>
          <p:nvPr userDrawn="1"/>
        </p:nvSpPr>
        <p:spPr>
          <a:xfrm>
            <a:off x="233900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2" name="Rectangle 2011"/>
          <p:cNvSpPr/>
          <p:nvPr userDrawn="1"/>
        </p:nvSpPr>
        <p:spPr>
          <a:xfrm>
            <a:off x="1275822"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3" name="Rectangle 2012"/>
          <p:cNvSpPr/>
          <p:nvPr userDrawn="1"/>
        </p:nvSpPr>
        <p:spPr>
          <a:xfrm>
            <a:off x="148845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4" name="Rectangle 2013"/>
          <p:cNvSpPr/>
          <p:nvPr userDrawn="1"/>
        </p:nvSpPr>
        <p:spPr>
          <a:xfrm>
            <a:off x="170109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5" name="Rectangle 2014"/>
          <p:cNvSpPr/>
          <p:nvPr userDrawn="1"/>
        </p:nvSpPr>
        <p:spPr>
          <a:xfrm>
            <a:off x="1913733"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6" name="Rectangle 2015"/>
          <p:cNvSpPr/>
          <p:nvPr userDrawn="1"/>
        </p:nvSpPr>
        <p:spPr>
          <a:xfrm>
            <a:off x="2126370"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7" name="Rectangle 2016"/>
          <p:cNvSpPr/>
          <p:nvPr userDrawn="1"/>
        </p:nvSpPr>
        <p:spPr>
          <a:xfrm>
            <a:off x="233900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8" name="Rectangle 2017"/>
          <p:cNvSpPr/>
          <p:nvPr userDrawn="1"/>
        </p:nvSpPr>
        <p:spPr>
          <a:xfrm>
            <a:off x="127582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9" name="Rectangle 2018"/>
          <p:cNvSpPr/>
          <p:nvPr userDrawn="1"/>
        </p:nvSpPr>
        <p:spPr>
          <a:xfrm>
            <a:off x="1488459"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0" name="Rectangle 2019"/>
          <p:cNvSpPr/>
          <p:nvPr userDrawn="1"/>
        </p:nvSpPr>
        <p:spPr>
          <a:xfrm>
            <a:off x="170109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1" name="Rectangle 2020"/>
          <p:cNvSpPr/>
          <p:nvPr userDrawn="1"/>
        </p:nvSpPr>
        <p:spPr>
          <a:xfrm>
            <a:off x="191373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2" name="Rectangle 2021"/>
          <p:cNvSpPr/>
          <p:nvPr userDrawn="1"/>
        </p:nvSpPr>
        <p:spPr>
          <a:xfrm>
            <a:off x="212637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3" name="Rectangle 2022"/>
          <p:cNvSpPr/>
          <p:nvPr userDrawn="1"/>
        </p:nvSpPr>
        <p:spPr>
          <a:xfrm>
            <a:off x="233900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4" name="Rectangle 2023"/>
          <p:cNvSpPr/>
          <p:nvPr userDrawn="1"/>
        </p:nvSpPr>
        <p:spPr>
          <a:xfrm>
            <a:off x="1275822"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5" name="Rectangle 2024"/>
          <p:cNvSpPr/>
          <p:nvPr userDrawn="1"/>
        </p:nvSpPr>
        <p:spPr>
          <a:xfrm>
            <a:off x="148845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6" name="Rectangle 2025"/>
          <p:cNvSpPr/>
          <p:nvPr userDrawn="1"/>
        </p:nvSpPr>
        <p:spPr>
          <a:xfrm>
            <a:off x="1701096"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7" name="Rectangle 2026"/>
          <p:cNvSpPr/>
          <p:nvPr userDrawn="1"/>
        </p:nvSpPr>
        <p:spPr>
          <a:xfrm>
            <a:off x="1913733"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8" name="Rectangle 2027"/>
          <p:cNvSpPr/>
          <p:nvPr userDrawn="1"/>
        </p:nvSpPr>
        <p:spPr>
          <a:xfrm>
            <a:off x="212637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9" name="Rectangle 2028"/>
          <p:cNvSpPr/>
          <p:nvPr userDrawn="1"/>
        </p:nvSpPr>
        <p:spPr>
          <a:xfrm>
            <a:off x="233900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0" name="Rectangle 20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1" name="Rectangle 20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2" name="Rectangle 20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3" name="Rectangle 20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4" name="Rectangle 20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5" name="Rectangle 20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6" name="Rectangle 2035"/>
          <p:cNvSpPr/>
          <p:nvPr userDrawn="1"/>
        </p:nvSpPr>
        <p:spPr>
          <a:xfrm>
            <a:off x="127582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7" name="Rectangle 2036"/>
          <p:cNvSpPr/>
          <p:nvPr userDrawn="1"/>
        </p:nvSpPr>
        <p:spPr>
          <a:xfrm>
            <a:off x="1488459"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8" name="Rectangle 2037"/>
          <p:cNvSpPr/>
          <p:nvPr userDrawn="1"/>
        </p:nvSpPr>
        <p:spPr>
          <a:xfrm>
            <a:off x="170109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9" name="Rectangle 2038"/>
          <p:cNvSpPr/>
          <p:nvPr userDrawn="1"/>
        </p:nvSpPr>
        <p:spPr>
          <a:xfrm>
            <a:off x="1913733"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0" name="Rectangle 2039"/>
          <p:cNvSpPr/>
          <p:nvPr userDrawn="1"/>
        </p:nvSpPr>
        <p:spPr>
          <a:xfrm>
            <a:off x="212637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1" name="Rectangle 2040"/>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2" name="Rectangle 20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3" name="Rectangle 20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4" name="Rectangle 20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5" name="Rectangle 20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6" name="Rectangle 20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7" name="Rectangle 20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8" name="Rectangle 20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9" name="Rectangle 20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0" name="Rectangle 20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1" name="Rectangle 20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2" name="Rectangle 20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3" name="Rectangle 20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4" name="Rectangle 2053"/>
          <p:cNvSpPr/>
          <p:nvPr userDrawn="1"/>
        </p:nvSpPr>
        <p:spPr>
          <a:xfrm>
            <a:off x="255164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5" name="Rectangle 2054"/>
          <p:cNvSpPr/>
          <p:nvPr userDrawn="1"/>
        </p:nvSpPr>
        <p:spPr>
          <a:xfrm>
            <a:off x="2764281"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6" name="Rectangle 2055"/>
          <p:cNvSpPr/>
          <p:nvPr userDrawn="1"/>
        </p:nvSpPr>
        <p:spPr>
          <a:xfrm>
            <a:off x="297691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7" name="Rectangle 2056"/>
          <p:cNvSpPr/>
          <p:nvPr userDrawn="1"/>
        </p:nvSpPr>
        <p:spPr>
          <a:xfrm>
            <a:off x="318955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8" name="Rectangle 2057"/>
          <p:cNvSpPr/>
          <p:nvPr userDrawn="1"/>
        </p:nvSpPr>
        <p:spPr>
          <a:xfrm>
            <a:off x="340219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9" name="Rectangle 2058"/>
          <p:cNvSpPr/>
          <p:nvPr userDrawn="1"/>
        </p:nvSpPr>
        <p:spPr>
          <a:xfrm>
            <a:off x="361482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0" name="Rectangle 2059"/>
          <p:cNvSpPr/>
          <p:nvPr userDrawn="1"/>
        </p:nvSpPr>
        <p:spPr>
          <a:xfrm>
            <a:off x="255164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1" name="Rectangle 2060"/>
          <p:cNvSpPr/>
          <p:nvPr userDrawn="1"/>
        </p:nvSpPr>
        <p:spPr>
          <a:xfrm>
            <a:off x="276428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2" name="Rectangle 2061"/>
          <p:cNvSpPr/>
          <p:nvPr userDrawn="1"/>
        </p:nvSpPr>
        <p:spPr>
          <a:xfrm>
            <a:off x="297691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3" name="Rectangle 2062"/>
          <p:cNvSpPr/>
          <p:nvPr userDrawn="1"/>
        </p:nvSpPr>
        <p:spPr>
          <a:xfrm>
            <a:off x="318955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4" name="Rectangle 2063"/>
          <p:cNvSpPr/>
          <p:nvPr userDrawn="1"/>
        </p:nvSpPr>
        <p:spPr>
          <a:xfrm>
            <a:off x="340219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5" name="Rectangle 2064"/>
          <p:cNvSpPr/>
          <p:nvPr userDrawn="1"/>
        </p:nvSpPr>
        <p:spPr>
          <a:xfrm>
            <a:off x="361482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6" name="Rectangle 2065"/>
          <p:cNvSpPr/>
          <p:nvPr userDrawn="1"/>
        </p:nvSpPr>
        <p:spPr>
          <a:xfrm>
            <a:off x="255164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7" name="Rectangle 2066"/>
          <p:cNvSpPr/>
          <p:nvPr userDrawn="1"/>
        </p:nvSpPr>
        <p:spPr>
          <a:xfrm>
            <a:off x="276428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8" name="Rectangle 2067"/>
          <p:cNvSpPr/>
          <p:nvPr userDrawn="1"/>
        </p:nvSpPr>
        <p:spPr>
          <a:xfrm>
            <a:off x="297691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9" name="Rectangle 2068"/>
          <p:cNvSpPr/>
          <p:nvPr userDrawn="1"/>
        </p:nvSpPr>
        <p:spPr>
          <a:xfrm>
            <a:off x="318955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0" name="Rectangle 2069"/>
          <p:cNvSpPr/>
          <p:nvPr userDrawn="1"/>
        </p:nvSpPr>
        <p:spPr>
          <a:xfrm>
            <a:off x="340219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1" name="Rectangle 2070"/>
          <p:cNvSpPr/>
          <p:nvPr userDrawn="1"/>
        </p:nvSpPr>
        <p:spPr>
          <a:xfrm>
            <a:off x="361482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2" name="Rectangle 2071"/>
          <p:cNvSpPr/>
          <p:nvPr userDrawn="1"/>
        </p:nvSpPr>
        <p:spPr>
          <a:xfrm>
            <a:off x="255164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3" name="Rectangle 2072"/>
          <p:cNvSpPr/>
          <p:nvPr userDrawn="1"/>
        </p:nvSpPr>
        <p:spPr>
          <a:xfrm>
            <a:off x="276428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4" name="Rectangle 2073"/>
          <p:cNvSpPr/>
          <p:nvPr userDrawn="1"/>
        </p:nvSpPr>
        <p:spPr>
          <a:xfrm>
            <a:off x="297691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5" name="Rectangle 2074"/>
          <p:cNvSpPr/>
          <p:nvPr userDrawn="1"/>
        </p:nvSpPr>
        <p:spPr>
          <a:xfrm>
            <a:off x="318955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6" name="Rectangle 2075"/>
          <p:cNvSpPr/>
          <p:nvPr userDrawn="1"/>
        </p:nvSpPr>
        <p:spPr>
          <a:xfrm>
            <a:off x="340219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7" name="Rectangle 2076"/>
          <p:cNvSpPr/>
          <p:nvPr userDrawn="1"/>
        </p:nvSpPr>
        <p:spPr>
          <a:xfrm>
            <a:off x="361482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8" name="Rectangle 2077"/>
          <p:cNvSpPr/>
          <p:nvPr userDrawn="1"/>
        </p:nvSpPr>
        <p:spPr>
          <a:xfrm>
            <a:off x="255164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9" name="Rectangle 2078"/>
          <p:cNvSpPr/>
          <p:nvPr userDrawn="1"/>
        </p:nvSpPr>
        <p:spPr>
          <a:xfrm>
            <a:off x="276428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0" name="Rectangle 2079"/>
          <p:cNvSpPr/>
          <p:nvPr userDrawn="1"/>
        </p:nvSpPr>
        <p:spPr>
          <a:xfrm>
            <a:off x="297691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1" name="Rectangle 2080"/>
          <p:cNvSpPr/>
          <p:nvPr userDrawn="1"/>
        </p:nvSpPr>
        <p:spPr>
          <a:xfrm>
            <a:off x="3189555"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2" name="Rectangle 2081"/>
          <p:cNvSpPr/>
          <p:nvPr userDrawn="1"/>
        </p:nvSpPr>
        <p:spPr>
          <a:xfrm>
            <a:off x="340219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3" name="Rectangle 2082"/>
          <p:cNvSpPr/>
          <p:nvPr userDrawn="1"/>
        </p:nvSpPr>
        <p:spPr>
          <a:xfrm>
            <a:off x="361482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4" name="Rectangle 2083"/>
          <p:cNvSpPr/>
          <p:nvPr userDrawn="1"/>
        </p:nvSpPr>
        <p:spPr>
          <a:xfrm>
            <a:off x="255164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5" name="Rectangle 2084"/>
          <p:cNvSpPr/>
          <p:nvPr userDrawn="1"/>
        </p:nvSpPr>
        <p:spPr>
          <a:xfrm>
            <a:off x="276428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6" name="Rectangle 2085"/>
          <p:cNvSpPr/>
          <p:nvPr userDrawn="1"/>
        </p:nvSpPr>
        <p:spPr>
          <a:xfrm>
            <a:off x="297691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7" name="Rectangle 2086"/>
          <p:cNvSpPr/>
          <p:nvPr userDrawn="1"/>
        </p:nvSpPr>
        <p:spPr>
          <a:xfrm>
            <a:off x="318955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8" name="Rectangle 2087"/>
          <p:cNvSpPr/>
          <p:nvPr userDrawn="1"/>
        </p:nvSpPr>
        <p:spPr>
          <a:xfrm>
            <a:off x="340219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9" name="Rectangle 2088"/>
          <p:cNvSpPr/>
          <p:nvPr userDrawn="1"/>
        </p:nvSpPr>
        <p:spPr>
          <a:xfrm>
            <a:off x="361482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0" name="Rectangle 20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1" name="Rectangle 20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2" name="Rectangle 20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3" name="Rectangle 20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4" name="Rectangle 20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5" name="Rectangle 20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6" name="Rectangle 2095"/>
          <p:cNvSpPr/>
          <p:nvPr userDrawn="1"/>
        </p:nvSpPr>
        <p:spPr>
          <a:xfrm>
            <a:off x="255164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7" name="Rectangle 2096"/>
          <p:cNvSpPr/>
          <p:nvPr userDrawn="1"/>
        </p:nvSpPr>
        <p:spPr>
          <a:xfrm>
            <a:off x="276428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8" name="Rectangle 2097"/>
          <p:cNvSpPr/>
          <p:nvPr userDrawn="1"/>
        </p:nvSpPr>
        <p:spPr>
          <a:xfrm>
            <a:off x="297691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9" name="Rectangle 2098"/>
          <p:cNvSpPr/>
          <p:nvPr userDrawn="1"/>
        </p:nvSpPr>
        <p:spPr>
          <a:xfrm>
            <a:off x="318955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0" name="Rectangle 2099"/>
          <p:cNvSpPr/>
          <p:nvPr userDrawn="1"/>
        </p:nvSpPr>
        <p:spPr>
          <a:xfrm>
            <a:off x="340219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1" name="Rectangle 2100"/>
          <p:cNvSpPr/>
          <p:nvPr userDrawn="1"/>
        </p:nvSpPr>
        <p:spPr>
          <a:xfrm>
            <a:off x="361482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2" name="Rectangle 2101"/>
          <p:cNvSpPr/>
          <p:nvPr userDrawn="1"/>
        </p:nvSpPr>
        <p:spPr>
          <a:xfrm>
            <a:off x="255164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3" name="Rectangle 2102"/>
          <p:cNvSpPr/>
          <p:nvPr userDrawn="1"/>
        </p:nvSpPr>
        <p:spPr>
          <a:xfrm>
            <a:off x="276428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4" name="Rectangle 2103"/>
          <p:cNvSpPr/>
          <p:nvPr userDrawn="1"/>
        </p:nvSpPr>
        <p:spPr>
          <a:xfrm>
            <a:off x="297691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5" name="Rectangle 2104"/>
          <p:cNvSpPr/>
          <p:nvPr userDrawn="1"/>
        </p:nvSpPr>
        <p:spPr>
          <a:xfrm>
            <a:off x="318955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6" name="Rectangle 2105"/>
          <p:cNvSpPr/>
          <p:nvPr userDrawn="1"/>
        </p:nvSpPr>
        <p:spPr>
          <a:xfrm>
            <a:off x="340219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7" name="Rectangle 2106"/>
          <p:cNvSpPr/>
          <p:nvPr userDrawn="1"/>
        </p:nvSpPr>
        <p:spPr>
          <a:xfrm>
            <a:off x="361482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8" name="Rectangle 2107"/>
          <p:cNvSpPr/>
          <p:nvPr userDrawn="1"/>
        </p:nvSpPr>
        <p:spPr>
          <a:xfrm>
            <a:off x="255164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9" name="Rectangle 2108"/>
          <p:cNvSpPr/>
          <p:nvPr userDrawn="1"/>
        </p:nvSpPr>
        <p:spPr>
          <a:xfrm>
            <a:off x="276428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0" name="Rectangle 2109"/>
          <p:cNvSpPr/>
          <p:nvPr userDrawn="1"/>
        </p:nvSpPr>
        <p:spPr>
          <a:xfrm>
            <a:off x="297691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1" name="Rectangle 2110"/>
          <p:cNvSpPr/>
          <p:nvPr userDrawn="1"/>
        </p:nvSpPr>
        <p:spPr>
          <a:xfrm>
            <a:off x="318955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2" name="Rectangle 2111"/>
          <p:cNvSpPr/>
          <p:nvPr userDrawn="1"/>
        </p:nvSpPr>
        <p:spPr>
          <a:xfrm>
            <a:off x="340219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3" name="Rectangle 2112"/>
          <p:cNvSpPr/>
          <p:nvPr userDrawn="1"/>
        </p:nvSpPr>
        <p:spPr>
          <a:xfrm>
            <a:off x="361482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4" name="Rectangle 2143"/>
          <p:cNvSpPr/>
          <p:nvPr userDrawn="1"/>
        </p:nvSpPr>
        <p:spPr>
          <a:xfrm>
            <a:off x="2551644"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5" name="Rectangle 2144"/>
          <p:cNvSpPr/>
          <p:nvPr userDrawn="1"/>
        </p:nvSpPr>
        <p:spPr>
          <a:xfrm>
            <a:off x="276428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6" name="Rectangle 2145"/>
          <p:cNvSpPr/>
          <p:nvPr userDrawn="1"/>
        </p:nvSpPr>
        <p:spPr>
          <a:xfrm>
            <a:off x="297691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7" name="Rectangle 2146"/>
          <p:cNvSpPr/>
          <p:nvPr userDrawn="1"/>
        </p:nvSpPr>
        <p:spPr>
          <a:xfrm>
            <a:off x="318955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8" name="Rectangle 2147"/>
          <p:cNvSpPr/>
          <p:nvPr userDrawn="1"/>
        </p:nvSpPr>
        <p:spPr>
          <a:xfrm>
            <a:off x="340219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9" name="Rectangle 2148"/>
          <p:cNvSpPr/>
          <p:nvPr userDrawn="1"/>
        </p:nvSpPr>
        <p:spPr>
          <a:xfrm>
            <a:off x="361482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0" name="Rectangle 2149"/>
          <p:cNvSpPr/>
          <p:nvPr userDrawn="1"/>
        </p:nvSpPr>
        <p:spPr>
          <a:xfrm>
            <a:off x="255164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1" name="Rectangle 2150"/>
          <p:cNvSpPr/>
          <p:nvPr userDrawn="1"/>
        </p:nvSpPr>
        <p:spPr>
          <a:xfrm>
            <a:off x="276428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2" name="Rectangle 2151"/>
          <p:cNvSpPr/>
          <p:nvPr userDrawn="1"/>
        </p:nvSpPr>
        <p:spPr>
          <a:xfrm>
            <a:off x="297691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3" name="Rectangle 2152"/>
          <p:cNvSpPr/>
          <p:nvPr userDrawn="1"/>
        </p:nvSpPr>
        <p:spPr>
          <a:xfrm>
            <a:off x="318955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4" name="Rectangle 2153"/>
          <p:cNvSpPr/>
          <p:nvPr userDrawn="1"/>
        </p:nvSpPr>
        <p:spPr>
          <a:xfrm>
            <a:off x="340219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5" name="Rectangle 2154"/>
          <p:cNvSpPr/>
          <p:nvPr userDrawn="1"/>
        </p:nvSpPr>
        <p:spPr>
          <a:xfrm>
            <a:off x="361482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6" name="Rectangle 2155"/>
          <p:cNvSpPr/>
          <p:nvPr userDrawn="1"/>
        </p:nvSpPr>
        <p:spPr>
          <a:xfrm>
            <a:off x="255164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7" name="Rectangle 2156"/>
          <p:cNvSpPr/>
          <p:nvPr userDrawn="1"/>
        </p:nvSpPr>
        <p:spPr>
          <a:xfrm>
            <a:off x="276428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8" name="Rectangle 2157"/>
          <p:cNvSpPr/>
          <p:nvPr userDrawn="1"/>
        </p:nvSpPr>
        <p:spPr>
          <a:xfrm>
            <a:off x="297691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9" name="Rectangle 2158"/>
          <p:cNvSpPr/>
          <p:nvPr userDrawn="1"/>
        </p:nvSpPr>
        <p:spPr>
          <a:xfrm>
            <a:off x="318955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0" name="Rectangle 2159"/>
          <p:cNvSpPr/>
          <p:nvPr userDrawn="1"/>
        </p:nvSpPr>
        <p:spPr>
          <a:xfrm>
            <a:off x="340219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1" name="Rectangle 2160"/>
          <p:cNvSpPr/>
          <p:nvPr userDrawn="1"/>
        </p:nvSpPr>
        <p:spPr>
          <a:xfrm>
            <a:off x="361482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2" name="Rectangle 2161"/>
          <p:cNvSpPr/>
          <p:nvPr userDrawn="1"/>
        </p:nvSpPr>
        <p:spPr>
          <a:xfrm>
            <a:off x="255164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3" name="Rectangle 2162"/>
          <p:cNvSpPr/>
          <p:nvPr userDrawn="1"/>
        </p:nvSpPr>
        <p:spPr>
          <a:xfrm>
            <a:off x="276428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4" name="Rectangle 2163"/>
          <p:cNvSpPr/>
          <p:nvPr userDrawn="1"/>
        </p:nvSpPr>
        <p:spPr>
          <a:xfrm>
            <a:off x="297691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5" name="Rectangle 2164"/>
          <p:cNvSpPr/>
          <p:nvPr userDrawn="1"/>
        </p:nvSpPr>
        <p:spPr>
          <a:xfrm>
            <a:off x="318955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6" name="Rectangle 2165"/>
          <p:cNvSpPr/>
          <p:nvPr userDrawn="1"/>
        </p:nvSpPr>
        <p:spPr>
          <a:xfrm>
            <a:off x="340219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7" name="Rectangle 2166"/>
          <p:cNvSpPr/>
          <p:nvPr userDrawn="1"/>
        </p:nvSpPr>
        <p:spPr>
          <a:xfrm>
            <a:off x="361482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8" name="Rectangle 2167"/>
          <p:cNvSpPr/>
          <p:nvPr userDrawn="1"/>
        </p:nvSpPr>
        <p:spPr>
          <a:xfrm>
            <a:off x="255164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9" name="Rectangle 2168"/>
          <p:cNvSpPr/>
          <p:nvPr userDrawn="1"/>
        </p:nvSpPr>
        <p:spPr>
          <a:xfrm>
            <a:off x="276428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0" name="Rectangle 2169"/>
          <p:cNvSpPr/>
          <p:nvPr userDrawn="1"/>
        </p:nvSpPr>
        <p:spPr>
          <a:xfrm>
            <a:off x="297691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1" name="Rectangle 2170"/>
          <p:cNvSpPr/>
          <p:nvPr userDrawn="1"/>
        </p:nvSpPr>
        <p:spPr>
          <a:xfrm>
            <a:off x="318955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2" name="Rectangle 2171"/>
          <p:cNvSpPr/>
          <p:nvPr userDrawn="1"/>
        </p:nvSpPr>
        <p:spPr>
          <a:xfrm>
            <a:off x="340219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3" name="Rectangle 2172"/>
          <p:cNvSpPr/>
          <p:nvPr userDrawn="1"/>
        </p:nvSpPr>
        <p:spPr>
          <a:xfrm>
            <a:off x="361482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4" name="Rectangle 2203"/>
          <p:cNvSpPr/>
          <p:nvPr userDrawn="1"/>
        </p:nvSpPr>
        <p:spPr>
          <a:xfrm>
            <a:off x="255164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5" name="Rectangle 2204"/>
          <p:cNvSpPr/>
          <p:nvPr userDrawn="1"/>
        </p:nvSpPr>
        <p:spPr>
          <a:xfrm>
            <a:off x="2764281"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6" name="Rectangle 2205"/>
          <p:cNvSpPr/>
          <p:nvPr userDrawn="1"/>
        </p:nvSpPr>
        <p:spPr>
          <a:xfrm>
            <a:off x="297691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7" name="Rectangle 2206"/>
          <p:cNvSpPr/>
          <p:nvPr userDrawn="1"/>
        </p:nvSpPr>
        <p:spPr>
          <a:xfrm>
            <a:off x="318955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8" name="Rectangle 2207"/>
          <p:cNvSpPr/>
          <p:nvPr userDrawn="1"/>
        </p:nvSpPr>
        <p:spPr>
          <a:xfrm>
            <a:off x="340219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9" name="Rectangle 2208"/>
          <p:cNvSpPr/>
          <p:nvPr userDrawn="1"/>
        </p:nvSpPr>
        <p:spPr>
          <a:xfrm>
            <a:off x="361482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0" name="Rectangle 2209"/>
          <p:cNvSpPr/>
          <p:nvPr userDrawn="1"/>
        </p:nvSpPr>
        <p:spPr>
          <a:xfrm>
            <a:off x="255164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1" name="Rectangle 2210"/>
          <p:cNvSpPr/>
          <p:nvPr userDrawn="1"/>
        </p:nvSpPr>
        <p:spPr>
          <a:xfrm>
            <a:off x="276428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2" name="Rectangle 2211"/>
          <p:cNvSpPr/>
          <p:nvPr userDrawn="1"/>
        </p:nvSpPr>
        <p:spPr>
          <a:xfrm>
            <a:off x="2976918"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3" name="Rectangle 2212"/>
          <p:cNvSpPr/>
          <p:nvPr userDrawn="1"/>
        </p:nvSpPr>
        <p:spPr>
          <a:xfrm>
            <a:off x="318955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4" name="Rectangle 2213"/>
          <p:cNvSpPr/>
          <p:nvPr userDrawn="1"/>
        </p:nvSpPr>
        <p:spPr>
          <a:xfrm>
            <a:off x="340219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5" name="Rectangle 2214"/>
          <p:cNvSpPr/>
          <p:nvPr userDrawn="1"/>
        </p:nvSpPr>
        <p:spPr>
          <a:xfrm>
            <a:off x="361482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6" name="Rectangle 2215"/>
          <p:cNvSpPr/>
          <p:nvPr userDrawn="1"/>
        </p:nvSpPr>
        <p:spPr>
          <a:xfrm>
            <a:off x="255164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7" name="Rectangle 2216"/>
          <p:cNvSpPr/>
          <p:nvPr userDrawn="1"/>
        </p:nvSpPr>
        <p:spPr>
          <a:xfrm>
            <a:off x="276428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8" name="Rectangle 2217"/>
          <p:cNvSpPr/>
          <p:nvPr userDrawn="1"/>
        </p:nvSpPr>
        <p:spPr>
          <a:xfrm>
            <a:off x="297691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9" name="Rectangle 2218"/>
          <p:cNvSpPr/>
          <p:nvPr userDrawn="1"/>
        </p:nvSpPr>
        <p:spPr>
          <a:xfrm>
            <a:off x="3189555"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0" name="Rectangle 2219"/>
          <p:cNvSpPr/>
          <p:nvPr userDrawn="1"/>
        </p:nvSpPr>
        <p:spPr>
          <a:xfrm>
            <a:off x="340219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1" name="Rectangle 2220"/>
          <p:cNvSpPr/>
          <p:nvPr userDrawn="1"/>
        </p:nvSpPr>
        <p:spPr>
          <a:xfrm>
            <a:off x="361482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2" name="Rectangle 22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3" name="Rectangle 22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4" name="Rectangle 22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5" name="Rectangle 22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6" name="Rectangle 22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7" name="Rectangle 22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8" name="Rectangle 2227"/>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9" name="Rectangle 2228"/>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0" name="Rectangle 2229"/>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1" name="Rectangle 2230"/>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2" name="Rectangle 2231"/>
          <p:cNvSpPr/>
          <p:nvPr userDrawn="1"/>
        </p:nvSpPr>
        <p:spPr>
          <a:xfrm>
            <a:off x="340219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3" name="Rectangle 2232"/>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4" name="Rectangle 22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5" name="Rectangle 22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6" name="Rectangle 22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7" name="Rectangle 22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8" name="Rectangle 22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9" name="Rectangle 22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0" name="Rectangle 22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1" name="Rectangle 22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2" name="Rectangle 22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3" name="Rectangle 22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4" name="Rectangle 22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5" name="Rectangle 22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6" name="Rectangle 2245"/>
          <p:cNvSpPr/>
          <p:nvPr userDrawn="1"/>
        </p:nvSpPr>
        <p:spPr>
          <a:xfrm>
            <a:off x="382746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7" name="Rectangle 2246"/>
          <p:cNvSpPr/>
          <p:nvPr userDrawn="1"/>
        </p:nvSpPr>
        <p:spPr>
          <a:xfrm>
            <a:off x="404010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8" name="Rectangle 2247"/>
          <p:cNvSpPr/>
          <p:nvPr userDrawn="1"/>
        </p:nvSpPr>
        <p:spPr>
          <a:xfrm>
            <a:off x="425274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9" name="Rectangle 2248"/>
          <p:cNvSpPr/>
          <p:nvPr userDrawn="1"/>
        </p:nvSpPr>
        <p:spPr>
          <a:xfrm>
            <a:off x="446537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0" name="Rectangle 2249"/>
          <p:cNvSpPr/>
          <p:nvPr userDrawn="1"/>
        </p:nvSpPr>
        <p:spPr>
          <a:xfrm>
            <a:off x="467801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1" name="Rectangle 2250"/>
          <p:cNvSpPr/>
          <p:nvPr userDrawn="1"/>
        </p:nvSpPr>
        <p:spPr>
          <a:xfrm>
            <a:off x="489065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2" name="Rectangle 2251"/>
          <p:cNvSpPr/>
          <p:nvPr userDrawn="1"/>
        </p:nvSpPr>
        <p:spPr>
          <a:xfrm>
            <a:off x="382746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3" name="Rectangle 2252"/>
          <p:cNvSpPr/>
          <p:nvPr userDrawn="1"/>
        </p:nvSpPr>
        <p:spPr>
          <a:xfrm>
            <a:off x="404010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4" name="Rectangle 2253"/>
          <p:cNvSpPr/>
          <p:nvPr userDrawn="1"/>
        </p:nvSpPr>
        <p:spPr>
          <a:xfrm>
            <a:off x="425274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5" name="Rectangle 2254"/>
          <p:cNvSpPr/>
          <p:nvPr userDrawn="1"/>
        </p:nvSpPr>
        <p:spPr>
          <a:xfrm>
            <a:off x="446537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6" name="Rectangle 2255"/>
          <p:cNvSpPr/>
          <p:nvPr userDrawn="1"/>
        </p:nvSpPr>
        <p:spPr>
          <a:xfrm>
            <a:off x="4678014"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7" name="Rectangle 2256"/>
          <p:cNvSpPr/>
          <p:nvPr userDrawn="1"/>
        </p:nvSpPr>
        <p:spPr>
          <a:xfrm>
            <a:off x="489065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8" name="Rectangle 2257"/>
          <p:cNvSpPr/>
          <p:nvPr userDrawn="1"/>
        </p:nvSpPr>
        <p:spPr>
          <a:xfrm>
            <a:off x="382746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9" name="Rectangle 2258"/>
          <p:cNvSpPr/>
          <p:nvPr userDrawn="1"/>
        </p:nvSpPr>
        <p:spPr>
          <a:xfrm>
            <a:off x="404010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0" name="Rectangle 2259"/>
          <p:cNvSpPr/>
          <p:nvPr userDrawn="1"/>
        </p:nvSpPr>
        <p:spPr>
          <a:xfrm>
            <a:off x="425274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1" name="Rectangle 2260"/>
          <p:cNvSpPr/>
          <p:nvPr userDrawn="1"/>
        </p:nvSpPr>
        <p:spPr>
          <a:xfrm>
            <a:off x="446537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2" name="Rectangle 2261"/>
          <p:cNvSpPr/>
          <p:nvPr userDrawn="1"/>
        </p:nvSpPr>
        <p:spPr>
          <a:xfrm>
            <a:off x="467801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3" name="Rectangle 2262"/>
          <p:cNvSpPr/>
          <p:nvPr userDrawn="1"/>
        </p:nvSpPr>
        <p:spPr>
          <a:xfrm>
            <a:off x="489065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4" name="Rectangle 2263"/>
          <p:cNvSpPr/>
          <p:nvPr userDrawn="1"/>
        </p:nvSpPr>
        <p:spPr>
          <a:xfrm>
            <a:off x="382746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5" name="Rectangle 2264"/>
          <p:cNvSpPr/>
          <p:nvPr userDrawn="1"/>
        </p:nvSpPr>
        <p:spPr>
          <a:xfrm>
            <a:off x="404010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6" name="Rectangle 2265"/>
          <p:cNvSpPr/>
          <p:nvPr userDrawn="1"/>
        </p:nvSpPr>
        <p:spPr>
          <a:xfrm>
            <a:off x="425274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7" name="Rectangle 2266"/>
          <p:cNvSpPr/>
          <p:nvPr userDrawn="1"/>
        </p:nvSpPr>
        <p:spPr>
          <a:xfrm>
            <a:off x="446537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8" name="Rectangle 2267"/>
          <p:cNvSpPr/>
          <p:nvPr userDrawn="1"/>
        </p:nvSpPr>
        <p:spPr>
          <a:xfrm>
            <a:off x="467801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9" name="Rectangle 2268"/>
          <p:cNvSpPr/>
          <p:nvPr userDrawn="1"/>
        </p:nvSpPr>
        <p:spPr>
          <a:xfrm>
            <a:off x="489065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0" name="Rectangle 2269"/>
          <p:cNvSpPr/>
          <p:nvPr userDrawn="1"/>
        </p:nvSpPr>
        <p:spPr>
          <a:xfrm>
            <a:off x="382746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1" name="Rectangle 2270"/>
          <p:cNvSpPr/>
          <p:nvPr userDrawn="1"/>
        </p:nvSpPr>
        <p:spPr>
          <a:xfrm>
            <a:off x="404010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2" name="Rectangle 2271"/>
          <p:cNvSpPr/>
          <p:nvPr userDrawn="1"/>
        </p:nvSpPr>
        <p:spPr>
          <a:xfrm>
            <a:off x="4252740"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3" name="Rectangle 2272"/>
          <p:cNvSpPr/>
          <p:nvPr userDrawn="1"/>
        </p:nvSpPr>
        <p:spPr>
          <a:xfrm>
            <a:off x="446537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4" name="Rectangle 2273"/>
          <p:cNvSpPr/>
          <p:nvPr userDrawn="1"/>
        </p:nvSpPr>
        <p:spPr>
          <a:xfrm>
            <a:off x="467801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5" name="Rectangle 2274"/>
          <p:cNvSpPr/>
          <p:nvPr userDrawn="1"/>
        </p:nvSpPr>
        <p:spPr>
          <a:xfrm>
            <a:off x="489065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6" name="Rectangle 2275"/>
          <p:cNvSpPr/>
          <p:nvPr userDrawn="1"/>
        </p:nvSpPr>
        <p:spPr>
          <a:xfrm>
            <a:off x="382746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7" name="Rectangle 2276"/>
          <p:cNvSpPr/>
          <p:nvPr userDrawn="1"/>
        </p:nvSpPr>
        <p:spPr>
          <a:xfrm>
            <a:off x="404010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8" name="Rectangle 2277"/>
          <p:cNvSpPr/>
          <p:nvPr userDrawn="1"/>
        </p:nvSpPr>
        <p:spPr>
          <a:xfrm>
            <a:off x="425274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9" name="Rectangle 2278"/>
          <p:cNvSpPr/>
          <p:nvPr userDrawn="1"/>
        </p:nvSpPr>
        <p:spPr>
          <a:xfrm>
            <a:off x="446537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0" name="Rectangle 2279"/>
          <p:cNvSpPr/>
          <p:nvPr userDrawn="1"/>
        </p:nvSpPr>
        <p:spPr>
          <a:xfrm>
            <a:off x="467801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1" name="Rectangle 2280"/>
          <p:cNvSpPr/>
          <p:nvPr userDrawn="1"/>
        </p:nvSpPr>
        <p:spPr>
          <a:xfrm>
            <a:off x="4890651"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2" name="Rectangle 22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3" name="Rectangle 22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4" name="Rectangle 22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5" name="Rectangle 22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6" name="Rectangle 22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7" name="Rectangle 22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8" name="Rectangle 2287"/>
          <p:cNvSpPr/>
          <p:nvPr userDrawn="1"/>
        </p:nvSpPr>
        <p:spPr>
          <a:xfrm>
            <a:off x="382746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9" name="Rectangle 2288"/>
          <p:cNvSpPr/>
          <p:nvPr userDrawn="1"/>
        </p:nvSpPr>
        <p:spPr>
          <a:xfrm>
            <a:off x="404010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0" name="Rectangle 2289"/>
          <p:cNvSpPr/>
          <p:nvPr userDrawn="1"/>
        </p:nvSpPr>
        <p:spPr>
          <a:xfrm>
            <a:off x="425274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1" name="Rectangle 2290"/>
          <p:cNvSpPr/>
          <p:nvPr userDrawn="1"/>
        </p:nvSpPr>
        <p:spPr>
          <a:xfrm>
            <a:off x="446537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2" name="Rectangle 2291"/>
          <p:cNvSpPr/>
          <p:nvPr userDrawn="1"/>
        </p:nvSpPr>
        <p:spPr>
          <a:xfrm>
            <a:off x="467801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3" name="Rectangle 2292"/>
          <p:cNvSpPr/>
          <p:nvPr userDrawn="1"/>
        </p:nvSpPr>
        <p:spPr>
          <a:xfrm>
            <a:off x="489065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4" name="Rectangle 2293"/>
          <p:cNvSpPr/>
          <p:nvPr userDrawn="1"/>
        </p:nvSpPr>
        <p:spPr>
          <a:xfrm>
            <a:off x="382746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5" name="Rectangle 2294"/>
          <p:cNvSpPr/>
          <p:nvPr userDrawn="1"/>
        </p:nvSpPr>
        <p:spPr>
          <a:xfrm>
            <a:off x="4040103"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6" name="Rectangle 2295"/>
          <p:cNvSpPr/>
          <p:nvPr userDrawn="1"/>
        </p:nvSpPr>
        <p:spPr>
          <a:xfrm>
            <a:off x="425274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7" name="Rectangle 2296"/>
          <p:cNvSpPr/>
          <p:nvPr userDrawn="1"/>
        </p:nvSpPr>
        <p:spPr>
          <a:xfrm>
            <a:off x="446537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8" name="Rectangle 2297"/>
          <p:cNvSpPr/>
          <p:nvPr userDrawn="1"/>
        </p:nvSpPr>
        <p:spPr>
          <a:xfrm>
            <a:off x="467801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9" name="Rectangle 2298"/>
          <p:cNvSpPr/>
          <p:nvPr userDrawn="1"/>
        </p:nvSpPr>
        <p:spPr>
          <a:xfrm>
            <a:off x="489065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0" name="Rectangle 2299"/>
          <p:cNvSpPr/>
          <p:nvPr userDrawn="1"/>
        </p:nvSpPr>
        <p:spPr>
          <a:xfrm>
            <a:off x="382746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1" name="Rectangle 2300"/>
          <p:cNvSpPr/>
          <p:nvPr userDrawn="1"/>
        </p:nvSpPr>
        <p:spPr>
          <a:xfrm>
            <a:off x="404010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2" name="Rectangle 2301"/>
          <p:cNvSpPr/>
          <p:nvPr userDrawn="1"/>
        </p:nvSpPr>
        <p:spPr>
          <a:xfrm>
            <a:off x="425274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3" name="Rectangle 2302"/>
          <p:cNvSpPr/>
          <p:nvPr userDrawn="1"/>
        </p:nvSpPr>
        <p:spPr>
          <a:xfrm>
            <a:off x="446537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4" name="Rectangle 2303"/>
          <p:cNvSpPr/>
          <p:nvPr userDrawn="1"/>
        </p:nvSpPr>
        <p:spPr>
          <a:xfrm>
            <a:off x="467801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5" name="Rectangle 2304"/>
          <p:cNvSpPr/>
          <p:nvPr userDrawn="1"/>
        </p:nvSpPr>
        <p:spPr>
          <a:xfrm>
            <a:off x="489065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6" name="Rectangle 2335"/>
          <p:cNvSpPr/>
          <p:nvPr userDrawn="1"/>
        </p:nvSpPr>
        <p:spPr>
          <a:xfrm>
            <a:off x="3827466"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7" name="Rectangle 2336"/>
          <p:cNvSpPr/>
          <p:nvPr userDrawn="1"/>
        </p:nvSpPr>
        <p:spPr>
          <a:xfrm>
            <a:off x="404010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8" name="Rectangle 2337"/>
          <p:cNvSpPr/>
          <p:nvPr userDrawn="1"/>
        </p:nvSpPr>
        <p:spPr>
          <a:xfrm>
            <a:off x="425274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9" name="Rectangle 2338"/>
          <p:cNvSpPr/>
          <p:nvPr userDrawn="1"/>
        </p:nvSpPr>
        <p:spPr>
          <a:xfrm>
            <a:off x="446537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0" name="Rectangle 2339"/>
          <p:cNvSpPr/>
          <p:nvPr userDrawn="1"/>
        </p:nvSpPr>
        <p:spPr>
          <a:xfrm>
            <a:off x="467801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1" name="Rectangle 2340"/>
          <p:cNvSpPr/>
          <p:nvPr userDrawn="1"/>
        </p:nvSpPr>
        <p:spPr>
          <a:xfrm>
            <a:off x="489065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2" name="Rectangle 2341"/>
          <p:cNvSpPr/>
          <p:nvPr userDrawn="1"/>
        </p:nvSpPr>
        <p:spPr>
          <a:xfrm>
            <a:off x="3827466"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3" name="Rectangle 2342"/>
          <p:cNvSpPr/>
          <p:nvPr userDrawn="1"/>
        </p:nvSpPr>
        <p:spPr>
          <a:xfrm>
            <a:off x="4040103"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4" name="Rectangle 2343"/>
          <p:cNvSpPr/>
          <p:nvPr userDrawn="1"/>
        </p:nvSpPr>
        <p:spPr>
          <a:xfrm>
            <a:off x="425274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5" name="Rectangle 2344"/>
          <p:cNvSpPr/>
          <p:nvPr userDrawn="1"/>
        </p:nvSpPr>
        <p:spPr>
          <a:xfrm>
            <a:off x="446537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6" name="Rectangle 2345"/>
          <p:cNvSpPr/>
          <p:nvPr userDrawn="1"/>
        </p:nvSpPr>
        <p:spPr>
          <a:xfrm>
            <a:off x="467801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7" name="Rectangle 2346"/>
          <p:cNvSpPr/>
          <p:nvPr userDrawn="1"/>
        </p:nvSpPr>
        <p:spPr>
          <a:xfrm>
            <a:off x="489065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8" name="Rectangle 2347"/>
          <p:cNvSpPr/>
          <p:nvPr userDrawn="1"/>
        </p:nvSpPr>
        <p:spPr>
          <a:xfrm>
            <a:off x="382746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9" name="Rectangle 2348"/>
          <p:cNvSpPr/>
          <p:nvPr userDrawn="1"/>
        </p:nvSpPr>
        <p:spPr>
          <a:xfrm>
            <a:off x="4040103"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0" name="Rectangle 2349"/>
          <p:cNvSpPr/>
          <p:nvPr userDrawn="1"/>
        </p:nvSpPr>
        <p:spPr>
          <a:xfrm>
            <a:off x="425274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1" name="Rectangle 2350"/>
          <p:cNvSpPr/>
          <p:nvPr userDrawn="1"/>
        </p:nvSpPr>
        <p:spPr>
          <a:xfrm>
            <a:off x="446537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2" name="Rectangle 2351"/>
          <p:cNvSpPr/>
          <p:nvPr userDrawn="1"/>
        </p:nvSpPr>
        <p:spPr>
          <a:xfrm>
            <a:off x="4678014"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3" name="Rectangle 2352"/>
          <p:cNvSpPr/>
          <p:nvPr userDrawn="1"/>
        </p:nvSpPr>
        <p:spPr>
          <a:xfrm>
            <a:off x="489065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4" name="Rectangle 2353"/>
          <p:cNvSpPr/>
          <p:nvPr userDrawn="1"/>
        </p:nvSpPr>
        <p:spPr>
          <a:xfrm>
            <a:off x="382746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5" name="Rectangle 2354"/>
          <p:cNvSpPr/>
          <p:nvPr userDrawn="1"/>
        </p:nvSpPr>
        <p:spPr>
          <a:xfrm>
            <a:off x="404010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6" name="Rectangle 2355"/>
          <p:cNvSpPr/>
          <p:nvPr userDrawn="1"/>
        </p:nvSpPr>
        <p:spPr>
          <a:xfrm>
            <a:off x="4252740"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7" name="Rectangle 2356"/>
          <p:cNvSpPr/>
          <p:nvPr userDrawn="1"/>
        </p:nvSpPr>
        <p:spPr>
          <a:xfrm>
            <a:off x="446537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8" name="Rectangle 2357"/>
          <p:cNvSpPr/>
          <p:nvPr userDrawn="1"/>
        </p:nvSpPr>
        <p:spPr>
          <a:xfrm>
            <a:off x="467801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9" name="Rectangle 2358"/>
          <p:cNvSpPr/>
          <p:nvPr userDrawn="1"/>
        </p:nvSpPr>
        <p:spPr>
          <a:xfrm>
            <a:off x="489065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0" name="Rectangle 2359"/>
          <p:cNvSpPr/>
          <p:nvPr userDrawn="1"/>
        </p:nvSpPr>
        <p:spPr>
          <a:xfrm>
            <a:off x="382746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1" name="Rectangle 2360"/>
          <p:cNvSpPr/>
          <p:nvPr userDrawn="1"/>
        </p:nvSpPr>
        <p:spPr>
          <a:xfrm>
            <a:off x="404010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2" name="Rectangle 2361"/>
          <p:cNvSpPr/>
          <p:nvPr userDrawn="1"/>
        </p:nvSpPr>
        <p:spPr>
          <a:xfrm>
            <a:off x="425274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3" name="Rectangle 2362"/>
          <p:cNvSpPr/>
          <p:nvPr userDrawn="1"/>
        </p:nvSpPr>
        <p:spPr>
          <a:xfrm>
            <a:off x="446537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4" name="Rectangle 2363"/>
          <p:cNvSpPr/>
          <p:nvPr userDrawn="1"/>
        </p:nvSpPr>
        <p:spPr>
          <a:xfrm>
            <a:off x="467801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5" name="Rectangle 2364"/>
          <p:cNvSpPr/>
          <p:nvPr userDrawn="1"/>
        </p:nvSpPr>
        <p:spPr>
          <a:xfrm>
            <a:off x="489065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6" name="Rectangle 2395"/>
          <p:cNvSpPr/>
          <p:nvPr userDrawn="1"/>
        </p:nvSpPr>
        <p:spPr>
          <a:xfrm>
            <a:off x="382746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7" name="Rectangle 2396"/>
          <p:cNvSpPr/>
          <p:nvPr userDrawn="1"/>
        </p:nvSpPr>
        <p:spPr>
          <a:xfrm>
            <a:off x="4040103"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8" name="Rectangle 2397"/>
          <p:cNvSpPr/>
          <p:nvPr userDrawn="1"/>
        </p:nvSpPr>
        <p:spPr>
          <a:xfrm>
            <a:off x="425274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9" name="Rectangle 2398"/>
          <p:cNvSpPr/>
          <p:nvPr userDrawn="1"/>
        </p:nvSpPr>
        <p:spPr>
          <a:xfrm>
            <a:off x="446537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0" name="Rectangle 2399"/>
          <p:cNvSpPr/>
          <p:nvPr userDrawn="1"/>
        </p:nvSpPr>
        <p:spPr>
          <a:xfrm>
            <a:off x="467801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1" name="Rectangle 2400"/>
          <p:cNvSpPr/>
          <p:nvPr userDrawn="1"/>
        </p:nvSpPr>
        <p:spPr>
          <a:xfrm>
            <a:off x="489065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2" name="Rectangle 2401"/>
          <p:cNvSpPr/>
          <p:nvPr userDrawn="1"/>
        </p:nvSpPr>
        <p:spPr>
          <a:xfrm>
            <a:off x="382746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3" name="Rectangle 2402"/>
          <p:cNvSpPr/>
          <p:nvPr userDrawn="1"/>
        </p:nvSpPr>
        <p:spPr>
          <a:xfrm>
            <a:off x="404010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4" name="Rectangle 2403"/>
          <p:cNvSpPr/>
          <p:nvPr userDrawn="1"/>
        </p:nvSpPr>
        <p:spPr>
          <a:xfrm>
            <a:off x="425274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5" name="Rectangle 2404"/>
          <p:cNvSpPr/>
          <p:nvPr userDrawn="1"/>
        </p:nvSpPr>
        <p:spPr>
          <a:xfrm>
            <a:off x="4465377"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6" name="Rectangle 2405"/>
          <p:cNvSpPr/>
          <p:nvPr userDrawn="1"/>
        </p:nvSpPr>
        <p:spPr>
          <a:xfrm>
            <a:off x="467801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7" name="Rectangle 2406"/>
          <p:cNvSpPr/>
          <p:nvPr userDrawn="1"/>
        </p:nvSpPr>
        <p:spPr>
          <a:xfrm>
            <a:off x="489065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8" name="Rectangle 2407"/>
          <p:cNvSpPr/>
          <p:nvPr userDrawn="1"/>
        </p:nvSpPr>
        <p:spPr>
          <a:xfrm>
            <a:off x="382746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9" name="Rectangle 2408"/>
          <p:cNvSpPr/>
          <p:nvPr userDrawn="1"/>
        </p:nvSpPr>
        <p:spPr>
          <a:xfrm>
            <a:off x="404010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0" name="Rectangle 2409"/>
          <p:cNvSpPr/>
          <p:nvPr userDrawn="1"/>
        </p:nvSpPr>
        <p:spPr>
          <a:xfrm>
            <a:off x="425274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1" name="Rectangle 2410"/>
          <p:cNvSpPr/>
          <p:nvPr userDrawn="1"/>
        </p:nvSpPr>
        <p:spPr>
          <a:xfrm>
            <a:off x="446537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2" name="Rectangle 2411"/>
          <p:cNvSpPr/>
          <p:nvPr userDrawn="1"/>
        </p:nvSpPr>
        <p:spPr>
          <a:xfrm>
            <a:off x="467801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3" name="Rectangle 2412"/>
          <p:cNvSpPr/>
          <p:nvPr userDrawn="1"/>
        </p:nvSpPr>
        <p:spPr>
          <a:xfrm>
            <a:off x="489065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4" name="Rectangle 24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5" name="Rectangle 24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6" name="Rectangle 24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7" name="Rectangle 24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8" name="Rectangle 24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9" name="Rectangle 24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0" name="Rectangle 2419"/>
          <p:cNvSpPr/>
          <p:nvPr userDrawn="1"/>
        </p:nvSpPr>
        <p:spPr>
          <a:xfrm>
            <a:off x="382746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1" name="Rectangle 2420"/>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2" name="Rectangle 2421"/>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3" name="Rectangle 2422"/>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4" name="Rectangle 2423"/>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5" name="Rectangle 2424"/>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6" name="Rectangle 24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7" name="Rectangle 24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8" name="Rectangle 24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9" name="Rectangle 24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0" name="Rectangle 24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1" name="Rectangle 24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2" name="Rectangle 24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3" name="Rectangle 24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4" name="Rectangle 24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5" name="Rectangle 24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6" name="Rectangle 24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7" name="Rectangle 24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8" name="Rectangle 2437"/>
          <p:cNvSpPr/>
          <p:nvPr userDrawn="1"/>
        </p:nvSpPr>
        <p:spPr>
          <a:xfrm>
            <a:off x="510328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9" name="Rectangle 2438"/>
          <p:cNvSpPr/>
          <p:nvPr userDrawn="1"/>
        </p:nvSpPr>
        <p:spPr>
          <a:xfrm>
            <a:off x="531592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0" name="Rectangle 2439"/>
          <p:cNvSpPr/>
          <p:nvPr userDrawn="1"/>
        </p:nvSpPr>
        <p:spPr>
          <a:xfrm>
            <a:off x="552856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1" name="Rectangle 2440"/>
          <p:cNvSpPr/>
          <p:nvPr userDrawn="1"/>
        </p:nvSpPr>
        <p:spPr>
          <a:xfrm>
            <a:off x="57411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2" name="Rectangle 2441"/>
          <p:cNvSpPr/>
          <p:nvPr userDrawn="1"/>
        </p:nvSpPr>
        <p:spPr>
          <a:xfrm>
            <a:off x="595383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3" name="Rectangle 2442"/>
          <p:cNvSpPr/>
          <p:nvPr userDrawn="1"/>
        </p:nvSpPr>
        <p:spPr>
          <a:xfrm>
            <a:off x="616647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4" name="Rectangle 2443"/>
          <p:cNvSpPr/>
          <p:nvPr userDrawn="1"/>
        </p:nvSpPr>
        <p:spPr>
          <a:xfrm>
            <a:off x="510328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5" name="Rectangle 2444"/>
          <p:cNvSpPr/>
          <p:nvPr userDrawn="1"/>
        </p:nvSpPr>
        <p:spPr>
          <a:xfrm>
            <a:off x="531592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6" name="Rectangle 2445"/>
          <p:cNvSpPr/>
          <p:nvPr userDrawn="1"/>
        </p:nvSpPr>
        <p:spPr>
          <a:xfrm>
            <a:off x="552856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7" name="Rectangle 2446"/>
          <p:cNvSpPr/>
          <p:nvPr userDrawn="1"/>
        </p:nvSpPr>
        <p:spPr>
          <a:xfrm>
            <a:off x="57411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8" name="Rectangle 2447"/>
          <p:cNvSpPr/>
          <p:nvPr userDrawn="1"/>
        </p:nvSpPr>
        <p:spPr>
          <a:xfrm>
            <a:off x="595383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9" name="Rectangle 2448"/>
          <p:cNvSpPr/>
          <p:nvPr userDrawn="1"/>
        </p:nvSpPr>
        <p:spPr>
          <a:xfrm>
            <a:off x="616647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0" name="Rectangle 2449"/>
          <p:cNvSpPr/>
          <p:nvPr userDrawn="1"/>
        </p:nvSpPr>
        <p:spPr>
          <a:xfrm>
            <a:off x="510328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1" name="Rectangle 2450"/>
          <p:cNvSpPr/>
          <p:nvPr userDrawn="1"/>
        </p:nvSpPr>
        <p:spPr>
          <a:xfrm>
            <a:off x="531592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2" name="Rectangle 2451"/>
          <p:cNvSpPr/>
          <p:nvPr userDrawn="1"/>
        </p:nvSpPr>
        <p:spPr>
          <a:xfrm>
            <a:off x="552856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3" name="Rectangle 2452"/>
          <p:cNvSpPr/>
          <p:nvPr userDrawn="1"/>
        </p:nvSpPr>
        <p:spPr>
          <a:xfrm>
            <a:off x="574119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4" name="Rectangle 2453"/>
          <p:cNvSpPr/>
          <p:nvPr userDrawn="1"/>
        </p:nvSpPr>
        <p:spPr>
          <a:xfrm>
            <a:off x="5953836"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5" name="Rectangle 2454"/>
          <p:cNvSpPr/>
          <p:nvPr userDrawn="1"/>
        </p:nvSpPr>
        <p:spPr>
          <a:xfrm>
            <a:off x="616647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6" name="Rectangle 2455"/>
          <p:cNvSpPr/>
          <p:nvPr userDrawn="1"/>
        </p:nvSpPr>
        <p:spPr>
          <a:xfrm>
            <a:off x="510328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7" name="Rectangle 2456"/>
          <p:cNvSpPr/>
          <p:nvPr userDrawn="1"/>
        </p:nvSpPr>
        <p:spPr>
          <a:xfrm>
            <a:off x="531592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8" name="Rectangle 2457"/>
          <p:cNvSpPr/>
          <p:nvPr userDrawn="1"/>
        </p:nvSpPr>
        <p:spPr>
          <a:xfrm>
            <a:off x="5528562"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9" name="Rectangle 2458"/>
          <p:cNvSpPr/>
          <p:nvPr userDrawn="1"/>
        </p:nvSpPr>
        <p:spPr>
          <a:xfrm>
            <a:off x="574119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0" name="Rectangle 2459"/>
          <p:cNvSpPr/>
          <p:nvPr userDrawn="1"/>
        </p:nvSpPr>
        <p:spPr>
          <a:xfrm>
            <a:off x="595383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1" name="Rectangle 2460"/>
          <p:cNvSpPr/>
          <p:nvPr userDrawn="1"/>
        </p:nvSpPr>
        <p:spPr>
          <a:xfrm>
            <a:off x="616647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2" name="Rectangle 2461"/>
          <p:cNvSpPr/>
          <p:nvPr userDrawn="1"/>
        </p:nvSpPr>
        <p:spPr>
          <a:xfrm>
            <a:off x="510328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3" name="Rectangle 2462"/>
          <p:cNvSpPr/>
          <p:nvPr userDrawn="1"/>
        </p:nvSpPr>
        <p:spPr>
          <a:xfrm>
            <a:off x="531592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4" name="Rectangle 2463"/>
          <p:cNvSpPr/>
          <p:nvPr userDrawn="1"/>
        </p:nvSpPr>
        <p:spPr>
          <a:xfrm>
            <a:off x="552856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5" name="Rectangle 2464"/>
          <p:cNvSpPr/>
          <p:nvPr userDrawn="1"/>
        </p:nvSpPr>
        <p:spPr>
          <a:xfrm>
            <a:off x="574119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6" name="Rectangle 2465"/>
          <p:cNvSpPr/>
          <p:nvPr userDrawn="1"/>
        </p:nvSpPr>
        <p:spPr>
          <a:xfrm>
            <a:off x="595383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7" name="Rectangle 2466"/>
          <p:cNvSpPr/>
          <p:nvPr userDrawn="1"/>
        </p:nvSpPr>
        <p:spPr>
          <a:xfrm>
            <a:off x="6166473"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8" name="Rectangle 2467"/>
          <p:cNvSpPr/>
          <p:nvPr userDrawn="1"/>
        </p:nvSpPr>
        <p:spPr>
          <a:xfrm>
            <a:off x="510328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9" name="Rectangle 2468"/>
          <p:cNvSpPr/>
          <p:nvPr userDrawn="1"/>
        </p:nvSpPr>
        <p:spPr>
          <a:xfrm>
            <a:off x="531592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0" name="Rectangle 2469"/>
          <p:cNvSpPr/>
          <p:nvPr userDrawn="1"/>
        </p:nvSpPr>
        <p:spPr>
          <a:xfrm>
            <a:off x="552856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1" name="Rectangle 2470"/>
          <p:cNvSpPr/>
          <p:nvPr userDrawn="1"/>
        </p:nvSpPr>
        <p:spPr>
          <a:xfrm>
            <a:off x="574119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2" name="Rectangle 2471"/>
          <p:cNvSpPr/>
          <p:nvPr userDrawn="1"/>
        </p:nvSpPr>
        <p:spPr>
          <a:xfrm>
            <a:off x="5953836"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3" name="Rectangle 2472"/>
          <p:cNvSpPr/>
          <p:nvPr userDrawn="1"/>
        </p:nvSpPr>
        <p:spPr>
          <a:xfrm>
            <a:off x="616647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4" name="Rectangle 24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5" name="Rectangle 24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6" name="Rectangle 24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7" name="Rectangle 24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8" name="Rectangle 24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9" name="Rectangle 24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0" name="Rectangle 2479"/>
          <p:cNvSpPr/>
          <p:nvPr userDrawn="1"/>
        </p:nvSpPr>
        <p:spPr>
          <a:xfrm>
            <a:off x="510328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1" name="Rectangle 2480"/>
          <p:cNvSpPr/>
          <p:nvPr userDrawn="1"/>
        </p:nvSpPr>
        <p:spPr>
          <a:xfrm>
            <a:off x="5315925"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2" name="Rectangle 2481"/>
          <p:cNvSpPr/>
          <p:nvPr userDrawn="1"/>
        </p:nvSpPr>
        <p:spPr>
          <a:xfrm>
            <a:off x="552856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3" name="Rectangle 2482"/>
          <p:cNvSpPr/>
          <p:nvPr userDrawn="1"/>
        </p:nvSpPr>
        <p:spPr>
          <a:xfrm>
            <a:off x="574119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4" name="Rectangle 2483"/>
          <p:cNvSpPr/>
          <p:nvPr userDrawn="1"/>
        </p:nvSpPr>
        <p:spPr>
          <a:xfrm>
            <a:off x="5953836"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5" name="Rectangle 2484"/>
          <p:cNvSpPr/>
          <p:nvPr userDrawn="1"/>
        </p:nvSpPr>
        <p:spPr>
          <a:xfrm>
            <a:off x="616647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6" name="Rectangle 2485"/>
          <p:cNvSpPr/>
          <p:nvPr userDrawn="1"/>
        </p:nvSpPr>
        <p:spPr>
          <a:xfrm>
            <a:off x="510328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7" name="Rectangle 2486"/>
          <p:cNvSpPr/>
          <p:nvPr userDrawn="1"/>
        </p:nvSpPr>
        <p:spPr>
          <a:xfrm>
            <a:off x="531592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8" name="Rectangle 2487"/>
          <p:cNvSpPr/>
          <p:nvPr userDrawn="1"/>
        </p:nvSpPr>
        <p:spPr>
          <a:xfrm>
            <a:off x="552856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9" name="Rectangle 2488"/>
          <p:cNvSpPr/>
          <p:nvPr userDrawn="1"/>
        </p:nvSpPr>
        <p:spPr>
          <a:xfrm>
            <a:off x="574119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0" name="Rectangle 2489"/>
          <p:cNvSpPr/>
          <p:nvPr userDrawn="1"/>
        </p:nvSpPr>
        <p:spPr>
          <a:xfrm>
            <a:off x="595383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1" name="Rectangle 2490"/>
          <p:cNvSpPr/>
          <p:nvPr userDrawn="1"/>
        </p:nvSpPr>
        <p:spPr>
          <a:xfrm>
            <a:off x="616647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2" name="Rectangle 2491"/>
          <p:cNvSpPr/>
          <p:nvPr userDrawn="1"/>
        </p:nvSpPr>
        <p:spPr>
          <a:xfrm>
            <a:off x="5103288"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3" name="Rectangle 2492"/>
          <p:cNvSpPr/>
          <p:nvPr userDrawn="1"/>
        </p:nvSpPr>
        <p:spPr>
          <a:xfrm>
            <a:off x="531592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4" name="Rectangle 2493"/>
          <p:cNvSpPr/>
          <p:nvPr userDrawn="1"/>
        </p:nvSpPr>
        <p:spPr>
          <a:xfrm>
            <a:off x="552856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5" name="Rectangle 2494"/>
          <p:cNvSpPr/>
          <p:nvPr userDrawn="1"/>
        </p:nvSpPr>
        <p:spPr>
          <a:xfrm>
            <a:off x="5741199"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6" name="Rectangle 2495"/>
          <p:cNvSpPr/>
          <p:nvPr userDrawn="1"/>
        </p:nvSpPr>
        <p:spPr>
          <a:xfrm>
            <a:off x="595383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7" name="Rectangle 2496"/>
          <p:cNvSpPr/>
          <p:nvPr userDrawn="1"/>
        </p:nvSpPr>
        <p:spPr>
          <a:xfrm>
            <a:off x="616647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8" name="Rectangle 2527"/>
          <p:cNvSpPr/>
          <p:nvPr userDrawn="1"/>
        </p:nvSpPr>
        <p:spPr>
          <a:xfrm>
            <a:off x="510328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9" name="Rectangle 2528"/>
          <p:cNvSpPr/>
          <p:nvPr userDrawn="1"/>
        </p:nvSpPr>
        <p:spPr>
          <a:xfrm>
            <a:off x="531592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0" name="Rectangle 2529"/>
          <p:cNvSpPr/>
          <p:nvPr userDrawn="1"/>
        </p:nvSpPr>
        <p:spPr>
          <a:xfrm>
            <a:off x="552856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1" name="Rectangle 2530"/>
          <p:cNvSpPr/>
          <p:nvPr userDrawn="1"/>
        </p:nvSpPr>
        <p:spPr>
          <a:xfrm>
            <a:off x="574119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2" name="Rectangle 2531"/>
          <p:cNvSpPr/>
          <p:nvPr userDrawn="1"/>
        </p:nvSpPr>
        <p:spPr>
          <a:xfrm>
            <a:off x="595383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3" name="Rectangle 2532"/>
          <p:cNvSpPr/>
          <p:nvPr userDrawn="1"/>
        </p:nvSpPr>
        <p:spPr>
          <a:xfrm>
            <a:off x="616647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4" name="Rectangle 2533"/>
          <p:cNvSpPr/>
          <p:nvPr userDrawn="1"/>
        </p:nvSpPr>
        <p:spPr>
          <a:xfrm>
            <a:off x="510328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5" name="Rectangle 2534"/>
          <p:cNvSpPr/>
          <p:nvPr userDrawn="1"/>
        </p:nvSpPr>
        <p:spPr>
          <a:xfrm>
            <a:off x="531592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6" name="Rectangle 2535"/>
          <p:cNvSpPr/>
          <p:nvPr userDrawn="1"/>
        </p:nvSpPr>
        <p:spPr>
          <a:xfrm>
            <a:off x="552856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7" name="Rectangle 2536"/>
          <p:cNvSpPr/>
          <p:nvPr userDrawn="1"/>
        </p:nvSpPr>
        <p:spPr>
          <a:xfrm>
            <a:off x="574119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8" name="Rectangle 2537"/>
          <p:cNvSpPr/>
          <p:nvPr userDrawn="1"/>
        </p:nvSpPr>
        <p:spPr>
          <a:xfrm>
            <a:off x="595383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9" name="Rectangle 2538"/>
          <p:cNvSpPr/>
          <p:nvPr userDrawn="1"/>
        </p:nvSpPr>
        <p:spPr>
          <a:xfrm>
            <a:off x="616647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0" name="Rectangle 2539"/>
          <p:cNvSpPr/>
          <p:nvPr userDrawn="1"/>
        </p:nvSpPr>
        <p:spPr>
          <a:xfrm>
            <a:off x="510328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1" name="Rectangle 2540"/>
          <p:cNvSpPr/>
          <p:nvPr userDrawn="1"/>
        </p:nvSpPr>
        <p:spPr>
          <a:xfrm>
            <a:off x="531592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2" name="Rectangle 2541"/>
          <p:cNvSpPr/>
          <p:nvPr userDrawn="1"/>
        </p:nvSpPr>
        <p:spPr>
          <a:xfrm>
            <a:off x="552856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3" name="Rectangle 2542"/>
          <p:cNvSpPr/>
          <p:nvPr userDrawn="1"/>
        </p:nvSpPr>
        <p:spPr>
          <a:xfrm>
            <a:off x="574119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4" name="Rectangle 2543"/>
          <p:cNvSpPr/>
          <p:nvPr userDrawn="1"/>
        </p:nvSpPr>
        <p:spPr>
          <a:xfrm>
            <a:off x="5953836"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5" name="Rectangle 2544"/>
          <p:cNvSpPr/>
          <p:nvPr userDrawn="1"/>
        </p:nvSpPr>
        <p:spPr>
          <a:xfrm>
            <a:off x="616647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6" name="Rectangle 2545"/>
          <p:cNvSpPr/>
          <p:nvPr userDrawn="1"/>
        </p:nvSpPr>
        <p:spPr>
          <a:xfrm>
            <a:off x="510328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7" name="Rectangle 2546"/>
          <p:cNvSpPr/>
          <p:nvPr userDrawn="1"/>
        </p:nvSpPr>
        <p:spPr>
          <a:xfrm>
            <a:off x="5315925"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8" name="Rectangle 2547"/>
          <p:cNvSpPr/>
          <p:nvPr userDrawn="1"/>
        </p:nvSpPr>
        <p:spPr>
          <a:xfrm>
            <a:off x="552856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9" name="Rectangle 2548"/>
          <p:cNvSpPr/>
          <p:nvPr userDrawn="1"/>
        </p:nvSpPr>
        <p:spPr>
          <a:xfrm>
            <a:off x="574119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0" name="Rectangle 2549"/>
          <p:cNvSpPr/>
          <p:nvPr userDrawn="1"/>
        </p:nvSpPr>
        <p:spPr>
          <a:xfrm>
            <a:off x="5953836"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1" name="Rectangle 2550"/>
          <p:cNvSpPr/>
          <p:nvPr userDrawn="1"/>
        </p:nvSpPr>
        <p:spPr>
          <a:xfrm>
            <a:off x="616647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2" name="Rectangle 2551"/>
          <p:cNvSpPr/>
          <p:nvPr userDrawn="1"/>
        </p:nvSpPr>
        <p:spPr>
          <a:xfrm>
            <a:off x="510328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3" name="Rectangle 2552"/>
          <p:cNvSpPr/>
          <p:nvPr userDrawn="1"/>
        </p:nvSpPr>
        <p:spPr>
          <a:xfrm>
            <a:off x="531592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4" name="Rectangle 2553"/>
          <p:cNvSpPr/>
          <p:nvPr userDrawn="1"/>
        </p:nvSpPr>
        <p:spPr>
          <a:xfrm>
            <a:off x="552856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5" name="Rectangle 2554"/>
          <p:cNvSpPr/>
          <p:nvPr userDrawn="1"/>
        </p:nvSpPr>
        <p:spPr>
          <a:xfrm>
            <a:off x="574119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6" name="Rectangle 2555"/>
          <p:cNvSpPr/>
          <p:nvPr userDrawn="1"/>
        </p:nvSpPr>
        <p:spPr>
          <a:xfrm>
            <a:off x="5953836"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7" name="Rectangle 2556"/>
          <p:cNvSpPr/>
          <p:nvPr userDrawn="1"/>
        </p:nvSpPr>
        <p:spPr>
          <a:xfrm>
            <a:off x="616647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8" name="Rectangle 2587"/>
          <p:cNvSpPr/>
          <p:nvPr userDrawn="1"/>
        </p:nvSpPr>
        <p:spPr>
          <a:xfrm>
            <a:off x="510328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9" name="Rectangle 2588"/>
          <p:cNvSpPr/>
          <p:nvPr userDrawn="1"/>
        </p:nvSpPr>
        <p:spPr>
          <a:xfrm>
            <a:off x="531592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0" name="Rectangle 2589"/>
          <p:cNvSpPr/>
          <p:nvPr userDrawn="1"/>
        </p:nvSpPr>
        <p:spPr>
          <a:xfrm>
            <a:off x="552856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1" name="Rectangle 2590"/>
          <p:cNvSpPr/>
          <p:nvPr userDrawn="1"/>
        </p:nvSpPr>
        <p:spPr>
          <a:xfrm>
            <a:off x="574119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2" name="Rectangle 2591"/>
          <p:cNvSpPr/>
          <p:nvPr userDrawn="1"/>
        </p:nvSpPr>
        <p:spPr>
          <a:xfrm>
            <a:off x="5953836"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3" name="Rectangle 2592"/>
          <p:cNvSpPr/>
          <p:nvPr userDrawn="1"/>
        </p:nvSpPr>
        <p:spPr>
          <a:xfrm>
            <a:off x="616647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4" name="Rectangle 2593"/>
          <p:cNvSpPr/>
          <p:nvPr userDrawn="1"/>
        </p:nvSpPr>
        <p:spPr>
          <a:xfrm>
            <a:off x="510328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5" name="Rectangle 2594"/>
          <p:cNvSpPr/>
          <p:nvPr userDrawn="1"/>
        </p:nvSpPr>
        <p:spPr>
          <a:xfrm>
            <a:off x="531592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6" name="Rectangle 2595"/>
          <p:cNvSpPr/>
          <p:nvPr userDrawn="1"/>
        </p:nvSpPr>
        <p:spPr>
          <a:xfrm>
            <a:off x="552856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7" name="Rectangle 2596"/>
          <p:cNvSpPr/>
          <p:nvPr userDrawn="1"/>
        </p:nvSpPr>
        <p:spPr>
          <a:xfrm>
            <a:off x="5741199"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8" name="Rectangle 2597"/>
          <p:cNvSpPr/>
          <p:nvPr userDrawn="1"/>
        </p:nvSpPr>
        <p:spPr>
          <a:xfrm>
            <a:off x="595383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9" name="Rectangle 2598"/>
          <p:cNvSpPr/>
          <p:nvPr userDrawn="1"/>
        </p:nvSpPr>
        <p:spPr>
          <a:xfrm>
            <a:off x="616647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0" name="Rectangle 2599"/>
          <p:cNvSpPr/>
          <p:nvPr userDrawn="1"/>
        </p:nvSpPr>
        <p:spPr>
          <a:xfrm>
            <a:off x="510328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1" name="Rectangle 2600"/>
          <p:cNvSpPr/>
          <p:nvPr userDrawn="1"/>
        </p:nvSpPr>
        <p:spPr>
          <a:xfrm>
            <a:off x="531592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2" name="Rectangle 2601"/>
          <p:cNvSpPr/>
          <p:nvPr userDrawn="1"/>
        </p:nvSpPr>
        <p:spPr>
          <a:xfrm>
            <a:off x="5528562"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3" name="Rectangle 2602"/>
          <p:cNvSpPr/>
          <p:nvPr userDrawn="1"/>
        </p:nvSpPr>
        <p:spPr>
          <a:xfrm>
            <a:off x="574119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4" name="Rectangle 2603"/>
          <p:cNvSpPr/>
          <p:nvPr userDrawn="1"/>
        </p:nvSpPr>
        <p:spPr>
          <a:xfrm>
            <a:off x="595383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5" name="Rectangle 2604"/>
          <p:cNvSpPr/>
          <p:nvPr userDrawn="1"/>
        </p:nvSpPr>
        <p:spPr>
          <a:xfrm>
            <a:off x="616647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6" name="Rectangle 26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7" name="Rectangle 26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8" name="Rectangle 26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9" name="Rectangle 26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0" name="Rectangle 26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1" name="Rectangle 26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2" name="Rectangle 2611"/>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3" name="Rectangle 2612"/>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4" name="Rectangle 2613"/>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5" name="Rectangle 2614"/>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6" name="Rectangle 2615"/>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7" name="Rectangle 2616"/>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8" name="Rectangle 26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9" name="Rectangle 26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0" name="Rectangle 26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1" name="Rectangle 26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2" name="Rectangle 26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3" name="Rectangle 26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4" name="Rectangle 26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5" name="Rectangle 26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6" name="Rectangle 26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7" name="Rectangle 26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8" name="Rectangle 26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9" name="Rectangle 26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0" name="Rectangle 2629"/>
          <p:cNvSpPr/>
          <p:nvPr userDrawn="1"/>
        </p:nvSpPr>
        <p:spPr>
          <a:xfrm>
            <a:off x="637911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1" name="Rectangle 2630"/>
          <p:cNvSpPr/>
          <p:nvPr userDrawn="1"/>
        </p:nvSpPr>
        <p:spPr>
          <a:xfrm>
            <a:off x="659174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2" name="Rectangle 2631"/>
          <p:cNvSpPr/>
          <p:nvPr userDrawn="1"/>
        </p:nvSpPr>
        <p:spPr>
          <a:xfrm>
            <a:off x="680438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3" name="Rectangle 2632"/>
          <p:cNvSpPr/>
          <p:nvPr userDrawn="1"/>
        </p:nvSpPr>
        <p:spPr>
          <a:xfrm>
            <a:off x="701702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4" name="Rectangle 2633"/>
          <p:cNvSpPr/>
          <p:nvPr userDrawn="1"/>
        </p:nvSpPr>
        <p:spPr>
          <a:xfrm>
            <a:off x="722965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5" name="Rectangle 2634"/>
          <p:cNvSpPr/>
          <p:nvPr userDrawn="1"/>
        </p:nvSpPr>
        <p:spPr>
          <a:xfrm>
            <a:off x="744229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6" name="Rectangle 2635"/>
          <p:cNvSpPr/>
          <p:nvPr userDrawn="1"/>
        </p:nvSpPr>
        <p:spPr>
          <a:xfrm>
            <a:off x="637911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7" name="Rectangle 2636"/>
          <p:cNvSpPr/>
          <p:nvPr userDrawn="1"/>
        </p:nvSpPr>
        <p:spPr>
          <a:xfrm>
            <a:off x="659174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8" name="Rectangle 2637"/>
          <p:cNvSpPr/>
          <p:nvPr userDrawn="1"/>
        </p:nvSpPr>
        <p:spPr>
          <a:xfrm>
            <a:off x="680438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9" name="Rectangle 2638"/>
          <p:cNvSpPr/>
          <p:nvPr userDrawn="1"/>
        </p:nvSpPr>
        <p:spPr>
          <a:xfrm>
            <a:off x="701702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0" name="Rectangle 2639"/>
          <p:cNvSpPr/>
          <p:nvPr userDrawn="1"/>
        </p:nvSpPr>
        <p:spPr>
          <a:xfrm>
            <a:off x="7229658"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1" name="Rectangle 2640"/>
          <p:cNvSpPr/>
          <p:nvPr userDrawn="1"/>
        </p:nvSpPr>
        <p:spPr>
          <a:xfrm>
            <a:off x="744229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2" name="Rectangle 2641"/>
          <p:cNvSpPr/>
          <p:nvPr userDrawn="1"/>
        </p:nvSpPr>
        <p:spPr>
          <a:xfrm>
            <a:off x="637911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3" name="Rectangle 2642"/>
          <p:cNvSpPr/>
          <p:nvPr userDrawn="1"/>
        </p:nvSpPr>
        <p:spPr>
          <a:xfrm>
            <a:off x="6591747"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4" name="Rectangle 2643"/>
          <p:cNvSpPr/>
          <p:nvPr userDrawn="1"/>
        </p:nvSpPr>
        <p:spPr>
          <a:xfrm>
            <a:off x="680438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5" name="Rectangle 2644"/>
          <p:cNvSpPr/>
          <p:nvPr userDrawn="1"/>
        </p:nvSpPr>
        <p:spPr>
          <a:xfrm>
            <a:off x="701702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6" name="Rectangle 2645"/>
          <p:cNvSpPr/>
          <p:nvPr userDrawn="1"/>
        </p:nvSpPr>
        <p:spPr>
          <a:xfrm>
            <a:off x="722965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7" name="Rectangle 2646"/>
          <p:cNvSpPr/>
          <p:nvPr userDrawn="1"/>
        </p:nvSpPr>
        <p:spPr>
          <a:xfrm>
            <a:off x="744229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8" name="Rectangle 2647"/>
          <p:cNvSpPr/>
          <p:nvPr userDrawn="1"/>
        </p:nvSpPr>
        <p:spPr>
          <a:xfrm>
            <a:off x="637911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9" name="Rectangle 2648"/>
          <p:cNvSpPr/>
          <p:nvPr userDrawn="1"/>
        </p:nvSpPr>
        <p:spPr>
          <a:xfrm>
            <a:off x="659174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0" name="Rectangle 2649"/>
          <p:cNvSpPr/>
          <p:nvPr userDrawn="1"/>
        </p:nvSpPr>
        <p:spPr>
          <a:xfrm>
            <a:off x="680438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1" name="Rectangle 2650"/>
          <p:cNvSpPr/>
          <p:nvPr userDrawn="1"/>
        </p:nvSpPr>
        <p:spPr>
          <a:xfrm>
            <a:off x="701702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2" name="Rectangle 2651"/>
          <p:cNvSpPr/>
          <p:nvPr userDrawn="1"/>
        </p:nvSpPr>
        <p:spPr>
          <a:xfrm>
            <a:off x="722965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3" name="Rectangle 2652"/>
          <p:cNvSpPr/>
          <p:nvPr userDrawn="1"/>
        </p:nvSpPr>
        <p:spPr>
          <a:xfrm>
            <a:off x="744229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4" name="Rectangle 2653"/>
          <p:cNvSpPr/>
          <p:nvPr userDrawn="1"/>
        </p:nvSpPr>
        <p:spPr>
          <a:xfrm>
            <a:off x="637911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5" name="Rectangle 2654"/>
          <p:cNvSpPr/>
          <p:nvPr userDrawn="1"/>
        </p:nvSpPr>
        <p:spPr>
          <a:xfrm>
            <a:off x="659174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6" name="Rectangle 2655"/>
          <p:cNvSpPr/>
          <p:nvPr userDrawn="1"/>
        </p:nvSpPr>
        <p:spPr>
          <a:xfrm>
            <a:off x="680438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7" name="Rectangle 2656"/>
          <p:cNvSpPr/>
          <p:nvPr userDrawn="1"/>
        </p:nvSpPr>
        <p:spPr>
          <a:xfrm>
            <a:off x="7017021"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8" name="Rectangle 2657"/>
          <p:cNvSpPr/>
          <p:nvPr userDrawn="1"/>
        </p:nvSpPr>
        <p:spPr>
          <a:xfrm>
            <a:off x="722965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9" name="Rectangle 2658"/>
          <p:cNvSpPr/>
          <p:nvPr userDrawn="1"/>
        </p:nvSpPr>
        <p:spPr>
          <a:xfrm>
            <a:off x="7442295"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0" name="Rectangle 2659"/>
          <p:cNvSpPr/>
          <p:nvPr userDrawn="1"/>
        </p:nvSpPr>
        <p:spPr>
          <a:xfrm>
            <a:off x="637911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1" name="Rectangle 2660"/>
          <p:cNvSpPr/>
          <p:nvPr userDrawn="1"/>
        </p:nvSpPr>
        <p:spPr>
          <a:xfrm>
            <a:off x="659174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2" name="Rectangle 2661"/>
          <p:cNvSpPr/>
          <p:nvPr userDrawn="1"/>
        </p:nvSpPr>
        <p:spPr>
          <a:xfrm>
            <a:off x="680438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3" name="Rectangle 2662"/>
          <p:cNvSpPr/>
          <p:nvPr userDrawn="1"/>
        </p:nvSpPr>
        <p:spPr>
          <a:xfrm>
            <a:off x="701702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4" name="Rectangle 2663"/>
          <p:cNvSpPr/>
          <p:nvPr userDrawn="1"/>
        </p:nvSpPr>
        <p:spPr>
          <a:xfrm>
            <a:off x="722965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5" name="Rectangle 2664"/>
          <p:cNvSpPr/>
          <p:nvPr userDrawn="1"/>
        </p:nvSpPr>
        <p:spPr>
          <a:xfrm>
            <a:off x="744229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6" name="Rectangle 26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7" name="Rectangle 2666"/>
          <p:cNvSpPr/>
          <p:nvPr userDrawn="1"/>
        </p:nvSpPr>
        <p:spPr>
          <a:xfrm>
            <a:off x="659174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8" name="Rectangle 26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9" name="Rectangle 26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0" name="Rectangle 26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1" name="Rectangle 26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2" name="Rectangle 2671"/>
          <p:cNvSpPr/>
          <p:nvPr userDrawn="1"/>
        </p:nvSpPr>
        <p:spPr>
          <a:xfrm>
            <a:off x="6379110"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3" name="Rectangle 2672"/>
          <p:cNvSpPr/>
          <p:nvPr userDrawn="1"/>
        </p:nvSpPr>
        <p:spPr>
          <a:xfrm>
            <a:off x="659174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4" name="Rectangle 2673"/>
          <p:cNvSpPr/>
          <p:nvPr userDrawn="1"/>
        </p:nvSpPr>
        <p:spPr>
          <a:xfrm>
            <a:off x="6804384" y="17145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5" name="Rectangle 2674"/>
          <p:cNvSpPr/>
          <p:nvPr userDrawn="1"/>
        </p:nvSpPr>
        <p:spPr>
          <a:xfrm>
            <a:off x="701702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6" name="Rectangle 2675"/>
          <p:cNvSpPr/>
          <p:nvPr userDrawn="1"/>
        </p:nvSpPr>
        <p:spPr>
          <a:xfrm>
            <a:off x="7229658"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7" name="Rectangle 2676"/>
          <p:cNvSpPr/>
          <p:nvPr userDrawn="1"/>
        </p:nvSpPr>
        <p:spPr>
          <a:xfrm>
            <a:off x="744229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8" name="Rectangle 2677"/>
          <p:cNvSpPr/>
          <p:nvPr userDrawn="1"/>
        </p:nvSpPr>
        <p:spPr>
          <a:xfrm>
            <a:off x="637911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9" name="Rectangle 2678"/>
          <p:cNvSpPr/>
          <p:nvPr userDrawn="1"/>
        </p:nvSpPr>
        <p:spPr>
          <a:xfrm>
            <a:off x="659174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0" name="Rectangle 2679"/>
          <p:cNvSpPr/>
          <p:nvPr userDrawn="1"/>
        </p:nvSpPr>
        <p:spPr>
          <a:xfrm>
            <a:off x="680438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1" name="Rectangle 2680"/>
          <p:cNvSpPr/>
          <p:nvPr userDrawn="1"/>
        </p:nvSpPr>
        <p:spPr>
          <a:xfrm>
            <a:off x="701702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2" name="Rectangle 2681"/>
          <p:cNvSpPr/>
          <p:nvPr userDrawn="1"/>
        </p:nvSpPr>
        <p:spPr>
          <a:xfrm>
            <a:off x="722965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3" name="Rectangle 2682"/>
          <p:cNvSpPr/>
          <p:nvPr userDrawn="1"/>
        </p:nvSpPr>
        <p:spPr>
          <a:xfrm>
            <a:off x="744229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4" name="Rectangle 2683"/>
          <p:cNvSpPr/>
          <p:nvPr userDrawn="1"/>
        </p:nvSpPr>
        <p:spPr>
          <a:xfrm>
            <a:off x="637911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5" name="Rectangle 2684"/>
          <p:cNvSpPr/>
          <p:nvPr userDrawn="1"/>
        </p:nvSpPr>
        <p:spPr>
          <a:xfrm>
            <a:off x="659174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6" name="Rectangle 2685"/>
          <p:cNvSpPr/>
          <p:nvPr userDrawn="1"/>
        </p:nvSpPr>
        <p:spPr>
          <a:xfrm>
            <a:off x="6804384"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7" name="Rectangle 2686"/>
          <p:cNvSpPr/>
          <p:nvPr userDrawn="1"/>
        </p:nvSpPr>
        <p:spPr>
          <a:xfrm>
            <a:off x="701702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8" name="Rectangle 2687"/>
          <p:cNvSpPr/>
          <p:nvPr userDrawn="1"/>
        </p:nvSpPr>
        <p:spPr>
          <a:xfrm>
            <a:off x="722965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9" name="Rectangle 2688"/>
          <p:cNvSpPr/>
          <p:nvPr userDrawn="1"/>
        </p:nvSpPr>
        <p:spPr>
          <a:xfrm>
            <a:off x="744229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0" name="Rectangle 2719"/>
          <p:cNvSpPr/>
          <p:nvPr userDrawn="1"/>
        </p:nvSpPr>
        <p:spPr>
          <a:xfrm>
            <a:off x="637911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1" name="Rectangle 2720"/>
          <p:cNvSpPr/>
          <p:nvPr userDrawn="1"/>
        </p:nvSpPr>
        <p:spPr>
          <a:xfrm>
            <a:off x="659174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2" name="Rectangle 2721"/>
          <p:cNvSpPr/>
          <p:nvPr userDrawn="1"/>
        </p:nvSpPr>
        <p:spPr>
          <a:xfrm>
            <a:off x="680438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3" name="Rectangle 2722"/>
          <p:cNvSpPr/>
          <p:nvPr userDrawn="1"/>
        </p:nvSpPr>
        <p:spPr>
          <a:xfrm>
            <a:off x="7017021"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4" name="Rectangle 2723"/>
          <p:cNvSpPr/>
          <p:nvPr userDrawn="1"/>
        </p:nvSpPr>
        <p:spPr>
          <a:xfrm>
            <a:off x="7229658"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5" name="Rectangle 2724"/>
          <p:cNvSpPr/>
          <p:nvPr userDrawn="1"/>
        </p:nvSpPr>
        <p:spPr>
          <a:xfrm>
            <a:off x="744229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6" name="Rectangle 2725"/>
          <p:cNvSpPr/>
          <p:nvPr userDrawn="1"/>
        </p:nvSpPr>
        <p:spPr>
          <a:xfrm>
            <a:off x="637911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7" name="Rectangle 2726"/>
          <p:cNvSpPr/>
          <p:nvPr userDrawn="1"/>
        </p:nvSpPr>
        <p:spPr>
          <a:xfrm>
            <a:off x="659174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8" name="Rectangle 2727"/>
          <p:cNvSpPr/>
          <p:nvPr userDrawn="1"/>
        </p:nvSpPr>
        <p:spPr>
          <a:xfrm>
            <a:off x="680438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9" name="Rectangle 2728"/>
          <p:cNvSpPr/>
          <p:nvPr userDrawn="1"/>
        </p:nvSpPr>
        <p:spPr>
          <a:xfrm>
            <a:off x="701702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0" name="Rectangle 2729"/>
          <p:cNvSpPr/>
          <p:nvPr userDrawn="1"/>
        </p:nvSpPr>
        <p:spPr>
          <a:xfrm>
            <a:off x="722965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1" name="Rectangle 2730"/>
          <p:cNvSpPr/>
          <p:nvPr userDrawn="1"/>
        </p:nvSpPr>
        <p:spPr>
          <a:xfrm>
            <a:off x="744229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2" name="Rectangle 2731"/>
          <p:cNvSpPr/>
          <p:nvPr userDrawn="1"/>
        </p:nvSpPr>
        <p:spPr>
          <a:xfrm>
            <a:off x="637911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3" name="Rectangle 2732"/>
          <p:cNvSpPr/>
          <p:nvPr userDrawn="1"/>
        </p:nvSpPr>
        <p:spPr>
          <a:xfrm>
            <a:off x="659174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4" name="Rectangle 2733"/>
          <p:cNvSpPr/>
          <p:nvPr userDrawn="1"/>
        </p:nvSpPr>
        <p:spPr>
          <a:xfrm>
            <a:off x="6804384"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5" name="Rectangle 2734"/>
          <p:cNvSpPr/>
          <p:nvPr userDrawn="1"/>
        </p:nvSpPr>
        <p:spPr>
          <a:xfrm>
            <a:off x="7017021"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6" name="Rectangle 2735"/>
          <p:cNvSpPr/>
          <p:nvPr userDrawn="1"/>
        </p:nvSpPr>
        <p:spPr>
          <a:xfrm>
            <a:off x="722965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7" name="Rectangle 2736"/>
          <p:cNvSpPr/>
          <p:nvPr userDrawn="1"/>
        </p:nvSpPr>
        <p:spPr>
          <a:xfrm>
            <a:off x="7442295"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8" name="Rectangle 2737"/>
          <p:cNvSpPr/>
          <p:nvPr userDrawn="1"/>
        </p:nvSpPr>
        <p:spPr>
          <a:xfrm>
            <a:off x="637911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9" name="Rectangle 2738"/>
          <p:cNvSpPr/>
          <p:nvPr userDrawn="1"/>
        </p:nvSpPr>
        <p:spPr>
          <a:xfrm>
            <a:off x="659174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0" name="Rectangle 2739"/>
          <p:cNvSpPr/>
          <p:nvPr userDrawn="1"/>
        </p:nvSpPr>
        <p:spPr>
          <a:xfrm>
            <a:off x="680438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1" name="Rectangle 2740"/>
          <p:cNvSpPr/>
          <p:nvPr userDrawn="1"/>
        </p:nvSpPr>
        <p:spPr>
          <a:xfrm>
            <a:off x="701702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2" name="Rectangle 2741"/>
          <p:cNvSpPr/>
          <p:nvPr userDrawn="1"/>
        </p:nvSpPr>
        <p:spPr>
          <a:xfrm>
            <a:off x="7229658"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3" name="Rectangle 2742"/>
          <p:cNvSpPr/>
          <p:nvPr userDrawn="1"/>
        </p:nvSpPr>
        <p:spPr>
          <a:xfrm>
            <a:off x="744229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4" name="Rectangle 2743"/>
          <p:cNvSpPr/>
          <p:nvPr userDrawn="1"/>
        </p:nvSpPr>
        <p:spPr>
          <a:xfrm>
            <a:off x="637911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5" name="Rectangle 2744"/>
          <p:cNvSpPr/>
          <p:nvPr userDrawn="1"/>
        </p:nvSpPr>
        <p:spPr>
          <a:xfrm>
            <a:off x="659174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6" name="Rectangle 2745"/>
          <p:cNvSpPr/>
          <p:nvPr userDrawn="1"/>
        </p:nvSpPr>
        <p:spPr>
          <a:xfrm>
            <a:off x="6804384"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7" name="Rectangle 2746"/>
          <p:cNvSpPr/>
          <p:nvPr userDrawn="1"/>
        </p:nvSpPr>
        <p:spPr>
          <a:xfrm>
            <a:off x="7017021"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8" name="Rectangle 2747"/>
          <p:cNvSpPr/>
          <p:nvPr userDrawn="1"/>
        </p:nvSpPr>
        <p:spPr>
          <a:xfrm>
            <a:off x="722965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9" name="Rectangle 2748"/>
          <p:cNvSpPr/>
          <p:nvPr userDrawn="1"/>
        </p:nvSpPr>
        <p:spPr>
          <a:xfrm>
            <a:off x="7442295"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0" name="Rectangle 2779"/>
          <p:cNvSpPr/>
          <p:nvPr userDrawn="1"/>
        </p:nvSpPr>
        <p:spPr>
          <a:xfrm>
            <a:off x="637911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1" name="Rectangle 2780"/>
          <p:cNvSpPr/>
          <p:nvPr userDrawn="1"/>
        </p:nvSpPr>
        <p:spPr>
          <a:xfrm>
            <a:off x="659174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680438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701702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4" name="Rectangle 2783"/>
          <p:cNvSpPr/>
          <p:nvPr userDrawn="1"/>
        </p:nvSpPr>
        <p:spPr>
          <a:xfrm>
            <a:off x="7229658"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5" name="Rectangle 2784"/>
          <p:cNvSpPr/>
          <p:nvPr userDrawn="1"/>
        </p:nvSpPr>
        <p:spPr>
          <a:xfrm>
            <a:off x="744229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6" name="Rectangle 2785"/>
          <p:cNvSpPr/>
          <p:nvPr userDrawn="1"/>
        </p:nvSpPr>
        <p:spPr>
          <a:xfrm>
            <a:off x="637911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7" name="Rectangle 2786"/>
          <p:cNvSpPr/>
          <p:nvPr userDrawn="1"/>
        </p:nvSpPr>
        <p:spPr>
          <a:xfrm>
            <a:off x="659174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680438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7017021"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0" name="Rectangle 2789"/>
          <p:cNvSpPr/>
          <p:nvPr userDrawn="1"/>
        </p:nvSpPr>
        <p:spPr>
          <a:xfrm>
            <a:off x="722965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1" name="Rectangle 2790"/>
          <p:cNvSpPr/>
          <p:nvPr userDrawn="1"/>
        </p:nvSpPr>
        <p:spPr>
          <a:xfrm>
            <a:off x="7442295"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2" name="Rectangle 2791"/>
          <p:cNvSpPr/>
          <p:nvPr userDrawn="1"/>
        </p:nvSpPr>
        <p:spPr>
          <a:xfrm>
            <a:off x="6379110"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3" name="Rectangle 2792"/>
          <p:cNvSpPr/>
          <p:nvPr userDrawn="1"/>
        </p:nvSpPr>
        <p:spPr>
          <a:xfrm>
            <a:off x="659174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680438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701702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6" name="Rectangle 2795"/>
          <p:cNvSpPr/>
          <p:nvPr userDrawn="1"/>
        </p:nvSpPr>
        <p:spPr>
          <a:xfrm>
            <a:off x="722965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7" name="Rectangle 2796"/>
          <p:cNvSpPr/>
          <p:nvPr userDrawn="1"/>
        </p:nvSpPr>
        <p:spPr>
          <a:xfrm>
            <a:off x="744229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8" name="Rectangle 27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9" name="Rectangle 27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2" name="Rectangle 28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3" name="Rectangle 28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4" name="Rectangle 2803"/>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5" name="Rectangle 2804"/>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4" name="Rectangle 28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5" name="Rectangle 28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6" name="Rectangle 28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7" name="Rectangle 28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0" name="Rectangle 28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1" name="Rectangle 2820"/>
          <p:cNvSpPr/>
          <p:nvPr userDrawn="1"/>
        </p:nvSpPr>
        <p:spPr>
          <a:xfrm>
            <a:off x="765493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2" name="Rectangle 2821"/>
          <p:cNvSpPr/>
          <p:nvPr userDrawn="1"/>
        </p:nvSpPr>
        <p:spPr>
          <a:xfrm>
            <a:off x="786756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3" name="Rectangle 2822"/>
          <p:cNvSpPr/>
          <p:nvPr userDrawn="1"/>
        </p:nvSpPr>
        <p:spPr>
          <a:xfrm>
            <a:off x="808020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829284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8505480"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6" name="Rectangle 2825"/>
          <p:cNvSpPr/>
          <p:nvPr userDrawn="1"/>
        </p:nvSpPr>
        <p:spPr>
          <a:xfrm>
            <a:off x="765493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7" name="Rectangle 2826"/>
          <p:cNvSpPr/>
          <p:nvPr userDrawn="1"/>
        </p:nvSpPr>
        <p:spPr>
          <a:xfrm>
            <a:off x="7867569"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8" name="Rectangle 2827"/>
          <p:cNvSpPr/>
          <p:nvPr userDrawn="1"/>
        </p:nvSpPr>
        <p:spPr>
          <a:xfrm>
            <a:off x="808020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9" name="Rectangle 2828"/>
          <p:cNvSpPr/>
          <p:nvPr userDrawn="1"/>
        </p:nvSpPr>
        <p:spPr>
          <a:xfrm>
            <a:off x="829284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850548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765493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2" name="Rectangle 2831"/>
          <p:cNvSpPr/>
          <p:nvPr userDrawn="1"/>
        </p:nvSpPr>
        <p:spPr>
          <a:xfrm>
            <a:off x="786756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3" name="Rectangle 2832"/>
          <p:cNvSpPr/>
          <p:nvPr userDrawn="1"/>
        </p:nvSpPr>
        <p:spPr>
          <a:xfrm>
            <a:off x="808020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4" name="Rectangle 2833"/>
          <p:cNvSpPr/>
          <p:nvPr userDrawn="1"/>
        </p:nvSpPr>
        <p:spPr>
          <a:xfrm>
            <a:off x="829284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5" name="Rectangle 2834"/>
          <p:cNvSpPr/>
          <p:nvPr userDrawn="1"/>
        </p:nvSpPr>
        <p:spPr>
          <a:xfrm>
            <a:off x="850548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765493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786756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8" name="Rectangle 2837"/>
          <p:cNvSpPr/>
          <p:nvPr userDrawn="1"/>
        </p:nvSpPr>
        <p:spPr>
          <a:xfrm>
            <a:off x="808020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9" name="Rectangle 2838"/>
          <p:cNvSpPr/>
          <p:nvPr userDrawn="1"/>
        </p:nvSpPr>
        <p:spPr>
          <a:xfrm>
            <a:off x="829284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0" name="Rectangle 2839"/>
          <p:cNvSpPr/>
          <p:nvPr userDrawn="1"/>
        </p:nvSpPr>
        <p:spPr>
          <a:xfrm>
            <a:off x="850548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1" name="Rectangle 2840"/>
          <p:cNvSpPr/>
          <p:nvPr userDrawn="1"/>
        </p:nvSpPr>
        <p:spPr>
          <a:xfrm>
            <a:off x="7654932"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786756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808020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4" name="Rectangle 2843"/>
          <p:cNvSpPr/>
          <p:nvPr userDrawn="1"/>
        </p:nvSpPr>
        <p:spPr>
          <a:xfrm>
            <a:off x="829284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5" name="Rectangle 2844"/>
          <p:cNvSpPr/>
          <p:nvPr userDrawn="1"/>
        </p:nvSpPr>
        <p:spPr>
          <a:xfrm>
            <a:off x="8505480"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6" name="Rectangle 2845"/>
          <p:cNvSpPr/>
          <p:nvPr userDrawn="1"/>
        </p:nvSpPr>
        <p:spPr>
          <a:xfrm>
            <a:off x="765493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7" name="Rectangle 2846"/>
          <p:cNvSpPr/>
          <p:nvPr userDrawn="1"/>
        </p:nvSpPr>
        <p:spPr>
          <a:xfrm>
            <a:off x="786756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808020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829284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0" name="Rectangle 2849"/>
          <p:cNvSpPr/>
          <p:nvPr userDrawn="1"/>
        </p:nvSpPr>
        <p:spPr>
          <a:xfrm>
            <a:off x="850548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1" name="Rectangle 28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2" name="Rectangle 28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3" name="Rectangle 28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6" name="Rectangle 2855"/>
          <p:cNvSpPr/>
          <p:nvPr userDrawn="1"/>
        </p:nvSpPr>
        <p:spPr>
          <a:xfrm>
            <a:off x="7654932"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7" name="Rectangle 2856"/>
          <p:cNvSpPr/>
          <p:nvPr userDrawn="1"/>
        </p:nvSpPr>
        <p:spPr>
          <a:xfrm>
            <a:off x="786756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8" name="Rectangle 2857"/>
          <p:cNvSpPr/>
          <p:nvPr userDrawn="1"/>
        </p:nvSpPr>
        <p:spPr>
          <a:xfrm>
            <a:off x="808020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9" name="Rectangle 2858"/>
          <p:cNvSpPr/>
          <p:nvPr userDrawn="1"/>
        </p:nvSpPr>
        <p:spPr>
          <a:xfrm>
            <a:off x="829284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850548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7654932"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2" name="Rectangle 2861"/>
          <p:cNvSpPr/>
          <p:nvPr userDrawn="1"/>
        </p:nvSpPr>
        <p:spPr>
          <a:xfrm>
            <a:off x="786756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3" name="Rectangle 2862"/>
          <p:cNvSpPr/>
          <p:nvPr userDrawn="1"/>
        </p:nvSpPr>
        <p:spPr>
          <a:xfrm>
            <a:off x="8080206"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4" name="Rectangle 2863"/>
          <p:cNvSpPr/>
          <p:nvPr userDrawn="1"/>
        </p:nvSpPr>
        <p:spPr>
          <a:xfrm>
            <a:off x="8292843"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5" name="Rectangle 2864"/>
          <p:cNvSpPr/>
          <p:nvPr userDrawn="1"/>
        </p:nvSpPr>
        <p:spPr>
          <a:xfrm>
            <a:off x="8505480"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7654932"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786756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8" name="Rectangle 2867"/>
          <p:cNvSpPr/>
          <p:nvPr userDrawn="1"/>
        </p:nvSpPr>
        <p:spPr>
          <a:xfrm>
            <a:off x="8080206"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9" name="Rectangle 2868"/>
          <p:cNvSpPr/>
          <p:nvPr userDrawn="1"/>
        </p:nvSpPr>
        <p:spPr>
          <a:xfrm>
            <a:off x="829284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0" name="Rectangle 2869"/>
          <p:cNvSpPr/>
          <p:nvPr userDrawn="1"/>
        </p:nvSpPr>
        <p:spPr>
          <a:xfrm>
            <a:off x="8505480"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7654932"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786756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8" name="Rectangle 2897"/>
          <p:cNvSpPr/>
          <p:nvPr userDrawn="1"/>
        </p:nvSpPr>
        <p:spPr>
          <a:xfrm>
            <a:off x="808020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9" name="Rectangle 2898"/>
          <p:cNvSpPr/>
          <p:nvPr userDrawn="1"/>
        </p:nvSpPr>
        <p:spPr>
          <a:xfrm>
            <a:off x="829284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0" name="Rectangle 2899"/>
          <p:cNvSpPr/>
          <p:nvPr userDrawn="1"/>
        </p:nvSpPr>
        <p:spPr>
          <a:xfrm>
            <a:off x="850548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1" name="Rectangle 2900"/>
          <p:cNvSpPr/>
          <p:nvPr userDrawn="1"/>
        </p:nvSpPr>
        <p:spPr>
          <a:xfrm>
            <a:off x="7654932"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786756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8080206"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4" name="Rectangle 2903"/>
          <p:cNvSpPr/>
          <p:nvPr userDrawn="1"/>
        </p:nvSpPr>
        <p:spPr>
          <a:xfrm>
            <a:off x="829284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5" name="Rectangle 2904"/>
          <p:cNvSpPr/>
          <p:nvPr userDrawn="1"/>
        </p:nvSpPr>
        <p:spPr>
          <a:xfrm>
            <a:off x="850548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6" name="Rectangle 2905"/>
          <p:cNvSpPr/>
          <p:nvPr userDrawn="1"/>
        </p:nvSpPr>
        <p:spPr>
          <a:xfrm>
            <a:off x="765493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7" name="Rectangle 2906"/>
          <p:cNvSpPr/>
          <p:nvPr userDrawn="1"/>
        </p:nvSpPr>
        <p:spPr>
          <a:xfrm>
            <a:off x="7867569"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808020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829284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0" name="Rectangle 2909"/>
          <p:cNvSpPr/>
          <p:nvPr userDrawn="1"/>
        </p:nvSpPr>
        <p:spPr>
          <a:xfrm>
            <a:off x="8505480"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1" name="Rectangle 2910"/>
          <p:cNvSpPr/>
          <p:nvPr userDrawn="1"/>
        </p:nvSpPr>
        <p:spPr>
          <a:xfrm>
            <a:off x="7654932"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2" name="Rectangle 2911"/>
          <p:cNvSpPr/>
          <p:nvPr userDrawn="1"/>
        </p:nvSpPr>
        <p:spPr>
          <a:xfrm>
            <a:off x="786756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3" name="Rectangle 2912"/>
          <p:cNvSpPr/>
          <p:nvPr userDrawn="1"/>
        </p:nvSpPr>
        <p:spPr>
          <a:xfrm>
            <a:off x="8080206"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829284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850548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6" name="Rectangle 2915"/>
          <p:cNvSpPr/>
          <p:nvPr userDrawn="1"/>
        </p:nvSpPr>
        <p:spPr>
          <a:xfrm>
            <a:off x="765493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7" name="Rectangle 2916"/>
          <p:cNvSpPr/>
          <p:nvPr userDrawn="1"/>
        </p:nvSpPr>
        <p:spPr>
          <a:xfrm>
            <a:off x="7867569"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8" name="Rectangle 2917"/>
          <p:cNvSpPr/>
          <p:nvPr userDrawn="1"/>
        </p:nvSpPr>
        <p:spPr>
          <a:xfrm>
            <a:off x="8080206"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9" name="Rectangle 2918"/>
          <p:cNvSpPr/>
          <p:nvPr userDrawn="1"/>
        </p:nvSpPr>
        <p:spPr>
          <a:xfrm>
            <a:off x="829284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8505480"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2" name="Rectangle 2921"/>
          <p:cNvSpPr/>
          <p:nvPr userDrawn="1"/>
        </p:nvSpPr>
        <p:spPr>
          <a:xfrm>
            <a:off x="7867569"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3" name="Rectangle 2922"/>
          <p:cNvSpPr/>
          <p:nvPr userDrawn="1"/>
        </p:nvSpPr>
        <p:spPr>
          <a:xfrm>
            <a:off x="8080206"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4" name="Rectangle 2923"/>
          <p:cNvSpPr/>
          <p:nvPr userDrawn="1"/>
        </p:nvSpPr>
        <p:spPr>
          <a:xfrm>
            <a:off x="8292843"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5" name="Rectangle 2924"/>
          <p:cNvSpPr/>
          <p:nvPr userDrawn="1"/>
        </p:nvSpPr>
        <p:spPr>
          <a:xfrm>
            <a:off x="8505480"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7867569"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8" name="Rectangle 2927"/>
          <p:cNvSpPr/>
          <p:nvPr userDrawn="1"/>
        </p:nvSpPr>
        <p:spPr>
          <a:xfrm>
            <a:off x="8080206"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9" name="Rectangle 2928"/>
          <p:cNvSpPr/>
          <p:nvPr userDrawn="1"/>
        </p:nvSpPr>
        <p:spPr>
          <a:xfrm>
            <a:off x="8292843"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0" name="Rectangle 2929"/>
          <p:cNvSpPr/>
          <p:nvPr userDrawn="1"/>
        </p:nvSpPr>
        <p:spPr>
          <a:xfrm>
            <a:off x="8505480"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7867569"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8080206"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4" name="Rectangle 2933"/>
          <p:cNvSpPr/>
          <p:nvPr userDrawn="1"/>
        </p:nvSpPr>
        <p:spPr>
          <a:xfrm>
            <a:off x="8292843"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5" name="Rectangle 2934"/>
          <p:cNvSpPr/>
          <p:nvPr userDrawn="1"/>
        </p:nvSpPr>
        <p:spPr>
          <a:xfrm>
            <a:off x="8505480"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7" name="Rectangle 2936"/>
          <p:cNvSpPr/>
          <p:nvPr userDrawn="1"/>
        </p:nvSpPr>
        <p:spPr>
          <a:xfrm>
            <a:off x="7867569"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8080206"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8292843"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8505480"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7867569"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8080206"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8292843"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8505480"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6" name="Rectangle 2945"/>
          <p:cNvSpPr/>
          <p:nvPr userDrawn="1"/>
        </p:nvSpPr>
        <p:spPr>
          <a:xfrm>
            <a:off x="765493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7" name="Rectangle 2946"/>
          <p:cNvSpPr/>
          <p:nvPr userDrawn="1"/>
        </p:nvSpPr>
        <p:spPr>
          <a:xfrm>
            <a:off x="7867569"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8" name="Rectangle 2947"/>
          <p:cNvSpPr/>
          <p:nvPr userDrawn="1"/>
        </p:nvSpPr>
        <p:spPr>
          <a:xfrm>
            <a:off x="808020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9" name="Rectangle 2948"/>
          <p:cNvSpPr/>
          <p:nvPr userDrawn="1"/>
        </p:nvSpPr>
        <p:spPr>
          <a:xfrm>
            <a:off x="829284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850548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765493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786756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808020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292843"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850548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765493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786756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808020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829284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8505480"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2" name="Rectangle 29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3" name="Rectangle 29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4" name="Rectangle 29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5" name="Rectangle 29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6" name="Rectangle 2965"/>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7" name="Rectangle 2966"/>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8" name="Rectangle 2967"/>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9" name="Rectangle 2968"/>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0" name="Rectangle 2969"/>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1" name="Rectangle 29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2" name="Rectangle 29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3" name="Rectangle 29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4" name="Rectangle 29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5" name="Rectangle 29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6" name="Rectangle 29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7" name="Rectangle 29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8" name="Rectangle 29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9" name="Rectangle 29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0" name="Rectangle 29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1" name="Rectangle 29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2" name="Rectangle 29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3" name="Rectangle 29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4" name="Rectangle 29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5" name="Rectangle 29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6" name="Rectangle 29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2" name="Rectangle 29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3" name="Rectangle 29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4" name="Rectangle 29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5" name="Rectangle 29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6" name="Rectangle 29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7" name="Rectangle 29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4" name="Rectangle 30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5" name="Rectangle 30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6" name="Rectangle 3005"/>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7" name="Rectangle 30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8" name="Rectangle 30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9" name="Rectangle 3008"/>
          <p:cNvSpPr/>
          <p:nvPr userDrawn="1"/>
        </p:nvSpPr>
        <p:spPr>
          <a:xfrm>
            <a:off x="893075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0" name="Rectangle 30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1" name="Rectangle 30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2" name="Rectangle 30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3" name="Rectangle 30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4" name="Rectangle 30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5" name="Rectangle 30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6" name="Rectangle 30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7" name="Rectangle 30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8" name="Rectangle 30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4" name="Rectangle 30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5" name="Rectangle 30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6" name="Rectangle 30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7" name="Rectangle 30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8" name="Rectangle 30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9" name="Rectangle 30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0" name="Rectangle 30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1" name="Rectangle 30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2" name="Rectangle 30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3" name="Rectangle 30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4" name="Rectangle 30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5" name="Rectangle 30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6" name="Rectangle 30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7" name="Rectangle 30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8" name="Rectangle 3037"/>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9" name="Rectangle 30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re 1"/>
          <p:cNvSpPr>
            <a:spLocks noGrp="1"/>
          </p:cNvSpPr>
          <p:nvPr userDrawn="1">
            <p:ph type="ctrTitle" hasCustomPrompt="1"/>
          </p:nvPr>
        </p:nvSpPr>
        <p:spPr>
          <a:xfrm>
            <a:off x="0" y="2348880"/>
            <a:ext cx="9144000" cy="1081613"/>
          </a:xfrm>
          <a:noFill/>
        </p:spPr>
        <p:txBody>
          <a:bodyPr/>
          <a:lstStyle>
            <a:lvl1pPr>
              <a:defRPr>
                <a:latin typeface="Helvetica" pitchFamily="2" charset="0"/>
                <a:ea typeface="Helvetica" pitchFamily="2" charset="0"/>
                <a:cs typeface="Helvetica" pitchFamily="2" charset="0"/>
              </a:defRPr>
            </a:lvl1pPr>
          </a:lstStyle>
          <a:p>
            <a:r>
              <a:rPr lang="en-US" dirty="0"/>
              <a:t>Click to edit Master title style</a:t>
            </a:r>
          </a:p>
        </p:txBody>
      </p:sp>
      <p:sp>
        <p:nvSpPr>
          <p:cNvPr id="3" name="Sous-titre 2"/>
          <p:cNvSpPr>
            <a:spLocks noGrp="1"/>
          </p:cNvSpPr>
          <p:nvPr>
            <p:ph type="subTitle" idx="1" hasCustomPrompt="1"/>
          </p:nvPr>
        </p:nvSpPr>
        <p:spPr>
          <a:xfrm>
            <a:off x="1043608" y="4509120"/>
            <a:ext cx="6840760" cy="1080120"/>
          </a:xfrm>
          <a:noFill/>
        </p:spPr>
        <p:txBody>
          <a:bodyPr anchor="ctr">
            <a:noAutofit/>
          </a:bodyPr>
          <a:lstStyle>
            <a:lvl1pPr marL="0" indent="0" algn="ctr">
              <a:buNone/>
              <a:defRPr sz="2400">
                <a:solidFill>
                  <a:schemeClr val="tx1">
                    <a:tint val="75000"/>
                  </a:schemeClr>
                </a:solidFill>
                <a:effectLst/>
                <a:latin typeface="Helvetica" pitchFamily="2" charset="0"/>
                <a:ea typeface="Helvetica" pitchFamily="2" charset="0"/>
                <a:cs typeface="Helvetica"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1395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4_Titre et contenu">
    <p:spTree>
      <p:nvGrpSpPr>
        <p:cNvPr id="1" name=""/>
        <p:cNvGrpSpPr/>
        <p:nvPr/>
      </p:nvGrpSpPr>
      <p:grpSpPr>
        <a:xfrm>
          <a:off x="0" y="0"/>
          <a:ext cx="0" cy="0"/>
          <a:chOff x="0" y="0"/>
          <a:chExt cx="0" cy="0"/>
        </a:xfrm>
      </p:grpSpPr>
      <p:grpSp>
        <p:nvGrpSpPr>
          <p:cNvPr id="8" name="Groupe 7"/>
          <p:cNvGrpSpPr/>
          <p:nvPr userDrawn="1"/>
        </p:nvGrpSpPr>
        <p:grpSpPr>
          <a:xfrm>
            <a:off x="0" y="0"/>
            <a:ext cx="9144000" cy="6858000"/>
            <a:chOff x="0" y="0"/>
            <a:chExt cx="9144000" cy="6858000"/>
          </a:xfrm>
        </p:grpSpPr>
        <p:sp>
          <p:nvSpPr>
            <p:cNvPr id="9" name="Rectangle 8"/>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21263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42527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63791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85054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106318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userDrawn="1"/>
          </p:nvSpPr>
          <p:spPr>
            <a:xfrm>
              <a:off x="127582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userDrawn="1"/>
          </p:nvSpPr>
          <p:spPr>
            <a:xfrm>
              <a:off x="148845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userDrawn="1"/>
          </p:nvSpPr>
          <p:spPr>
            <a:xfrm>
              <a:off x="170109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userDrawn="1"/>
          </p:nvSpPr>
          <p:spPr>
            <a:xfrm>
              <a:off x="191373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userDrawn="1"/>
          </p:nvSpPr>
          <p:spPr>
            <a:xfrm>
              <a:off x="212637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ectangle 49"/>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userDrawn="1"/>
          </p:nvSpPr>
          <p:spPr>
            <a:xfrm>
              <a:off x="340219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tangle 65"/>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tangle 67"/>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tangle 68"/>
            <p:cNvSpPr/>
            <p:nvPr userDrawn="1"/>
          </p:nvSpPr>
          <p:spPr>
            <a:xfrm>
              <a:off x="382746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tangle 71"/>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Rectangle 106"/>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Rectangle 112"/>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114"/>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115"/>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116"/>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Rectangle 118"/>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Rectangle 123"/>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Rectangle 124"/>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Rectangle 125"/>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Rectangle 126"/>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Rectangle 127"/>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Rectangle 128"/>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Rectangle 129"/>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Rectangle 130"/>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Rectangle 132"/>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Rectangle 133"/>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Rectangle 134"/>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ectangle 135"/>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Rectangle 136"/>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8" name="Rectangle 137"/>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Rectangle 138"/>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Rectangle 13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Rectangle 14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userDrawn="1"/>
          </p:nvSpPr>
          <p:spPr>
            <a:xfrm>
              <a:off x="0"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Rectangle 142"/>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Rectangle 143"/>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5" name="Rectangle 144"/>
            <p:cNvSpPr/>
            <p:nvPr userDrawn="1"/>
          </p:nvSpPr>
          <p:spPr>
            <a:xfrm>
              <a:off x="212637"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Rectangle 145"/>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Rectangle 146"/>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Rectangle 147"/>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Rectangle 148"/>
            <p:cNvSpPr/>
            <p:nvPr userDrawn="1"/>
          </p:nvSpPr>
          <p:spPr>
            <a:xfrm>
              <a:off x="212637"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Rectangle 14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Rectangle 150"/>
            <p:cNvSpPr/>
            <p:nvPr userDrawn="1"/>
          </p:nvSpPr>
          <p:spPr>
            <a:xfrm>
              <a:off x="212637"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userDrawn="1"/>
          </p:nvSpPr>
          <p:spPr>
            <a:xfrm>
              <a:off x="425274"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Rectangle 152"/>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Rectangle 153"/>
            <p:cNvSpPr/>
            <p:nvPr userDrawn="1"/>
          </p:nvSpPr>
          <p:spPr>
            <a:xfrm>
              <a:off x="850548" y="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Rectangle 154"/>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Rectangle 1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Rectangle 156"/>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Rectangle 157"/>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Rectangle 158"/>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Rectangle 159"/>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Rectangle 160"/>
            <p:cNvSpPr/>
            <p:nvPr userDrawn="1"/>
          </p:nvSpPr>
          <p:spPr>
            <a:xfrm>
              <a:off x="1275822"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Rectangle 161"/>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Rectangle 162"/>
            <p:cNvSpPr/>
            <p:nvPr userDrawn="1"/>
          </p:nvSpPr>
          <p:spPr>
            <a:xfrm>
              <a:off x="637911"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Rectangle 163"/>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Rectangle 164"/>
            <p:cNvSpPr/>
            <p:nvPr userDrawn="1"/>
          </p:nvSpPr>
          <p:spPr>
            <a:xfrm>
              <a:off x="1063185"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Rectangle 165"/>
            <p:cNvSpPr/>
            <p:nvPr userDrawn="1"/>
          </p:nvSpPr>
          <p:spPr>
            <a:xfrm>
              <a:off x="1275822"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Rectangle 166"/>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Rectangle 167"/>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Rectangle 168"/>
            <p:cNvSpPr/>
            <p:nvPr userDrawn="1"/>
          </p:nvSpPr>
          <p:spPr>
            <a:xfrm>
              <a:off x="850548"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Rectangle 169"/>
            <p:cNvSpPr/>
            <p:nvPr userDrawn="1"/>
          </p:nvSpPr>
          <p:spPr>
            <a:xfrm>
              <a:off x="1063185"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Rectangle 170"/>
            <p:cNvSpPr/>
            <p:nvPr userDrawn="1"/>
          </p:nvSpPr>
          <p:spPr>
            <a:xfrm>
              <a:off x="1275822"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Rectangle 171"/>
            <p:cNvSpPr/>
            <p:nvPr userDrawn="1"/>
          </p:nvSpPr>
          <p:spPr>
            <a:xfrm>
              <a:off x="425274"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Rectangle 172"/>
            <p:cNvSpPr/>
            <p:nvPr userDrawn="1"/>
          </p:nvSpPr>
          <p:spPr>
            <a:xfrm>
              <a:off x="637911"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Rectangle 173"/>
            <p:cNvSpPr/>
            <p:nvPr userDrawn="1"/>
          </p:nvSpPr>
          <p:spPr>
            <a:xfrm>
              <a:off x="850548"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Rectangle 174"/>
            <p:cNvSpPr/>
            <p:nvPr userDrawn="1"/>
          </p:nvSpPr>
          <p:spPr>
            <a:xfrm>
              <a:off x="1063185"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Rectangle 175"/>
            <p:cNvSpPr/>
            <p:nvPr userDrawn="1"/>
          </p:nvSpPr>
          <p:spPr>
            <a:xfrm>
              <a:off x="1275822"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Rectangle 176"/>
            <p:cNvSpPr/>
            <p:nvPr userDrawn="1"/>
          </p:nvSpPr>
          <p:spPr>
            <a:xfrm>
              <a:off x="425274"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Rectangle 177"/>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Rectangle 178"/>
            <p:cNvSpPr/>
            <p:nvPr userDrawn="1"/>
          </p:nvSpPr>
          <p:spPr>
            <a:xfrm>
              <a:off x="850548"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Rectangle 179"/>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Rectangle 180"/>
            <p:cNvSpPr/>
            <p:nvPr userDrawn="1"/>
          </p:nvSpPr>
          <p:spPr>
            <a:xfrm>
              <a:off x="1275822"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Rectangle 18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Rectangle 182"/>
            <p:cNvSpPr/>
            <p:nvPr userDrawn="1"/>
          </p:nvSpPr>
          <p:spPr>
            <a:xfrm>
              <a:off x="637911"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Rectangle 183"/>
            <p:cNvSpPr/>
            <p:nvPr userDrawn="1"/>
          </p:nvSpPr>
          <p:spPr>
            <a:xfrm>
              <a:off x="850548"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 name="Rectangle 184"/>
            <p:cNvSpPr/>
            <p:nvPr userDrawn="1"/>
          </p:nvSpPr>
          <p:spPr>
            <a:xfrm>
              <a:off x="106318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 name="Rectangle 185"/>
            <p:cNvSpPr/>
            <p:nvPr userDrawn="1"/>
          </p:nvSpPr>
          <p:spPr>
            <a:xfrm>
              <a:off x="127582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 name="Rectangle 18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 name="Rectangle 187"/>
            <p:cNvSpPr/>
            <p:nvPr userDrawn="1"/>
          </p:nvSpPr>
          <p:spPr>
            <a:xfrm>
              <a:off x="148845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 name="Rectangle 18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 name="Rectangle 189"/>
            <p:cNvSpPr/>
            <p:nvPr userDrawn="1"/>
          </p:nvSpPr>
          <p:spPr>
            <a:xfrm>
              <a:off x="148845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 name="Rectangle 190"/>
            <p:cNvSpPr/>
            <p:nvPr userDrawn="1"/>
          </p:nvSpPr>
          <p:spPr>
            <a:xfrm>
              <a:off x="148845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 name="Rectangle 191"/>
            <p:cNvSpPr/>
            <p:nvPr userDrawn="1"/>
          </p:nvSpPr>
          <p:spPr>
            <a:xfrm>
              <a:off x="148845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Rectangle 192"/>
            <p:cNvSpPr/>
            <p:nvPr userDrawn="1"/>
          </p:nvSpPr>
          <p:spPr>
            <a:xfrm>
              <a:off x="148845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Rectangle 193"/>
            <p:cNvSpPr/>
            <p:nvPr userDrawn="1"/>
          </p:nvSpPr>
          <p:spPr>
            <a:xfrm>
              <a:off x="1701099"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Rectangle 194"/>
            <p:cNvSpPr/>
            <p:nvPr userDrawn="1"/>
          </p:nvSpPr>
          <p:spPr>
            <a:xfrm>
              <a:off x="17010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 name="Rectangle 195"/>
            <p:cNvSpPr/>
            <p:nvPr userDrawn="1"/>
          </p:nvSpPr>
          <p:spPr>
            <a:xfrm>
              <a:off x="17010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 name="Rectangle 196"/>
            <p:cNvSpPr/>
            <p:nvPr userDrawn="1"/>
          </p:nvSpPr>
          <p:spPr>
            <a:xfrm>
              <a:off x="170109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userDrawn="1"/>
          </p:nvSpPr>
          <p:spPr>
            <a:xfrm>
              <a:off x="170109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9" name="Rectangle 198"/>
            <p:cNvSpPr/>
            <p:nvPr userDrawn="1"/>
          </p:nvSpPr>
          <p:spPr>
            <a:xfrm>
              <a:off x="170109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0" name="Rectangle 199"/>
            <p:cNvSpPr/>
            <p:nvPr userDrawn="1"/>
          </p:nvSpPr>
          <p:spPr>
            <a:xfrm>
              <a:off x="1701099"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xfrm>
            <a:off x="1914342" y="274638"/>
            <a:ext cx="6772458" cy="1143000"/>
          </a:xfrm>
          <a:solidFill>
            <a:schemeClr val="bg1"/>
          </a:solidFill>
        </p:spPr>
        <p:txBody>
          <a:bodyPr vert="horz" lIns="91440" tIns="45720" rIns="91440" bIns="45720" rtlCol="0" anchor="ctr">
            <a:normAutofit/>
          </a:bodyPr>
          <a:lstStyle>
            <a:lvl1pPr algn="l">
              <a:defRPr lang="en-US" sz="4000" b="1">
                <a:latin typeface="Helvetica" pitchFamily="2" charset="0"/>
                <a:ea typeface="Helvetica" pitchFamily="2" charset="0"/>
                <a:cs typeface="Helvetica" pitchFamily="2" charset="0"/>
              </a:defRPr>
            </a:lvl1pPr>
          </a:lstStyle>
          <a:p>
            <a:pPr lvl="0"/>
            <a:r>
              <a:rPr lang="en-US" dirty="0"/>
              <a:t>Click to edit Master title style</a:t>
            </a:r>
          </a:p>
        </p:txBody>
      </p:sp>
      <p:sp>
        <p:nvSpPr>
          <p:cNvPr id="3" name="Espace réservé du contenu 2"/>
          <p:cNvSpPr>
            <a:spLocks noGrp="1"/>
          </p:cNvSpPr>
          <p:nvPr userDrawn="1">
            <p:ph idx="1" hasCustomPrompt="1"/>
          </p:nvPr>
        </p:nvSpPr>
        <p:spPr>
          <a:xfrm>
            <a:off x="425274" y="1600200"/>
            <a:ext cx="8261526" cy="4525963"/>
          </a:xfrm>
        </p:spPr>
        <p:txBody>
          <a:bodyPr>
            <a:normAutofit/>
          </a:bodyPr>
          <a:lstStyle>
            <a:lvl1pPr>
              <a:defRPr sz="2800" cap="none" baseline="0">
                <a:solidFill>
                  <a:schemeClr val="tx1"/>
                </a:solidFill>
                <a:effectLst/>
                <a:latin typeface="Helvetica" pitchFamily="2" charset="0"/>
                <a:ea typeface="Helvetica" pitchFamily="2" charset="0"/>
                <a:cs typeface="Helvetica" pitchFamily="2" charset="0"/>
              </a:defRPr>
            </a:lvl1pPr>
            <a:lvl2pPr>
              <a:defRPr sz="2400" cap="none" baseline="0">
                <a:solidFill>
                  <a:schemeClr val="tx1"/>
                </a:solidFill>
                <a:effectLst/>
                <a:latin typeface="Helvetica" pitchFamily="2" charset="0"/>
                <a:ea typeface="Helvetica" pitchFamily="2" charset="0"/>
                <a:cs typeface="Helvetica" pitchFamily="2" charset="0"/>
              </a:defRPr>
            </a:lvl2pPr>
            <a:lvl3pPr>
              <a:defRPr sz="2000" cap="none" baseline="0">
                <a:solidFill>
                  <a:schemeClr val="tx1"/>
                </a:solidFill>
                <a:effectLst/>
                <a:latin typeface="Helvetica" pitchFamily="2" charset="0"/>
                <a:ea typeface="Helvetica" pitchFamily="2" charset="0"/>
                <a:cs typeface="Helvetica" pitchFamily="2" charset="0"/>
              </a:defRPr>
            </a:lvl3pPr>
            <a:lvl4pPr>
              <a:defRPr sz="1800" cap="none" baseline="0">
                <a:solidFill>
                  <a:schemeClr val="tx1"/>
                </a:solidFill>
                <a:effectLst/>
                <a:latin typeface="Helvetica" pitchFamily="2" charset="0"/>
                <a:ea typeface="Helvetica" pitchFamily="2" charset="0"/>
                <a:cs typeface="Helvetica" pitchFamily="2" charset="0"/>
              </a:defRPr>
            </a:lvl4pPr>
            <a:lvl5pPr>
              <a:defRPr sz="1800" cap="none" baseline="0">
                <a:solidFill>
                  <a:schemeClr val="tx1"/>
                </a:solidFill>
                <a:effectLst/>
                <a:latin typeface="Helvetica" pitchFamily="2" charset="0"/>
                <a:ea typeface="Helvetica" pitchFamily="2" charset="0"/>
                <a:cs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userDrawn="1">
            <p:ph type="dt" sz="half" idx="10"/>
          </p:nvPr>
        </p:nvSpPr>
        <p:spPr>
          <a:xfrm>
            <a:off x="251520" y="6336000"/>
            <a:ext cx="2133600" cy="365125"/>
          </a:xfrm>
        </p:spPr>
        <p:txBody>
          <a:bodyPr/>
          <a:lstStyle>
            <a:lvl1pPr>
              <a:defRPr>
                <a:solidFill>
                  <a:schemeClr val="accent5"/>
                </a:solidFill>
                <a:latin typeface="Visitor TT2 BRK" pitchFamily="2" charset="0"/>
              </a:defRPr>
            </a:lvl1pPr>
          </a:lstStyle>
          <a:p>
            <a:r>
              <a:rPr lang="en-US"/>
              <a:t>Date</a:t>
            </a:r>
            <a:endParaRPr lang="en-US" dirty="0"/>
          </a:p>
        </p:txBody>
      </p:sp>
      <p:sp>
        <p:nvSpPr>
          <p:cNvPr id="6" name="Espace réservé du numéro de diapositive 5"/>
          <p:cNvSpPr>
            <a:spLocks noGrp="1"/>
          </p:cNvSpPr>
          <p:nvPr userDrawn="1">
            <p:ph type="sldNum" sz="quarter" idx="12"/>
          </p:nvPr>
        </p:nvSpPr>
        <p:spPr>
          <a:xfrm>
            <a:off x="6553200" y="6336000"/>
            <a:ext cx="2133600" cy="365125"/>
          </a:xfrm>
        </p:spPr>
        <p:txBody>
          <a:bodyPr/>
          <a:lstStyle>
            <a:lvl1pPr>
              <a:defRPr>
                <a:solidFill>
                  <a:schemeClr val="accent5"/>
                </a:solidFill>
                <a:latin typeface="Visitor TT2 BRK" pitchFamily="2" charset="0"/>
              </a:defRPr>
            </a:lvl1pPr>
          </a:lstStyle>
          <a:p>
            <a:fld id="{F9922A8A-E335-4B01-9B47-7F79D612943A}" type="slidenum">
              <a:rPr lang="en-US" smtClean="0"/>
              <a:pPr/>
              <a:t>‹#›</a:t>
            </a:fld>
            <a:endParaRPr lang="en-US"/>
          </a:p>
        </p:txBody>
      </p:sp>
      <p:sp>
        <p:nvSpPr>
          <p:cNvPr id="239" name="Espace réservé du pied de page 4"/>
          <p:cNvSpPr>
            <a:spLocks noGrp="1"/>
          </p:cNvSpPr>
          <p:nvPr>
            <p:ph type="ftr" sz="quarter" idx="11"/>
          </p:nvPr>
        </p:nvSpPr>
        <p:spPr>
          <a:xfrm>
            <a:off x="3124200" y="6336000"/>
            <a:ext cx="2895600" cy="365125"/>
          </a:xfrm>
        </p:spPr>
        <p:txBody>
          <a:bodyPr/>
          <a:lstStyle>
            <a:lvl1pPr>
              <a:defRPr>
                <a:solidFill>
                  <a:schemeClr val="accent5"/>
                </a:solidFill>
                <a:latin typeface="Visitor TT2 BRK" pitchFamily="2" charset="0"/>
              </a:defRPr>
            </a:lvl1pPr>
          </a:lstStyle>
          <a:p>
            <a:r>
              <a:rPr lang="en-US"/>
              <a:t>Footer</a:t>
            </a:r>
            <a:endParaRPr lang="en-US" dirty="0"/>
          </a:p>
        </p:txBody>
      </p:sp>
    </p:spTree>
    <p:extLst>
      <p:ext uri="{BB962C8B-B14F-4D97-AF65-F5344CB8AC3E}">
        <p14:creationId xmlns:p14="http://schemas.microsoft.com/office/powerpoint/2010/main" val="270362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grpSp>
        <p:nvGrpSpPr>
          <p:cNvPr id="4146" name="Groupe 4145"/>
          <p:cNvGrpSpPr/>
          <p:nvPr userDrawn="1"/>
        </p:nvGrpSpPr>
        <p:grpSpPr>
          <a:xfrm>
            <a:off x="0" y="0"/>
            <a:ext cx="9144000" cy="6858000"/>
            <a:chOff x="0" y="0"/>
            <a:chExt cx="9144000" cy="6858000"/>
          </a:xfrm>
        </p:grpSpPr>
        <p:sp>
          <p:nvSpPr>
            <p:cNvPr id="2764" name="Rectangle 27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5" name="Rectangle 27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6" name="Rectangle 27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7" name="Rectangle 27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8" name="Rectangle 27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9" name="Rectangle 27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0" name="Rectangle 27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1" name="Rectangle 27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6" name="Rectangle 27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7" name="Rectangle 27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0"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212637"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0"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212637"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0"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21263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0"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212637"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0"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21263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2" name="Rectangle 28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3" name="Rectangle 28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8" name="Rectangle 28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9" name="Rectangle 28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4" name="Rectangle 28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5" name="Rectangle 28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0" name="Rectangle 28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1" name="Rectangle 28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1" name="Rectangle 29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6" name="Rectangle 29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1" name="Rectangle 29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0" name="Rectangle 31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1" name="Rectangle 31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2" name="Rectangle 31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3" name="Rectangle 31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4" name="Rectangle 31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5" name="Rectangle 31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2" name="Rectangle 31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3" name="Rectangle 31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4" name="Rectangle 31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5" name="Rectangle 31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6" name="Rectangle 31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7" name="Rectangle 31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8" name="Rectangle 31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9" name="Rectangle 31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0" name="Rectangle 31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1" name="Rectangle 31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2" name="Rectangle 31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3" name="Rectangle 31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0" name="Rectangle 31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1" name="Rectangle 31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2" name="Rectangle 31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3" name="Rectangle 31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4" name="Rectangle 31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5" name="Rectangle 31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2" name="Rectangle 33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3" name="Rectangle 33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4" name="Rectangle 33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5" name="Rectangle 33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6" name="Rectangle 33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7" name="Rectangle 33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4" name="Rectangle 33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5" name="Rectangle 33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6" name="Rectangle 33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7" name="Rectangle 33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8" name="Rectangle 33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9" name="Rectangle 33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0" name="Rectangle 33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1" name="Rectangle 33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2" name="Rectangle 33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3" name="Rectangle 33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4" name="Rectangle 33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5" name="Rectangle 33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2" name="Rectangle 33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3" name="Rectangle 33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4" name="Rectangle 33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5" name="Rectangle 33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6" name="Rectangle 33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7" name="Rectangle 33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4" name="Rectangle 35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5" name="Rectangle 35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6" name="Rectangle 35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7" name="Rectangle 35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8" name="Rectangle 35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9" name="Rectangle 35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6" name="Rectangle 35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7" name="Rectangle 35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8" name="Rectangle 35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9" name="Rectangle 35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0" name="Rectangle 35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1" name="Rectangle 35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2" name="Rectangle 35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3" name="Rectangle 35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4" name="Rectangle 35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5" name="Rectangle 35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6" name="Rectangle 35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7" name="Rectangle 35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4" name="Rectangle 35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5" name="Rectangle 35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6" name="Rectangle 35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7" name="Rectangle 35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8" name="Rectangle 35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9" name="Rectangle 35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6" name="Rectangle 37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7" name="Rectangle 37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8" name="Rectangle 37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9" name="Rectangle 37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0" name="Rectangle 37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1" name="Rectangle 37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8" name="Rectangle 37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9" name="Rectangle 37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0" name="Rectangle 37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1" name="Rectangle 37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2" name="Rectangle 37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3" name="Rectangle 37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4" name="Rectangle 37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5" name="Rectangle 37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6" name="Rectangle 37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7" name="Rectangle 37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8" name="Rectangle 37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9" name="Rectangle 37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6" name="Rectangle 37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7" name="Rectangle 3766"/>
            <p:cNvSpPr/>
            <p:nvPr userDrawn="1"/>
          </p:nvSpPr>
          <p:spPr>
            <a:xfrm>
              <a:off x="659174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8" name="Rectangle 37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9" name="Rectangle 37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0" name="Rectangle 37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1" name="Rectangle 37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8" name="Rectangle 38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9" name="Rectangle 38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0" name="Rectangle 38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1" name="Rectangle 39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2" name="Rectangle 39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3" name="Rectangle 39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0" name="Rectangle 39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1" name="Rectangle 39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2" name="Rectangle 39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3" name="Rectangle 39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4" name="Rectangle 39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5" name="Rectangle 39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6" name="Rectangle 39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7" name="Rectangle 39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8" name="Rectangle 39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9" name="Rectangle 39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0" name="Rectangle 39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1" name="Rectangle 39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2" name="Rectangle 39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3" name="Rectangle 39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4" name="Rectangle 39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5" name="Rectangle 39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1" name="Rectangle 40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2" name="Rectangle 40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3" name="Rectangle 40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4" name="Rectangle 40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5" name="Rectangle 40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1" name="Rectangle 40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2" name="Rectangle 40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3" name="Rectangle 40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4" name="Rectangle 40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5" name="Rectangle 40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6" name="Rectangle 40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7" name="Rectangle 40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8" name="Rectangle 40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9" name="Rectangle 40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0" name="Rectangle 40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1" name="Rectangle 40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2" name="Rectangle 40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3" name="Rectangle 40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4" name="Rectangle 40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5" name="Rectangle 40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6" name="Rectangle 40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7" name="Rectangle 4086"/>
            <p:cNvSpPr/>
            <p:nvPr userDrawn="1"/>
          </p:nvSpPr>
          <p:spPr>
            <a:xfrm>
              <a:off x="871811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8" name="Rectangle 4087"/>
            <p:cNvSpPr/>
            <p:nvPr userDrawn="1"/>
          </p:nvSpPr>
          <p:spPr>
            <a:xfrm>
              <a:off x="871811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9" name="Rectangle 4088"/>
            <p:cNvSpPr/>
            <p:nvPr userDrawn="1"/>
          </p:nvSpPr>
          <p:spPr>
            <a:xfrm>
              <a:off x="8718117" y="27850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0" name="Rectangle 4089"/>
            <p:cNvSpPr/>
            <p:nvPr userDrawn="1"/>
          </p:nvSpPr>
          <p:spPr>
            <a:xfrm>
              <a:off x="871811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1" name="Rectangle 4090"/>
            <p:cNvSpPr/>
            <p:nvPr userDrawn="1"/>
          </p:nvSpPr>
          <p:spPr>
            <a:xfrm>
              <a:off x="8718117" y="3214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2" name="Rectangle 40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3" name="Rectangle 40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4" name="Rectangle 40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5" name="Rectangle 40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6" name="Rectangle 40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7" name="Rectangle 40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8" name="Rectangle 40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9" name="Rectangle 40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0" name="Rectangle 40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1" name="Rectangle 41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2" name="Rectangle 41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3" name="Rectangle 41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4" name="Rectangle 41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5" name="Rectangle 41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7" name="Rectangle 41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8" name="Rectangle 41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9" name="Rectangle 4108"/>
            <p:cNvSpPr/>
            <p:nvPr userDrawn="1"/>
          </p:nvSpPr>
          <p:spPr>
            <a:xfrm>
              <a:off x="8930757"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0" name="Rectangle 41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1" name="Rectangle 41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2" name="Rectangle 41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3" name="Rectangle 41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4" name="Rectangle 41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5" name="Rectangle 41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6" name="Rectangle 41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7" name="Rectangle 41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8" name="Rectangle 41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9" name="Rectangle 4118"/>
            <p:cNvSpPr/>
            <p:nvPr userDrawn="1"/>
          </p:nvSpPr>
          <p:spPr>
            <a:xfrm>
              <a:off x="893075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0" name="Rectangle 4119"/>
            <p:cNvSpPr/>
            <p:nvPr userDrawn="1"/>
          </p:nvSpPr>
          <p:spPr>
            <a:xfrm>
              <a:off x="893075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1" name="Rectangle 4120"/>
            <p:cNvSpPr/>
            <p:nvPr userDrawn="1"/>
          </p:nvSpPr>
          <p:spPr>
            <a:xfrm>
              <a:off x="893075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2" name="Rectangle 4121"/>
            <p:cNvSpPr/>
            <p:nvPr userDrawn="1"/>
          </p:nvSpPr>
          <p:spPr>
            <a:xfrm>
              <a:off x="893075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3" name="Rectangle 4122"/>
            <p:cNvSpPr/>
            <p:nvPr userDrawn="1"/>
          </p:nvSpPr>
          <p:spPr>
            <a:xfrm>
              <a:off x="893075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4" name="Rectangle 41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5" name="Rectangle 41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6" name="Rectangle 41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7" name="Rectangle 41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8" name="Rectangle 41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9" name="Rectangle 41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0" name="Rectangle 41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1" name="Rectangle 41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2" name="Rectangle 41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3" name="Rectangle 41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4" name="Rectangle 41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5" name="Rectangle 41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6" name="Rectangle 41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7" name="Rectangle 41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9" name="Rectangle 41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noFill/>
        </p:spPr>
        <p:txBody>
          <a:bodyPr vert="horz" lIns="91440" tIns="45720" rIns="91440" bIns="45720" rtlCol="0" anchor="ctr">
            <a:normAutofit/>
          </a:bodyPr>
          <a:lstStyle>
            <a:lvl1pPr>
              <a:defRPr lang="en-US" sz="4000" b="1">
                <a:latin typeface="Helvetica" pitchFamily="2" charset="0"/>
                <a:ea typeface="Helvetica" pitchFamily="2" charset="0"/>
                <a:cs typeface="Helvetica" pitchFamily="2" charset="0"/>
              </a:defRPr>
            </a:lvl1pPr>
          </a:lstStyle>
          <a:p>
            <a:pPr marL="0" lvl="0" algn="l"/>
            <a:r>
              <a:rPr lang="en-US" dirty="0"/>
              <a:t>Click to edit Master title style</a:t>
            </a:r>
          </a:p>
        </p:txBody>
      </p:sp>
      <p:sp>
        <p:nvSpPr>
          <p:cNvPr id="8" name="Espace réservé du texte 6"/>
          <p:cNvSpPr>
            <a:spLocks noGrp="1"/>
          </p:cNvSpPr>
          <p:nvPr>
            <p:ph type="body" sz="quarter" idx="14" hasCustomPrompt="1"/>
          </p:nvPr>
        </p:nvSpPr>
        <p:spPr>
          <a:xfrm>
            <a:off x="432000" y="1735200"/>
            <a:ext cx="8286117" cy="4502112"/>
          </a:xfrm>
          <a:noFill/>
        </p:spPr>
        <p:txBody>
          <a:bodyPr vert="horz" lIns="91440" tIns="45720" rIns="91440" bIns="45720" rtlCol="0">
            <a:normAutofit/>
          </a:bodyPr>
          <a:lstStyle>
            <a:lvl1pPr>
              <a:defRPr lang="fr-FR" sz="2800" cap="none" baseline="0" dirty="0" smtClean="0">
                <a:effectLst/>
                <a:latin typeface="Helvetica" pitchFamily="2" charset="0"/>
                <a:ea typeface="Helvetica" pitchFamily="2" charset="0"/>
                <a:cs typeface="Helvetica" pitchFamily="2" charset="0"/>
              </a:defRPr>
            </a:lvl1pPr>
            <a:lvl2pPr>
              <a:defRPr lang="fr-FR" sz="2400" cap="none" baseline="0" dirty="0" smtClean="0">
                <a:effectLst/>
                <a:latin typeface="Helvetica" pitchFamily="2" charset="0"/>
                <a:ea typeface="Helvetica" pitchFamily="2" charset="0"/>
                <a:cs typeface="Helvetica" pitchFamily="2" charset="0"/>
              </a:defRPr>
            </a:lvl2pPr>
            <a:lvl3pPr>
              <a:defRPr lang="fr-FR" sz="2000" cap="none" baseline="0" dirty="0" smtClean="0">
                <a:effectLst/>
                <a:latin typeface="Helvetica" pitchFamily="2" charset="0"/>
                <a:ea typeface="Helvetica" pitchFamily="2" charset="0"/>
                <a:cs typeface="Helvetica" pitchFamily="2" charset="0"/>
              </a:defRPr>
            </a:lvl3pPr>
            <a:lvl4pPr>
              <a:defRPr lang="fr-FR" sz="1800" cap="none" baseline="0" dirty="0" smtClean="0">
                <a:effectLst/>
                <a:latin typeface="Helvetica" pitchFamily="2" charset="0"/>
                <a:ea typeface="Helvetica" pitchFamily="2" charset="0"/>
                <a:cs typeface="Helvetica" pitchFamily="2" charset="0"/>
              </a:defRPr>
            </a:lvl4pPr>
            <a:lvl5pPr>
              <a:defRPr lang="en-US" sz="1800" cap="none" baseline="0" dirty="0">
                <a:effectLst/>
                <a:latin typeface="Helvetica" pitchFamily="2" charset="0"/>
                <a:ea typeface="Helvetica" pitchFamily="2" charset="0"/>
                <a:cs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143" name="Espace réservé de la date 3"/>
          <p:cNvSpPr>
            <a:spLocks noGrp="1"/>
          </p:cNvSpPr>
          <p:nvPr>
            <p:ph type="dt" sz="half" idx="11"/>
          </p:nvPr>
        </p:nvSpPr>
        <p:spPr>
          <a:xfrm>
            <a:off x="432000" y="6408054"/>
            <a:ext cx="2133600" cy="252000"/>
          </a:xfrm>
          <a:noFill/>
        </p:spPr>
        <p:txBody>
          <a:bodyPr tIns="0" bIns="36000">
            <a:noAutofit/>
          </a:bodyPr>
          <a:lstStyle>
            <a:lvl1pPr>
              <a:defRPr>
                <a:solidFill>
                  <a:schemeClr val="accent5"/>
                </a:solidFill>
                <a:latin typeface="Visitor TT2 BRK" pitchFamily="2" charset="0"/>
              </a:defRPr>
            </a:lvl1pPr>
          </a:lstStyle>
          <a:p>
            <a:r>
              <a:rPr lang="en-US"/>
              <a:t>Date</a:t>
            </a:r>
            <a:endParaRPr lang="en-US" dirty="0"/>
          </a:p>
        </p:txBody>
      </p:sp>
      <p:sp>
        <p:nvSpPr>
          <p:cNvPr id="4144" name="Espace réservé du numéro de diapositive 5"/>
          <p:cNvSpPr>
            <a:spLocks noGrp="1"/>
          </p:cNvSpPr>
          <p:nvPr>
            <p:ph type="sldNum" sz="quarter" idx="12"/>
          </p:nvPr>
        </p:nvSpPr>
        <p:spPr>
          <a:xfrm>
            <a:off x="6553200" y="6408054"/>
            <a:ext cx="2133600" cy="252000"/>
          </a:xfrm>
          <a:noFill/>
        </p:spPr>
        <p:txBody>
          <a:bodyPr tIns="0" bIns="36000">
            <a:noAutofit/>
          </a:bodyPr>
          <a:lstStyle>
            <a:lvl1pPr>
              <a:defRPr>
                <a:solidFill>
                  <a:schemeClr val="accent5"/>
                </a:solidFill>
                <a:latin typeface="Visitor TT2 BRK" pitchFamily="2" charset="0"/>
              </a:defRPr>
            </a:lvl1pPr>
          </a:lstStyle>
          <a:p>
            <a:fld id="{F9922A8A-E335-4B01-9B47-7F79D612943A}" type="slidenum">
              <a:rPr lang="en-US" smtClean="0"/>
              <a:pPr/>
              <a:t>‹#›</a:t>
            </a:fld>
            <a:endParaRPr lang="en-US"/>
          </a:p>
        </p:txBody>
      </p:sp>
      <p:sp>
        <p:nvSpPr>
          <p:cNvPr id="4145" name="Espace réservé du pied de page 4"/>
          <p:cNvSpPr>
            <a:spLocks noGrp="1"/>
          </p:cNvSpPr>
          <p:nvPr>
            <p:ph type="ftr" sz="quarter" idx="13"/>
          </p:nvPr>
        </p:nvSpPr>
        <p:spPr>
          <a:xfrm>
            <a:off x="3124200" y="6408054"/>
            <a:ext cx="2895600" cy="252000"/>
          </a:xfrm>
          <a:noFill/>
        </p:spPr>
        <p:txBody>
          <a:bodyPr tIns="0" bIns="36000">
            <a:noAutofit/>
          </a:bodyPr>
          <a:lstStyle>
            <a:lvl1pPr>
              <a:defRPr>
                <a:solidFill>
                  <a:schemeClr val="accent5"/>
                </a:solidFill>
                <a:latin typeface="Visitor TT2 BRK" pitchFamily="2" charset="0"/>
              </a:defRPr>
            </a:lvl1pPr>
          </a:lstStyle>
          <a:p>
            <a:r>
              <a:rPr lang="en-US"/>
              <a:t>Footer</a:t>
            </a:r>
            <a:endParaRPr lang="en-US" dirty="0"/>
          </a:p>
        </p:txBody>
      </p:sp>
    </p:spTree>
    <p:extLst>
      <p:ext uri="{BB962C8B-B14F-4D97-AF65-F5344CB8AC3E}">
        <p14:creationId xmlns:p14="http://schemas.microsoft.com/office/powerpoint/2010/main" val="13303214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8E59C-EE0C-4FDF-B6FC-55D23542CFBF}" type="datetimeFigureOut">
              <a:rPr lang="en-US" smtClean="0">
                <a:solidFill>
                  <a:prstClr val="black">
                    <a:tint val="75000"/>
                  </a:prstClr>
                </a:solidFill>
              </a:rPr>
              <a:pPr/>
              <a:t>2/22/2020</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F46B8-A8EA-4986-9E31-F4D3639505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816774"/>
      </p:ext>
    </p:extLst>
  </p:cSld>
  <p:clrMap bg1="lt1" tx1="dk1" bg2="lt2" tx2="dk2" accent1="accent1" accent2="accent2" accent3="accent3" accent4="accent4" accent5="accent5" accent6="accent6" hlink="hlink" folHlink="folHlink"/>
  <p:sldLayoutIdLst>
    <p:sldLayoutId id="2147483716" r:id="rId1"/>
    <p:sldLayoutId id="2147483739"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ja-JP" altLang="en-US"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ステップアップフェスタ</a:t>
            </a:r>
            <a:r>
              <a:rPr lang="en-US" altLang="ja-JP"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2020</a:t>
            </a:r>
            <a:endParaRPr lang="en-US"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
        <p:nvSpPr>
          <p:cNvPr id="5" name="Sous-titre 4"/>
          <p:cNvSpPr>
            <a:spLocks noGrp="1"/>
          </p:cNvSpPr>
          <p:nvPr>
            <p:ph type="subTitle" idx="1"/>
          </p:nvPr>
        </p:nvSpPr>
        <p:spPr>
          <a:xfrm>
            <a:off x="1080000" y="4509120"/>
            <a:ext cx="6768752" cy="1080120"/>
          </a:xfrm>
        </p:spPr>
        <p:txBody>
          <a:bodyPr/>
          <a:lstStyle/>
          <a:p>
            <a:r>
              <a:rPr lang="ja-JP" altLang="en-US" b="1" dirty="0">
                <a:solidFill>
                  <a:schemeClr val="tx1">
                    <a:lumMod val="95000"/>
                    <a:lumOff val="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ゲームプログラム体験</a:t>
            </a:r>
            <a:endParaRPr lang="en-US" b="1" dirty="0">
              <a:solidFill>
                <a:schemeClr val="tx1">
                  <a:lumMod val="95000"/>
                  <a:lumOff val="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41048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実際に触ってみる</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10</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165191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en-US" dirty="0"/>
              <a:t>Customize your headline here</a:t>
            </a:r>
          </a:p>
        </p:txBody>
      </p:sp>
      <p:sp>
        <p:nvSpPr>
          <p:cNvPr id="5" name="Espace réservé du contenu 4"/>
          <p:cNvSpPr>
            <a:spLocks noGrp="1"/>
          </p:cNvSpPr>
          <p:nvPr>
            <p:ph idx="1"/>
          </p:nvPr>
        </p:nvSpPr>
        <p:spPr/>
        <p:txBody>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a:p>
            <a:endParaRPr lang="en-US" dirty="0"/>
          </a:p>
        </p:txBody>
      </p:sp>
      <p:sp>
        <p:nvSpPr>
          <p:cNvPr id="2" name="Espace réservé de la date 1"/>
          <p:cNvSpPr>
            <a:spLocks noGrp="1"/>
          </p:cNvSpPr>
          <p:nvPr>
            <p:ph type="dt" sz="half" idx="10"/>
          </p:nvPr>
        </p:nvSpPr>
        <p:spPr/>
        <p:txBody>
          <a:bodyPr/>
          <a:lstStyle/>
          <a:p>
            <a:r>
              <a:rPr lang="en-US"/>
              <a:t>Date</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11</a:t>
            </a:fld>
            <a:endParaRPr lang="en-US"/>
          </a:p>
        </p:txBody>
      </p:sp>
      <p:sp>
        <p:nvSpPr>
          <p:cNvPr id="3" name="Espace réservé du pied de page 2"/>
          <p:cNvSpPr>
            <a:spLocks noGrp="1"/>
          </p:cNvSpPr>
          <p:nvPr>
            <p:ph type="ftr" sz="quarter" idx="11"/>
          </p:nvPr>
        </p:nvSpPr>
        <p:spPr/>
        <p:txBody>
          <a:bodyPr/>
          <a:lstStyle/>
          <a:p>
            <a:r>
              <a:rPr lang="en-US"/>
              <a:t>Footer</a:t>
            </a:r>
            <a:endParaRPr lang="en-US" dirty="0"/>
          </a:p>
        </p:txBody>
      </p:sp>
    </p:spTree>
    <p:extLst>
      <p:ext uri="{BB962C8B-B14F-4D97-AF65-F5344CB8AC3E}">
        <p14:creationId xmlns:p14="http://schemas.microsoft.com/office/powerpoint/2010/main" val="348843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Customize your headline here</a:t>
            </a:r>
          </a:p>
        </p:txBody>
      </p:sp>
      <p:sp>
        <p:nvSpPr>
          <p:cNvPr id="5" name="Espace réservé du contenu 4"/>
          <p:cNvSpPr>
            <a:spLocks noGrp="1"/>
          </p:cNvSpPr>
          <p:nvPr>
            <p:ph type="body" sz="quarter" idx="14"/>
          </p:nvPr>
        </p:nvSpPr>
        <p:spPr/>
        <p:txBody>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a:p>
            <a:endParaRPr lang="en-US" dirty="0"/>
          </a:p>
        </p:txBody>
      </p:sp>
      <p:sp>
        <p:nvSpPr>
          <p:cNvPr id="2" name="Espace réservé de la date 1"/>
          <p:cNvSpPr>
            <a:spLocks noGrp="1"/>
          </p:cNvSpPr>
          <p:nvPr>
            <p:ph type="dt" sz="half" idx="11"/>
          </p:nvPr>
        </p:nvSpPr>
        <p:spPr/>
        <p:txBody>
          <a:bodyPr/>
          <a:lstStyle/>
          <a:p>
            <a:r>
              <a:rPr lang="en-US"/>
              <a:t>Date</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12</a:t>
            </a:fld>
            <a:endParaRPr lang="en-US"/>
          </a:p>
        </p:txBody>
      </p:sp>
      <p:sp>
        <p:nvSpPr>
          <p:cNvPr id="3" name="Espace réservé du pied de page 2"/>
          <p:cNvSpPr>
            <a:spLocks noGrp="1"/>
          </p:cNvSpPr>
          <p:nvPr>
            <p:ph type="ftr" sz="quarter" idx="13"/>
          </p:nvPr>
        </p:nvSpPr>
        <p:spPr/>
        <p:txBody>
          <a:bodyPr/>
          <a:lstStyle/>
          <a:p>
            <a:r>
              <a:rPr lang="en-US"/>
              <a:t>Footer</a:t>
            </a:r>
            <a:endParaRPr lang="en-US" dirty="0"/>
          </a:p>
        </p:txBody>
      </p:sp>
    </p:spTree>
    <p:extLst>
      <p:ext uri="{BB962C8B-B14F-4D97-AF65-F5344CB8AC3E}">
        <p14:creationId xmlns:p14="http://schemas.microsoft.com/office/powerpoint/2010/main" val="258090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自己紹介</a:t>
            </a:r>
            <a:endParaRPr lang="en-US" u="sng" dirty="0">
              <a:latin typeface="MS Gothic" panose="020B0609070205080204" pitchFamily="49" charset="-128"/>
              <a:ea typeface="MS Gothic" panose="020B0609070205080204" pitchFamily="49"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804305"/>
              </p:ext>
            </p:extLst>
          </p:nvPr>
        </p:nvGraphicFramePr>
        <p:xfrm>
          <a:off x="425274" y="1600200"/>
          <a:ext cx="826152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2</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9005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ext uri="{D42A27DB-BD31-4B8C-83A1-F6EECF244321}">
                <p14:modId xmlns:p14="http://schemas.microsoft.com/office/powerpoint/2010/main" val="3701241393"/>
              </p:ext>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3</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1227452061"/>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52194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学習内容</a:t>
            </a:r>
            <a:r>
              <a:rPr lang="en-US" altLang="ja-JP" u="sng" dirty="0">
                <a:latin typeface="MS Gothic" panose="020B0609070205080204" pitchFamily="49" charset="-128"/>
                <a:ea typeface="MS Gothic" panose="020B0609070205080204" pitchFamily="49" charset="-128"/>
              </a:rPr>
              <a:t>(</a:t>
            </a:r>
            <a:r>
              <a:rPr lang="ja-JP" altLang="en-US" u="sng">
                <a:latin typeface="MS Gothic" panose="020B0609070205080204" pitchFamily="49" charset="-128"/>
                <a:ea typeface="MS Gothic" panose="020B0609070205080204" pitchFamily="49" charset="-128"/>
              </a:rPr>
              <a:t>ゲームコース</a:t>
            </a:r>
            <a:r>
              <a:rPr lang="en-US" altLang="ja-JP" u="sng" dirty="0">
                <a:latin typeface="MS Gothic" panose="020B0609070205080204" pitchFamily="49" charset="-128"/>
                <a:ea typeface="MS Gothic" panose="020B0609070205080204" pitchFamily="49" charset="-128"/>
              </a:rPr>
              <a:t>)</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4</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15" name="図表 14">
            <a:extLst>
              <a:ext uri="{FF2B5EF4-FFF2-40B4-BE49-F238E27FC236}">
                <a16:creationId xmlns:a16="http://schemas.microsoft.com/office/drawing/2014/main" xmlns="" id="{4453C0C6-60E8-714E-ADC6-C22F2C885D36}"/>
              </a:ext>
            </a:extLst>
          </p:cNvPr>
          <p:cNvGraphicFramePr/>
          <p:nvPr>
            <p:extLst>
              <p:ext uri="{D42A27DB-BD31-4B8C-83A1-F6EECF244321}">
                <p14:modId xmlns:p14="http://schemas.microsoft.com/office/powerpoint/2010/main" val="799223799"/>
              </p:ext>
            </p:extLst>
          </p:nvPr>
        </p:nvGraphicFramePr>
        <p:xfrm>
          <a:off x="0" y="2060848"/>
          <a:ext cx="914400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p:cNvGraphicFramePr/>
          <p:nvPr>
            <p:extLst>
              <p:ext uri="{D42A27DB-BD31-4B8C-83A1-F6EECF244321}">
                <p14:modId xmlns:p14="http://schemas.microsoft.com/office/powerpoint/2010/main" val="412487921"/>
              </p:ext>
            </p:extLst>
          </p:nvPr>
        </p:nvGraphicFramePr>
        <p:xfrm>
          <a:off x="1065207" y="1556792"/>
          <a:ext cx="7621593" cy="43204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65206" y="2229516"/>
            <a:ext cx="3553650" cy="400110"/>
          </a:xfrm>
          <a:prstGeom prst="rect">
            <a:avLst/>
          </a:prstGeom>
          <a:noFill/>
        </p:spPr>
        <p:txBody>
          <a:bodyPr wrap="square" rtlCol="0">
            <a:spAutoFit/>
          </a:bodyPr>
          <a:lstStyle/>
          <a:p>
            <a:pPr algn="ctr"/>
            <a:r>
              <a:rPr kumimoji="1" lang="ja-JP" altLang="en-US" sz="2000" dirty="0" smtClean="0"/>
              <a:t>資格勉強</a:t>
            </a:r>
            <a:r>
              <a:rPr kumimoji="1" lang="en-US" altLang="ja-JP" sz="2000" dirty="0" smtClean="0"/>
              <a:t>+</a:t>
            </a:r>
            <a:r>
              <a:rPr kumimoji="1" lang="ja-JP" altLang="en-US" sz="2000" dirty="0" smtClean="0"/>
              <a:t>言語基礎</a:t>
            </a:r>
            <a:endParaRPr kumimoji="1" lang="ja-JP" altLang="en-US" sz="2000" dirty="0"/>
          </a:p>
        </p:txBody>
      </p:sp>
      <p:sp>
        <p:nvSpPr>
          <p:cNvPr id="9" name="テキスト ボックス 8"/>
          <p:cNvSpPr txBox="1"/>
          <p:nvPr/>
        </p:nvSpPr>
        <p:spPr>
          <a:xfrm>
            <a:off x="5076056" y="2069938"/>
            <a:ext cx="3610744" cy="707886"/>
          </a:xfrm>
          <a:prstGeom prst="rect">
            <a:avLst/>
          </a:prstGeom>
          <a:noFill/>
        </p:spPr>
        <p:txBody>
          <a:bodyPr wrap="square" rtlCol="0">
            <a:spAutoFit/>
          </a:bodyPr>
          <a:lstStyle/>
          <a:p>
            <a:pPr algn="ctr"/>
            <a:r>
              <a:rPr kumimoji="1" lang="ja-JP" altLang="en-US" sz="2000" dirty="0" smtClean="0"/>
              <a:t>言語基礎</a:t>
            </a:r>
            <a:endParaRPr kumimoji="1" lang="en-US" altLang="ja-JP" sz="2000" dirty="0"/>
          </a:p>
          <a:p>
            <a:pPr algn="ctr"/>
            <a:r>
              <a:rPr kumimoji="1" lang="ja-JP" altLang="en-US" sz="2000" dirty="0" smtClean="0"/>
              <a:t>ゲームプログラム基礎</a:t>
            </a:r>
            <a:endParaRPr kumimoji="1" lang="ja-JP" altLang="en-US" sz="2000" dirty="0"/>
          </a:p>
        </p:txBody>
      </p:sp>
      <p:sp>
        <p:nvSpPr>
          <p:cNvPr id="10" name="テキスト ボックス 9"/>
          <p:cNvSpPr txBox="1"/>
          <p:nvPr/>
        </p:nvSpPr>
        <p:spPr>
          <a:xfrm>
            <a:off x="1065207" y="3009675"/>
            <a:ext cx="3553650" cy="707886"/>
          </a:xfrm>
          <a:prstGeom prst="rect">
            <a:avLst/>
          </a:prstGeom>
          <a:noFill/>
        </p:spPr>
        <p:txBody>
          <a:bodyPr wrap="square" rtlCol="0">
            <a:spAutoFit/>
          </a:bodyPr>
          <a:lstStyle/>
          <a:p>
            <a:pPr algn="ctr"/>
            <a:r>
              <a:rPr kumimoji="1" lang="ja-JP" altLang="en-US" sz="2000" dirty="0" smtClean="0"/>
              <a:t>ゲームプログラム</a:t>
            </a:r>
            <a:r>
              <a:rPr kumimoji="1" lang="en-US" altLang="ja-JP" sz="2000" dirty="0" smtClean="0"/>
              <a:t>+</a:t>
            </a:r>
            <a:r>
              <a:rPr kumimoji="1" lang="ja-JP" altLang="en-US" sz="2000" dirty="0" smtClean="0"/>
              <a:t>ゲーム概論</a:t>
            </a:r>
            <a:endParaRPr kumimoji="1" lang="en-US" altLang="ja-JP" sz="2000" dirty="0" smtClean="0"/>
          </a:p>
          <a:p>
            <a:pPr algn="ctr"/>
            <a:r>
              <a:rPr kumimoji="1" lang="ja-JP" altLang="en-US" sz="2000" dirty="0" smtClean="0"/>
              <a:t>ゲーム</a:t>
            </a:r>
            <a:r>
              <a:rPr kumimoji="1" lang="ja-JP" altLang="en-US" sz="2000" dirty="0"/>
              <a:t>数学</a:t>
            </a:r>
          </a:p>
        </p:txBody>
      </p:sp>
      <p:sp>
        <p:nvSpPr>
          <p:cNvPr id="11" name="テキスト ボックス 10"/>
          <p:cNvSpPr txBox="1"/>
          <p:nvPr/>
        </p:nvSpPr>
        <p:spPr>
          <a:xfrm>
            <a:off x="5076056" y="3163563"/>
            <a:ext cx="3610744" cy="400110"/>
          </a:xfrm>
          <a:prstGeom prst="rect">
            <a:avLst/>
          </a:prstGeom>
          <a:noFill/>
        </p:spPr>
        <p:txBody>
          <a:bodyPr wrap="square" rtlCol="0">
            <a:spAutoFit/>
          </a:bodyPr>
          <a:lstStyle/>
          <a:p>
            <a:pPr algn="ctr"/>
            <a:r>
              <a:rPr kumimoji="1" lang="ja-JP" altLang="en-US" sz="2000" dirty="0" smtClean="0"/>
              <a:t>チーム制作</a:t>
            </a:r>
            <a:endParaRPr kumimoji="1" lang="en-US" altLang="ja-JP" sz="2000" dirty="0" smtClean="0"/>
          </a:p>
        </p:txBody>
      </p:sp>
      <p:sp>
        <p:nvSpPr>
          <p:cNvPr id="12" name="テキスト ボックス 11"/>
          <p:cNvSpPr txBox="1"/>
          <p:nvPr/>
        </p:nvSpPr>
        <p:spPr>
          <a:xfrm>
            <a:off x="1065206" y="4122055"/>
            <a:ext cx="3553650" cy="400110"/>
          </a:xfrm>
          <a:prstGeom prst="rect">
            <a:avLst/>
          </a:prstGeom>
          <a:noFill/>
        </p:spPr>
        <p:txBody>
          <a:bodyPr wrap="square" rtlCol="0">
            <a:spAutoFit/>
          </a:bodyPr>
          <a:lstStyle/>
          <a:p>
            <a:pPr algn="ctr"/>
            <a:r>
              <a:rPr kumimoji="1" lang="ja-JP" altLang="en-US" sz="2000" dirty="0" smtClean="0"/>
              <a:t>３</a:t>
            </a:r>
            <a:r>
              <a:rPr kumimoji="1" lang="en-US" altLang="ja-JP" sz="2000" dirty="0" smtClean="0"/>
              <a:t>Ⅾ</a:t>
            </a:r>
            <a:r>
              <a:rPr kumimoji="1" lang="ja-JP" altLang="en-US" sz="2000" dirty="0" smtClean="0"/>
              <a:t>ゲームプログラム</a:t>
            </a:r>
            <a:endParaRPr kumimoji="1" lang="en-US" altLang="ja-JP" sz="2000" dirty="0" smtClean="0"/>
          </a:p>
        </p:txBody>
      </p:sp>
      <p:sp>
        <p:nvSpPr>
          <p:cNvPr id="13" name="テキスト ボックス 12"/>
          <p:cNvSpPr txBox="1"/>
          <p:nvPr/>
        </p:nvSpPr>
        <p:spPr>
          <a:xfrm>
            <a:off x="5076056" y="4122055"/>
            <a:ext cx="3610744" cy="400110"/>
          </a:xfrm>
          <a:prstGeom prst="rect">
            <a:avLst/>
          </a:prstGeom>
          <a:noFill/>
        </p:spPr>
        <p:txBody>
          <a:bodyPr wrap="square" rtlCol="0">
            <a:spAutoFit/>
          </a:bodyPr>
          <a:lstStyle/>
          <a:p>
            <a:pPr algn="ctr"/>
            <a:r>
              <a:rPr kumimoji="1" lang="ja-JP" altLang="en-US" sz="2000" dirty="0" smtClean="0"/>
              <a:t>チーム制作</a:t>
            </a:r>
            <a:endParaRPr kumimoji="1" lang="en-US" altLang="ja-JP" sz="2000" dirty="0" smtClean="0"/>
          </a:p>
        </p:txBody>
      </p:sp>
      <p:sp>
        <p:nvSpPr>
          <p:cNvPr id="14" name="テキスト ボックス 13"/>
          <p:cNvSpPr txBox="1"/>
          <p:nvPr/>
        </p:nvSpPr>
        <p:spPr>
          <a:xfrm>
            <a:off x="1065206" y="5069328"/>
            <a:ext cx="7621594" cy="400110"/>
          </a:xfrm>
          <a:prstGeom prst="rect">
            <a:avLst/>
          </a:prstGeom>
          <a:noFill/>
        </p:spPr>
        <p:txBody>
          <a:bodyPr wrap="square" rtlCol="0">
            <a:spAutoFit/>
          </a:bodyPr>
          <a:lstStyle/>
          <a:p>
            <a:pPr algn="ctr"/>
            <a:r>
              <a:rPr kumimoji="1" lang="ja-JP" altLang="en-US" sz="2000" dirty="0"/>
              <a:t>卒業</a:t>
            </a:r>
            <a:r>
              <a:rPr kumimoji="1" lang="ja-JP" altLang="en-US" sz="2000" dirty="0" smtClean="0"/>
              <a:t>研究</a:t>
            </a:r>
            <a:r>
              <a:rPr kumimoji="1" lang="en-US" altLang="ja-JP" sz="2000" dirty="0" smtClean="0"/>
              <a:t>(</a:t>
            </a:r>
            <a:r>
              <a:rPr kumimoji="1" lang="ja-JP" altLang="en-US" sz="2000" dirty="0" smtClean="0"/>
              <a:t>技術特化</a:t>
            </a:r>
            <a:r>
              <a:rPr kumimoji="1" lang="en-US" altLang="ja-JP" sz="2000" dirty="0" smtClean="0"/>
              <a:t>)</a:t>
            </a:r>
            <a:r>
              <a:rPr kumimoji="1" lang="ja-JP" altLang="en-US" sz="2000" dirty="0" smtClean="0"/>
              <a:t>　卒業制作</a:t>
            </a:r>
            <a:endParaRPr kumimoji="1" lang="en-US" altLang="ja-JP" sz="2000" dirty="0" smtClean="0"/>
          </a:p>
        </p:txBody>
      </p:sp>
    </p:spTree>
    <p:extLst>
      <p:ext uri="{BB962C8B-B14F-4D97-AF65-F5344CB8AC3E}">
        <p14:creationId xmlns:p14="http://schemas.microsoft.com/office/powerpoint/2010/main" val="3680574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5</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1237733394"/>
              </p:ext>
            </p:extLst>
          </p:nvPr>
        </p:nvGraphicFramePr>
        <p:xfrm>
          <a:off x="251520" y="1556792"/>
          <a:ext cx="8435280" cy="72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図表 8"/>
          <p:cNvGraphicFramePr/>
          <p:nvPr>
            <p:extLst>
              <p:ext uri="{D42A27DB-BD31-4B8C-83A1-F6EECF244321}">
                <p14:modId xmlns:p14="http://schemas.microsoft.com/office/powerpoint/2010/main" val="2711714439"/>
              </p:ext>
            </p:extLst>
          </p:nvPr>
        </p:nvGraphicFramePr>
        <p:xfrm>
          <a:off x="251520" y="2276872"/>
          <a:ext cx="8435280"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4787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6</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561389568"/>
              </p:ext>
            </p:extLst>
          </p:nvPr>
        </p:nvGraphicFramePr>
        <p:xfrm>
          <a:off x="251520" y="1556792"/>
          <a:ext cx="843528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4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7</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2503113809"/>
              </p:ext>
            </p:extLst>
          </p:nvPr>
        </p:nvGraphicFramePr>
        <p:xfrm>
          <a:off x="251520" y="1556792"/>
          <a:ext cx="843528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33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プログラマーの役割</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8</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1128101044"/>
              </p:ext>
            </p:extLst>
          </p:nvPr>
        </p:nvGraphicFramePr>
        <p:xfrm>
          <a:off x="0" y="1528347"/>
          <a:ext cx="9137396" cy="4635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プログラムの流れ</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9</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9" name="図表 8"/>
          <p:cNvGraphicFramePr/>
          <p:nvPr>
            <p:extLst>
              <p:ext uri="{D42A27DB-BD31-4B8C-83A1-F6EECF244321}">
                <p14:modId xmlns:p14="http://schemas.microsoft.com/office/powerpoint/2010/main" val="615272512"/>
              </p:ext>
            </p:extLst>
          </p:nvPr>
        </p:nvGraphicFramePr>
        <p:xfrm>
          <a:off x="0" y="1556792"/>
          <a:ext cx="914400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650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ixel 2">
      <a:dk1>
        <a:sysClr val="windowText" lastClr="000000"/>
      </a:dk1>
      <a:lt1>
        <a:sysClr val="window" lastClr="FFFFFF"/>
      </a:lt1>
      <a:dk2>
        <a:srgbClr val="1D2631"/>
      </a:dk2>
      <a:lt2>
        <a:srgbClr val="EEECE1"/>
      </a:lt2>
      <a:accent1>
        <a:srgbClr val="3F4855"/>
      </a:accent1>
      <a:accent2>
        <a:srgbClr val="F1A138"/>
      </a:accent2>
      <a:accent3>
        <a:srgbClr val="E7E4DB"/>
      </a:accent3>
      <a:accent4>
        <a:srgbClr val="C31715"/>
      </a:accent4>
      <a:accent5>
        <a:srgbClr val="C31715"/>
      </a:accent5>
      <a:accent6>
        <a:srgbClr val="9EB31C"/>
      </a:accent6>
      <a:hlink>
        <a:srgbClr val="00B0F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2104</TotalTime>
  <Words>1709</Words>
  <Application>Microsoft Office PowerPoint</Application>
  <PresentationFormat>画面に合わせる (4:3)</PresentationFormat>
  <Paragraphs>192</Paragraphs>
  <Slides>12</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MS Gothic</vt:lpstr>
      <vt:lpstr>Visitor TT2 BRK</vt:lpstr>
      <vt:lpstr>Arial</vt:lpstr>
      <vt:lpstr>Calibri</vt:lpstr>
      <vt:lpstr>Helvetica</vt:lpstr>
      <vt:lpstr>Thème Office</vt:lpstr>
      <vt:lpstr>ステップアップフェスタ2020</vt:lpstr>
      <vt:lpstr>自己紹介</vt:lpstr>
      <vt:lpstr>体験内容</vt:lpstr>
      <vt:lpstr>学習内容(ゲームコース)</vt:lpstr>
      <vt:lpstr>ゲームを作る前に</vt:lpstr>
      <vt:lpstr>ゲームを作る前に</vt:lpstr>
      <vt:lpstr>ゲームを作る前に</vt:lpstr>
      <vt:lpstr>プログラマーの役割</vt:lpstr>
      <vt:lpstr>プログラムの流れ</vt:lpstr>
      <vt:lpstr>実際に触ってみる</vt:lpstr>
      <vt:lpstr>Customize your headline here</vt:lpstr>
      <vt:lpstr>Customize your headline here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Pixel</dc:title>
  <dc:creator>showeet.com</dc:creator>
  <cp:lastModifiedBy>井上 颯騎</cp:lastModifiedBy>
  <cp:revision>42</cp:revision>
  <dcterms:created xsi:type="dcterms:W3CDTF">2012-01-16T12:17:13Z</dcterms:created>
  <dcterms:modified xsi:type="dcterms:W3CDTF">2020-02-23T02:14:09Z</dcterms:modified>
  <cp:category>Templates</cp:category>
</cp:coreProperties>
</file>