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3" r:id="rId3"/>
    <p:sldId id="257" r:id="rId4"/>
    <p:sldId id="316" r:id="rId5"/>
    <p:sldId id="258" r:id="rId6"/>
    <p:sldId id="260" r:id="rId7"/>
    <p:sldId id="261" r:id="rId8"/>
    <p:sldId id="262" r:id="rId9"/>
    <p:sldId id="265" r:id="rId10"/>
    <p:sldId id="266" r:id="rId11"/>
    <p:sldId id="312" r:id="rId12"/>
    <p:sldId id="269" r:id="rId13"/>
    <p:sldId id="270" r:id="rId14"/>
    <p:sldId id="315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3A6B1B-C0CD-4390-B716-250DDDB616AC}">
          <p14:sldIdLst>
            <p14:sldId id="256"/>
            <p14:sldId id="313"/>
          </p14:sldIdLst>
        </p14:section>
        <p14:section name="제목 없는 구역" id="{94D5C9EB-580A-4494-B833-FBF46073017D}">
          <p14:sldIdLst>
            <p14:sldId id="257"/>
            <p14:sldId id="316"/>
            <p14:sldId id="258"/>
            <p14:sldId id="260"/>
            <p14:sldId id="261"/>
            <p14:sldId id="262"/>
            <p14:sldId id="265"/>
            <p14:sldId id="266"/>
            <p14:sldId id="312"/>
            <p14:sldId id="269"/>
            <p14:sldId id="270"/>
            <p14:sldId id="315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04A24-2701-4BB5-B2E1-7769D021A515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C32EE-B823-4118-91ED-21969A96D1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2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14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3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31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3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3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14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1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3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3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31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31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2EE-B823-4118-91ED-21969A96D1B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3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0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6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3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3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6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5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6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E014-C02F-4159-A989-35200BC4A43C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ADFE-84E6-441B-8368-EA36AA61A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Segoe UI Black" panose="020B0A02040204020203" pitchFamily="34" charset="0"/>
              </a:rPr>
              <a:t>개발자</a:t>
            </a:r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ko-KR" altLang="en-US" dirty="0" smtClean="0">
                <a:latin typeface="Segoe UI Black" panose="020B0A02040204020203" pitchFamily="34" charset="0"/>
              </a:rPr>
              <a:t>오성훈</a:t>
            </a:r>
            <a:endParaRPr lang="ko-KR" altLang="en-US" dirty="0">
              <a:latin typeface="Segoe UI Black" panose="020B0A02040204020203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486600" cy="182763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Internet cafe program</a:t>
            </a:r>
            <a:b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ko-KR" altLang="en-US" dirty="0">
              <a:latin typeface="SimSun-ExtB" panose="02010609060101010101" pitchFamily="49" charset="-122"/>
            </a:endParaRPr>
          </a:p>
        </p:txBody>
      </p:sp>
      <p:pic>
        <p:nvPicPr>
          <p:cNvPr id="1030" name="Picture 6" descr="C:\Users\오성훈\Desktop\프로젝트자료\이미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5112568" cy="14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3168352" cy="1159697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기능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3" descr="C:\Users\오성훈\Desktop\ppt이미지\KakaoTalk_20190214_0016379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46" y="836712"/>
            <a:ext cx="6494582" cy="424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752" y="1160749"/>
            <a:ext cx="9108504" cy="514857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(</a:t>
            </a:r>
            <a:r>
              <a:rPr lang="ko-KR" altLang="en-US" sz="1600" dirty="0" smtClean="0"/>
              <a:t>로그인 화면</a:t>
            </a:r>
            <a:r>
              <a:rPr lang="en-US" altLang="ko-KR" sz="1600" dirty="0" smtClean="0"/>
              <a:t>)					           (</a:t>
            </a:r>
            <a:r>
              <a:rPr lang="ko-KR" altLang="en-US" sz="1600" dirty="0" smtClean="0"/>
              <a:t>회원가입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정보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등록      종료  중복확인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		    </a:t>
            </a:r>
            <a:r>
              <a:rPr lang="ko-KR" altLang="en-US" sz="1600" dirty="0" smtClean="0"/>
              <a:t>종료</a:t>
            </a:r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경고창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음식주문컨트롤러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타이머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메세지창</a:t>
            </a:r>
            <a:endParaRPr lang="en-US" altLang="ko-KR" sz="1600" dirty="0" smtClean="0"/>
          </a:p>
        </p:txBody>
      </p:sp>
      <p:pic>
        <p:nvPicPr>
          <p:cNvPr id="5" name="Picture 4" descr="C:\Users\오성훈\Desktop\ppt이미지\KakaoTalk_20190214_0238062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052736"/>
            <a:ext cx="2565549" cy="264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>
            <a:off x="4211960" y="3573016"/>
            <a:ext cx="792088" cy="1505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220072" y="3140968"/>
            <a:ext cx="432048" cy="1937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491880" y="4725144"/>
            <a:ext cx="28803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467544" y="3573016"/>
            <a:ext cx="576064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547664" y="3501008"/>
            <a:ext cx="288032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07704" y="1628800"/>
            <a:ext cx="621333" cy="2697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5" idx="3"/>
          </p:cNvCxnSpPr>
          <p:nvPr/>
        </p:nvCxnSpPr>
        <p:spPr>
          <a:xfrm flipH="1" flipV="1">
            <a:off x="2529037" y="2375942"/>
            <a:ext cx="1826939" cy="10530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3168352" cy="115969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기능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752" y="1160749"/>
            <a:ext cx="9054752" cy="569725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				     (</a:t>
            </a:r>
            <a:r>
              <a:rPr lang="ko-KR" altLang="en-US" sz="1600" dirty="0" err="1" smtClean="0"/>
              <a:t>음식주문창</a:t>
            </a:r>
            <a:r>
              <a:rPr lang="ko-KR" altLang="en-US" sz="1600" dirty="0" smtClean="0"/>
              <a:t> 컨트롤러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음식 </a:t>
            </a:r>
            <a:r>
              <a:rPr lang="ko-KR" altLang="en-US" sz="1600" dirty="0" err="1" smtClean="0"/>
              <a:t>주문창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				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          </a:t>
            </a:r>
            <a:r>
              <a:rPr lang="ko-KR" altLang="en-US" sz="1600" dirty="0" smtClean="0"/>
              <a:t>화면전환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	</a:t>
            </a:r>
            <a:r>
              <a:rPr lang="ko-KR" altLang="en-US" sz="1600" dirty="0" smtClean="0"/>
              <a:t>프로그램종료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		      </a:t>
            </a:r>
            <a:r>
              <a:rPr lang="ko-KR" altLang="en-US" sz="1600" dirty="0" err="1" smtClean="0"/>
              <a:t>메세지전송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			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이용시간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</a:t>
            </a:r>
            <a:r>
              <a:rPr lang="en-US" altLang="ko-KR" sz="1600" dirty="0"/>
              <a:t>	 </a:t>
            </a:r>
            <a:r>
              <a:rPr lang="en-US" altLang="ko-KR" sz="1600" dirty="0" smtClean="0"/>
              <a:t>       DB</a:t>
            </a:r>
            <a:r>
              <a:rPr lang="ko-KR" altLang="en-US" sz="1600" dirty="0" smtClean="0"/>
              <a:t>에 값 저장</a:t>
            </a:r>
            <a:endParaRPr lang="en-US" altLang="ko-KR" sz="1600" dirty="0" smtClean="0"/>
          </a:p>
        </p:txBody>
      </p:sp>
      <p:pic>
        <p:nvPicPr>
          <p:cNvPr id="14" name="Picture 5" descr="C:\Users\오성훈\Desktop\프로젝트자료\이미지\fo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47" y="1124744"/>
            <a:ext cx="2650838" cy="76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오성훈\Desktop\ppt이미지\KakaoTalk_20190214_002048445 - 복사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7" y="2345724"/>
            <a:ext cx="5193131" cy="453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오성훈\Desktop\ppt이미지\KakaoTalk_20190214_002048445 - 복사본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57" y="1052736"/>
            <a:ext cx="2878747" cy="21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849066" y="1889059"/>
            <a:ext cx="0" cy="384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00192" y="234572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타이머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메세지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99592" y="3140968"/>
            <a:ext cx="4536504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523647" y="5301208"/>
            <a:ext cx="456065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1751679" y="5301208"/>
            <a:ext cx="588073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705642" y="6309320"/>
            <a:ext cx="1362302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849066" y="5805264"/>
            <a:ext cx="121887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339752" y="5805264"/>
            <a:ext cx="194421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751679" y="6381328"/>
            <a:ext cx="2172249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067944" y="5805264"/>
            <a:ext cx="216024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8460432" y="3248980"/>
            <a:ext cx="432048" cy="90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7092280" y="1506901"/>
            <a:ext cx="1224136" cy="22821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302208" y="6309320"/>
            <a:ext cx="781960" cy="3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2016225" cy="1159697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764705"/>
            <a:ext cx="9108504" cy="5760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</a:t>
            </a:r>
          </a:p>
        </p:txBody>
      </p:sp>
      <p:pic>
        <p:nvPicPr>
          <p:cNvPr id="8194" name="Picture 2" descr="C:\Users\오성훈\Desktop\ppt이미지\KakaoTalk_20190213_2351183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19788"/>
            <a:ext cx="4922838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2736304" cy="1159697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다이어그램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764705"/>
            <a:ext cx="9108504" cy="5760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	       </a:t>
            </a:r>
            <a:r>
              <a:rPr lang="ko-KR" altLang="en-US" sz="1600" dirty="0" smtClean="0"/>
              <a:t>서버 다이어그램</a:t>
            </a:r>
            <a:r>
              <a:rPr lang="en-US" altLang="ko-KR" sz="1600" dirty="0" smtClean="0"/>
              <a:t>			</a:t>
            </a:r>
            <a:r>
              <a:rPr lang="ko-KR" altLang="en-US" sz="1600" dirty="0" smtClean="0"/>
              <a:t>클라이언트 다이어그램</a:t>
            </a:r>
            <a:endParaRPr lang="en-US" altLang="ko-KR" sz="1600" dirty="0" smtClean="0"/>
          </a:p>
        </p:txBody>
      </p:sp>
      <p:pic>
        <p:nvPicPr>
          <p:cNvPr id="9218" name="Picture 2" descr="C:\Users\오성훈\Desktop\ppt이미지\서버 다이어그램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905"/>
            <a:ext cx="3312368" cy="50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오성훈\Desktop\ppt이미지\client2diagram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05559"/>
            <a:ext cx="3988470" cy="51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2736304" cy="1159697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MVC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764705"/>
            <a:ext cx="9108504" cy="5760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	       </a:t>
            </a:r>
            <a:r>
              <a:rPr lang="ko-KR" altLang="en-US" sz="1600" dirty="0" smtClean="0"/>
              <a:t>서버 </a:t>
            </a:r>
            <a:r>
              <a:rPr lang="en-US" altLang="ko-KR" sz="1600" dirty="0" smtClean="0"/>
              <a:t>MVC				</a:t>
            </a:r>
            <a:r>
              <a:rPr lang="ko-KR" altLang="en-US" sz="1600" dirty="0" smtClean="0"/>
              <a:t>클라이언트 </a:t>
            </a:r>
            <a:r>
              <a:rPr lang="en-US" altLang="ko-KR" sz="1600" dirty="0" smtClean="0"/>
              <a:t>MVC</a:t>
            </a:r>
          </a:p>
        </p:txBody>
      </p:sp>
      <p:pic>
        <p:nvPicPr>
          <p:cNvPr id="7" name="Picture 4" descr="C:\Users\오성훈\Desktop\ppt이미지\KakaoTalk_20190214_0420409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11483"/>
            <a:ext cx="6552728" cy="4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오성훈\Desktop\ppt이미지\KakaoTalk_20190214_0432335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3456384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3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2016225" cy="1159697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764705"/>
            <a:ext cx="9108504" cy="5760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</a:t>
            </a:r>
          </a:p>
        </p:txBody>
      </p:sp>
      <p:pic>
        <p:nvPicPr>
          <p:cNvPr id="12290" name="Picture 2" descr="C:\Users\오성훈\Desktop\ppt이미지\KakaoTalk_20190214_0438238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5" y="836712"/>
            <a:ext cx="8062913" cy="587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2016225" cy="1159697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764705"/>
            <a:ext cx="9108504" cy="57606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에러 사항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*</a:t>
            </a:r>
            <a:r>
              <a:rPr lang="ko-KR" altLang="en-US" sz="1600" dirty="0" smtClean="0"/>
              <a:t>작은 실수가 큰 실수이다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      -</a:t>
            </a:r>
            <a:r>
              <a:rPr lang="ko-KR" altLang="en-US" sz="1600" dirty="0" err="1" smtClean="0"/>
              <a:t>리</a:t>
            </a:r>
            <a:r>
              <a:rPr lang="ko-KR" altLang="en-US" sz="1600" dirty="0" err="1"/>
              <a:t>턴</a:t>
            </a:r>
            <a:r>
              <a:rPr lang="ko-KR" altLang="en-US" sz="1600" dirty="0" err="1" smtClean="0"/>
              <a:t>값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하나의 실수로 </a:t>
            </a:r>
            <a:r>
              <a:rPr lang="ko-KR" altLang="en-US" sz="1600" dirty="0" smtClean="0"/>
              <a:t>시간이 많이 지연됨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아쉬움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*</a:t>
            </a:r>
            <a:r>
              <a:rPr lang="ko-KR" altLang="en-US" sz="1600" dirty="0" smtClean="0"/>
              <a:t>구현 하고 싶은 것은 많은데 실력의 한계를 느낌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최선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*</a:t>
            </a:r>
            <a:r>
              <a:rPr lang="ko-KR" altLang="en-US" sz="1600" dirty="0" smtClean="0"/>
              <a:t>최선을 다해서 했기에 개발한 프로그램에 만족을 </a:t>
            </a:r>
            <a:r>
              <a:rPr lang="ko-KR" altLang="en-US" sz="1600" dirty="0" smtClean="0"/>
              <a:t>느낌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smtClean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22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2016225" cy="115969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764705"/>
            <a:ext cx="9108504" cy="5760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2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Segoe UI Black" panose="020B0A02040204020203" pitchFamily="34" charset="0"/>
              </a:rPr>
              <a:t> </a:t>
            </a:r>
            <a:endParaRPr lang="ko-KR" altLang="en-US" dirty="0">
              <a:latin typeface="Segoe UI Black" panose="020B0A02040204020203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851920" y="188641"/>
            <a:ext cx="1293912" cy="86409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r>
              <a:rPr lang="en-US" altLang="ko-KR" sz="3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en-US" altLang="ko-KR" sz="3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ko-KR" altLang="en-US" sz="3600" dirty="0">
              <a:latin typeface="SimSun-ExtB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5856" y="764704"/>
            <a:ext cx="58681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r>
              <a:rPr lang="en-US" altLang="ko-KR" dirty="0"/>
              <a:t>2. Internet café </a:t>
            </a:r>
            <a:r>
              <a:rPr lang="en-US" altLang="ko-KR" dirty="0" smtClean="0"/>
              <a:t>program</a:t>
            </a:r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UI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서버 기능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UI</a:t>
            </a:r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클라이언트 기능</a:t>
            </a:r>
            <a:endParaRPr lang="en-US" altLang="ko-KR" dirty="0" smtClean="0"/>
          </a:p>
          <a:p>
            <a:r>
              <a:rPr lang="en-US" altLang="ko-KR" dirty="0" smtClean="0"/>
              <a:t>7.DB</a:t>
            </a:r>
          </a:p>
          <a:p>
            <a:r>
              <a:rPr lang="en-US" altLang="ko-KR" dirty="0" smtClean="0"/>
              <a:t>8.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r>
              <a:rPr lang="en-US" altLang="ko-KR" dirty="0" smtClean="0"/>
              <a:t>9.MVC</a:t>
            </a:r>
          </a:p>
          <a:p>
            <a:r>
              <a:rPr lang="en-US" altLang="ko-KR" dirty="0" smtClean="0"/>
              <a:t>10.</a:t>
            </a:r>
            <a:r>
              <a:rPr lang="ko-KR" altLang="en-US" dirty="0" smtClean="0"/>
              <a:t>일정</a:t>
            </a:r>
            <a:endParaRPr lang="en-US" altLang="ko-KR" dirty="0" smtClean="0"/>
          </a:p>
          <a:p>
            <a:r>
              <a:rPr lang="en-US" altLang="ko-KR" dirty="0" smtClean="0"/>
              <a:t>11.</a:t>
            </a:r>
            <a:r>
              <a:rPr lang="ko-KR" altLang="en-US" dirty="0" smtClean="0"/>
              <a:t>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4593" y="1196752"/>
            <a:ext cx="8442207" cy="49294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-</a:t>
            </a:r>
            <a:r>
              <a:rPr lang="ko-KR" altLang="en-US" dirty="0" smtClean="0"/>
              <a:t>정보저장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-</a:t>
            </a:r>
            <a:r>
              <a:rPr lang="ko-KR" altLang="en-US" dirty="0" smtClean="0"/>
              <a:t>정보검색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-</a:t>
            </a:r>
            <a:r>
              <a:rPr lang="ko-KR" altLang="en-US" dirty="0" smtClean="0"/>
              <a:t>의사소통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-</a:t>
            </a:r>
            <a:r>
              <a:rPr lang="ko-KR" altLang="en-US" dirty="0" smtClean="0"/>
              <a:t>작품성</a:t>
            </a:r>
            <a:r>
              <a:rPr lang="en-US" altLang="ko-KR" dirty="0" smtClean="0"/>
              <a:t>		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2" name="Picture 4" descr="C:\Users\오성훈\Desktop\프로젝트자료\새 폴더 (2)\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20688"/>
            <a:ext cx="648072" cy="57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2752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94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Segoe UI Black" panose="020B0A02040204020203" pitchFamily="34" charset="0"/>
              </a:rPr>
              <a:t> </a:t>
            </a:r>
            <a:endParaRPr lang="ko-KR" altLang="en-US" dirty="0">
              <a:latin typeface="Segoe UI Black" panose="020B0A02040204020203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99792" y="188641"/>
            <a:ext cx="4392488" cy="122413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Internet café program</a:t>
            </a:r>
            <a:br>
              <a:rPr lang="en-US" altLang="ko-KR" sz="3200" dirty="0" smtClean="0"/>
            </a:br>
            <a:r>
              <a:rPr lang="en-US" altLang="ko-KR" sz="3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en-US" altLang="ko-KR" sz="3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ko-KR" altLang="en-US" sz="3600" dirty="0">
              <a:latin typeface="SimSun-ExtB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				</a:t>
            </a:r>
            <a:r>
              <a:rPr lang="en-US" altLang="ko-KR" sz="2800" dirty="0" smtClean="0"/>
              <a:t>Client(</a:t>
            </a:r>
            <a:r>
              <a:rPr lang="ko-KR" altLang="en-US" sz="2800" dirty="0" smtClean="0"/>
              <a:t>손님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		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  </a:t>
            </a:r>
            <a:r>
              <a:rPr lang="en-US" altLang="ko-KR" dirty="0"/>
              <a:t>	</a:t>
            </a:r>
            <a:r>
              <a:rPr lang="en-US" altLang="ko-KR" dirty="0" smtClean="0"/>
              <a:t>1	2	3	4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5	6	7	8	</a:t>
            </a:r>
            <a:r>
              <a:rPr lang="en-US" altLang="ko-KR" sz="2800" dirty="0" smtClean="0"/>
              <a:t>Server(</a:t>
            </a:r>
            <a:r>
              <a:rPr lang="ko-KR" altLang="en-US" sz="2800" dirty="0" smtClean="0"/>
              <a:t>관리자</a:t>
            </a:r>
            <a:r>
              <a:rPr lang="en-US" altLang="ko-KR" sz="2800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smtClean="0"/>
              <a:t>		9	10	11	12</a:t>
            </a:r>
          </a:p>
          <a:p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정보관리</a:t>
            </a:r>
            <a:endParaRPr lang="en-US" altLang="ko-KR" dirty="0"/>
          </a:p>
          <a:p>
            <a:r>
              <a:rPr lang="en-US" altLang="ko-KR" dirty="0" smtClean="0"/>
              <a:t>					13	14	15	16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275856" y="2276872"/>
            <a:ext cx="115212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347864" y="3645024"/>
            <a:ext cx="108012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C:\Users\오성훈\Desktop\ppt이미지\KakaoTalk_20190214_0139363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74140"/>
            <a:ext cx="1610598" cy="170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2016225" cy="1159697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908719"/>
            <a:ext cx="9108504" cy="5832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(</a:t>
            </a:r>
            <a:r>
              <a:rPr lang="ko-KR" altLang="en-US" sz="1600" dirty="0" smtClean="0"/>
              <a:t>로그인 확인 화면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                      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회원관리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                        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메세지창</a:t>
            </a:r>
            <a:r>
              <a:rPr lang="en-US" altLang="ko-KR" sz="1600" dirty="0" smtClean="0"/>
              <a:t>)    (</a:t>
            </a:r>
            <a:r>
              <a:rPr lang="ko-KR" altLang="en-US" sz="1600" dirty="0" smtClean="0"/>
              <a:t>작업사항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주문현황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                                    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관리자 로그인</a:t>
            </a:r>
            <a:r>
              <a:rPr lang="en-US" altLang="ko-KR" sz="1600" dirty="0" smtClean="0"/>
              <a:t>)		(</a:t>
            </a:r>
            <a:r>
              <a:rPr lang="ko-KR" altLang="en-US" sz="1600" dirty="0" smtClean="0"/>
              <a:t>매출관리</a:t>
            </a:r>
            <a:r>
              <a:rPr lang="en-US" altLang="ko-KR" sz="1600" dirty="0" smtClean="0"/>
              <a:t>)					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		        	        (</a:t>
            </a:r>
            <a:r>
              <a:rPr lang="ko-KR" altLang="en-US" sz="1600" dirty="0" smtClean="0"/>
              <a:t>차트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2050" name="Picture 2" descr="C:\Users\오성훈\Desktop\KakaoTalk_20190214_0009469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338437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오성훈\Desktop\KakaoTalk_20190214_00574077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40769"/>
            <a:ext cx="2979390" cy="23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오성훈\Desktop\KakaoTalk_20190214_01020723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933" y="1559744"/>
            <a:ext cx="1440160" cy="193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오성훈\Desktop\KakaoTalk_20190214_01040447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58246"/>
            <a:ext cx="3096344" cy="27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오성훈\Desktop\KakaoTalk_20190214_01061783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26" y="4158246"/>
            <a:ext cx="1432046" cy="85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오성훈\Desktop\KakaoTalk_20190214_01084757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58246"/>
            <a:ext cx="2857072" cy="243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오성훈\Desktop\ppt이미지\KakaoTalk_20190214_02075551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97" y="5211491"/>
            <a:ext cx="1756107" cy="150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오성훈\Desktop\ppt이미지\KakaoTalk_20190214_0139363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18" y="4746312"/>
            <a:ext cx="1947454" cy="206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2016225" cy="1159697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 기능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764705"/>
            <a:ext cx="9108504" cy="5976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				(</a:t>
            </a:r>
            <a:r>
              <a:rPr lang="ko-KR" altLang="en-US" sz="1600" dirty="0" smtClean="0"/>
              <a:t>로그인 확인 화면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메모장 열기</a:t>
            </a:r>
            <a:r>
              <a:rPr lang="en-US" altLang="ko-KR" sz="1600" dirty="0" smtClean="0"/>
              <a:t>						       </a:t>
            </a:r>
            <a:r>
              <a:rPr lang="ko-KR" altLang="en-US" sz="1600" dirty="0" smtClean="0"/>
              <a:t>오프라인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주문현황 열기</a:t>
            </a:r>
            <a:r>
              <a:rPr lang="en-US" altLang="ko-KR" sz="1600" dirty="0" smtClean="0"/>
              <a:t>							    </a:t>
            </a:r>
            <a:r>
              <a:rPr lang="ko-KR" altLang="en-US" sz="1600" dirty="0" smtClean="0"/>
              <a:t>온라</a:t>
            </a:r>
            <a:r>
              <a:rPr lang="ko-KR" altLang="en-US" sz="1600" dirty="0"/>
              <a:t>인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pPr marL="0" indent="0">
              <a:buNone/>
            </a:pPr>
            <a:r>
              <a:rPr lang="ko-KR" altLang="en-US" sz="1600" dirty="0" smtClean="0"/>
              <a:t>관리자 로그인 열기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 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메세지창</a:t>
            </a:r>
            <a:r>
              <a:rPr lang="ko-KR" altLang="en-US" sz="1600" dirty="0" smtClean="0"/>
              <a:t> 오픈                          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메세지창</a:t>
            </a:r>
            <a:r>
              <a:rPr lang="en-US" altLang="ko-KR" sz="1600" dirty="0" smtClean="0"/>
              <a:t>)	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				      </a:t>
            </a:r>
            <a:r>
              <a:rPr lang="ko-KR" altLang="en-US" sz="1600" dirty="0" err="1" smtClean="0"/>
              <a:t>메세지전송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				      </a:t>
            </a:r>
            <a:r>
              <a:rPr lang="ko-KR" altLang="en-US" sz="1600" dirty="0" err="1" smtClean="0"/>
              <a:t>창닫기</a:t>
            </a:r>
            <a:endParaRPr lang="en-US" altLang="ko-KR" sz="1600" dirty="0" smtClean="0"/>
          </a:p>
        </p:txBody>
      </p:sp>
      <p:pic>
        <p:nvPicPr>
          <p:cNvPr id="5122" name="Picture 2" descr="C:\Users\오성훈\Desktop\ppt이미지\KakaoTalk_20190214_0126380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81465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1259632" y="1524743"/>
            <a:ext cx="1080122" cy="3200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547664" y="2083667"/>
            <a:ext cx="7951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943708" y="2420888"/>
            <a:ext cx="396046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436096" y="1628800"/>
            <a:ext cx="157429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444208" y="2060848"/>
            <a:ext cx="1224136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347865" y="2159280"/>
            <a:ext cx="216023" cy="2587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4139952" y="5589240"/>
            <a:ext cx="1872208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603062" y="6237312"/>
            <a:ext cx="140909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" descr="C:\Users\오성훈\Desktop\KakaoTalk_20190214_0102072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" y="2604773"/>
            <a:ext cx="2375840" cy="319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2016225" cy="1159697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 기능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146" name="Picture 2" descr="C:\Users\오성훈\Desktop\ppt이미지\KakaoTalk_20190214_0106178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1124745"/>
            <a:ext cx="2532947" cy="15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내용 개체 틀 30"/>
          <p:cNvSpPr>
            <a:spLocks noGrp="1"/>
          </p:cNvSpPr>
          <p:nvPr>
            <p:ph idx="1"/>
          </p:nvPr>
        </p:nvSpPr>
        <p:spPr>
          <a:xfrm>
            <a:off x="169259" y="764704"/>
            <a:ext cx="886094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관리자 </a:t>
            </a:r>
            <a:r>
              <a:rPr lang="ko-KR" altLang="en-US" sz="1600" dirty="0" err="1" smtClean="0"/>
              <a:t>로그인창</a:t>
            </a:r>
            <a:r>
              <a:rPr lang="en-US" altLang="ko-KR" sz="1600" dirty="0" smtClean="0"/>
              <a:t>)      </a:t>
            </a:r>
            <a:r>
              <a:rPr lang="ko-KR" altLang="en-US" sz="1600" dirty="0" smtClean="0"/>
              <a:t>매출관리 열기           </a:t>
            </a:r>
            <a:r>
              <a:rPr lang="en-US" altLang="ko-KR" sz="1600" dirty="0" smtClean="0"/>
              <a:t>	         (</a:t>
            </a:r>
            <a:r>
              <a:rPr lang="ko-KR" altLang="en-US" sz="1600" dirty="0" smtClean="0"/>
              <a:t>주문현황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													     </a:t>
            </a:r>
            <a:r>
              <a:rPr lang="ko-KR" altLang="en-US" sz="1600" dirty="0" smtClean="0"/>
              <a:t>종료</a:t>
            </a:r>
            <a:r>
              <a:rPr lang="en-US" altLang="ko-KR" sz="1600" dirty="0" smtClean="0"/>
              <a:t>	     </a:t>
            </a:r>
            <a:r>
              <a:rPr lang="ko-KR" altLang="en-US" sz="1600" dirty="0" smtClean="0"/>
              <a:t>종료</a:t>
            </a:r>
            <a:r>
              <a:rPr lang="en-US" altLang="ko-KR" sz="1600" dirty="0" smtClean="0"/>
              <a:t>																																        (</a:t>
            </a:r>
            <a:r>
              <a:rPr lang="ko-KR" altLang="en-US" sz="1600" dirty="0" smtClean="0"/>
              <a:t>작업사항</a:t>
            </a:r>
            <a:r>
              <a:rPr lang="en-US" altLang="ko-KR" sz="1600" dirty="0" smtClean="0"/>
              <a:t>)  						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			</a:t>
            </a:r>
            <a:r>
              <a:rPr lang="ko-KR" altLang="en-US" sz="1600" dirty="0" err="1" smtClean="0"/>
              <a:t>테이블뷰값</a:t>
            </a:r>
            <a:r>
              <a:rPr lang="ko-KR" altLang="en-US" sz="1600" dirty="0" smtClean="0"/>
              <a:t> 갱신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					</a:t>
            </a:r>
          </a:p>
          <a:p>
            <a:pPr marL="0" indent="0">
              <a:buNone/>
            </a:pPr>
            <a:r>
              <a:rPr lang="ko-KR" altLang="en-US" sz="1600" dirty="0" smtClean="0"/>
              <a:t>저장</a:t>
            </a:r>
            <a:r>
              <a:rPr lang="en-US" altLang="ko-KR" sz="1600" dirty="0" smtClean="0"/>
              <a:t>O</a:t>
            </a:r>
            <a:r>
              <a:rPr lang="ko-KR" altLang="en-US" sz="1600" dirty="0" smtClean="0"/>
              <a:t> 닫기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닫기  </a:t>
            </a:r>
            <a:r>
              <a:rPr lang="en-US" altLang="ko-KR" sz="1600" dirty="0" smtClean="0"/>
              <a:t>				</a:t>
            </a:r>
            <a:endParaRPr lang="en-US" altLang="ko-KR" sz="1600" dirty="0"/>
          </a:p>
        </p:txBody>
      </p:sp>
      <p:pic>
        <p:nvPicPr>
          <p:cNvPr id="37" name="Picture 4" descr="C:\Users\오성훈\Desktop\KakaoTalk_20190214_01040447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1134886"/>
            <a:ext cx="5760000" cy="46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/>
          <p:cNvCxnSpPr/>
          <p:nvPr/>
        </p:nvCxnSpPr>
        <p:spPr>
          <a:xfrm flipV="1">
            <a:off x="2051720" y="1134886"/>
            <a:ext cx="506628" cy="745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305034" y="1268760"/>
            <a:ext cx="205803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611560" y="5640174"/>
            <a:ext cx="432048" cy="6691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619672" y="5640174"/>
            <a:ext cx="504056" cy="6691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10800000" flipV="1">
            <a:off x="5436096" y="5373216"/>
            <a:ext cx="720080" cy="533916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4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C:\Users\오성훈\Desktop\KakaoTalk_20190214_0108475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7" y="1196752"/>
            <a:ext cx="5061477" cy="432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2016225" cy="1159697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 기능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Picture 8" descr="C:\Users\오성훈\Desktop\ppt이미지\KakaoTalk_20190214_0207555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35900"/>
            <a:ext cx="2924843" cy="25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568863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(</a:t>
            </a:r>
            <a:r>
              <a:rPr lang="ko-KR" altLang="en-US" sz="1600" dirty="0" smtClean="0"/>
              <a:t>매출관리</a:t>
            </a:r>
            <a:r>
              <a:rPr lang="en-US" altLang="ko-KR" sz="1600" dirty="0" smtClean="0"/>
              <a:t>)                                                           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	        (</a:t>
            </a:r>
            <a:r>
              <a:rPr lang="ko-KR" altLang="en-US" sz="1600" dirty="0" smtClean="0"/>
              <a:t>차트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	</a:t>
            </a:r>
            <a:r>
              <a:rPr lang="ko-KR" altLang="en-US" sz="1600" dirty="0" smtClean="0"/>
              <a:t>값 갱신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					    </a:t>
            </a:r>
            <a:r>
              <a:rPr lang="ko-KR" altLang="en-US" sz="1600" dirty="0" err="1" smtClean="0"/>
              <a:t>총금액</a:t>
            </a:r>
            <a:r>
              <a:rPr lang="ko-KR" altLang="en-US" sz="1600" dirty="0" smtClean="0"/>
              <a:t> 표시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						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   </a:t>
            </a:r>
            <a:r>
              <a:rPr lang="ko-KR" altLang="en-US" sz="1600" dirty="0" err="1" smtClean="0"/>
              <a:t>해당값</a:t>
            </a:r>
            <a:r>
              <a:rPr lang="ko-KR" altLang="en-US" sz="1600" dirty="0" smtClean="0"/>
              <a:t> 검색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</a:t>
            </a:r>
            <a:r>
              <a:rPr lang="ko-KR" altLang="en-US" sz="1600" dirty="0" smtClean="0"/>
              <a:t>분류지정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</a:t>
            </a:r>
            <a:r>
              <a:rPr lang="ko-KR" altLang="en-US" sz="1600" dirty="0" err="1" smtClean="0"/>
              <a:t>현금값</a:t>
            </a:r>
            <a:r>
              <a:rPr lang="ko-KR" altLang="en-US" sz="1600" dirty="0" smtClean="0"/>
              <a:t> 표시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</a:t>
            </a:r>
            <a:r>
              <a:rPr lang="ko-KR" altLang="en-US" sz="1600" dirty="0" err="1" smtClean="0"/>
              <a:t>카드값표시</a:t>
            </a:r>
            <a:endParaRPr lang="en-US" altLang="ko-KR" sz="1600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896036" y="1916832"/>
            <a:ext cx="1620180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23928" y="1916832"/>
            <a:ext cx="1944216" cy="2016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843808" y="1916832"/>
            <a:ext cx="3024336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619672" y="1916832"/>
            <a:ext cx="4032448" cy="3240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99592" y="2492896"/>
            <a:ext cx="4608512" cy="3096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827584" y="3068960"/>
            <a:ext cx="4680520" cy="2808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355976" y="1484784"/>
            <a:ext cx="1584176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3024336" cy="1159697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764705"/>
            <a:ext cx="9108504" cy="5760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	     (</a:t>
            </a:r>
            <a:r>
              <a:rPr lang="ko-KR" altLang="en-US" sz="1600" dirty="0" smtClean="0"/>
              <a:t>로그인 화면</a:t>
            </a:r>
            <a:r>
              <a:rPr lang="en-US" altLang="ko-KR" sz="1600" dirty="0" smtClean="0"/>
              <a:t>)	</a:t>
            </a:r>
            <a:r>
              <a:rPr lang="en-US" altLang="ko-KR" sz="1600" dirty="0"/>
              <a:t>	 </a:t>
            </a:r>
            <a:r>
              <a:rPr lang="en-US" altLang="ko-KR" sz="1600" dirty="0" smtClean="0"/>
              <a:t>      (</a:t>
            </a:r>
            <a:r>
              <a:rPr lang="ko-KR" altLang="en-US" sz="1600" dirty="0" smtClean="0"/>
              <a:t>음식 </a:t>
            </a:r>
            <a:r>
              <a:rPr lang="ko-KR" altLang="en-US" sz="1600" dirty="0" err="1" smtClean="0"/>
              <a:t>주문창</a:t>
            </a:r>
            <a:r>
              <a:rPr lang="ko-KR" altLang="en-US" sz="1600" dirty="0" smtClean="0"/>
              <a:t> 컨트롤러</a:t>
            </a:r>
            <a:r>
              <a:rPr lang="en-US" altLang="ko-KR" sz="1600" dirty="0" smtClean="0"/>
              <a:t>)             (</a:t>
            </a:r>
            <a:r>
              <a:rPr lang="ko-KR" altLang="en-US" sz="1600" dirty="0" smtClean="0"/>
              <a:t>타이머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(</a:t>
            </a:r>
            <a:r>
              <a:rPr lang="ko-KR" altLang="en-US" sz="1600" dirty="0" err="1" smtClean="0"/>
              <a:t>메세지</a:t>
            </a:r>
            <a:r>
              <a:rPr lang="en-US" altLang="ko-KR" sz="1600" dirty="0" smtClean="0"/>
              <a:t>)						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    (</a:t>
            </a:r>
            <a:r>
              <a:rPr lang="ko-KR" altLang="en-US" sz="1600" dirty="0" smtClean="0"/>
              <a:t>음식 </a:t>
            </a:r>
            <a:r>
              <a:rPr lang="ko-KR" altLang="en-US" sz="1600" dirty="0" err="1" smtClean="0"/>
              <a:t>주문창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        (</a:t>
            </a:r>
            <a:r>
              <a:rPr lang="ko-KR" altLang="en-US" sz="1600" dirty="0" smtClean="0"/>
              <a:t>회원가입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7171" name="Picture 3" descr="C:\Users\오성훈\Desktop\ppt이미지\KakaoTalk_20190214_0016379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94" y="1124744"/>
            <a:ext cx="3894336" cy="254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오성훈\Desktop\ppt이미지\KakaoTalk_20190214_0238062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68959"/>
            <a:ext cx="2565549" cy="264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오성훈\Desktop\프로젝트자료\이미지\foo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8760"/>
            <a:ext cx="2225361" cy="6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오성훈\Desktop\ppt이미지\KakaoTalk_20190214_002048445 - 복사본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76872"/>
            <a:ext cx="4451771" cy="38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오성훈\Desktop\ppt이미지\KakaoTalk_20190214_002048445 - 복사본 (2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965" y="1124744"/>
            <a:ext cx="1427435" cy="109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372</TotalTime>
  <Words>173</Words>
  <Application>Microsoft Office PowerPoint</Application>
  <PresentationFormat>화면 슬라이드 쇼(4:3)</PresentationFormat>
  <Paragraphs>213</Paragraphs>
  <Slides>17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  Internet cafe program </vt:lpstr>
      <vt:lpstr>목차 </vt:lpstr>
      <vt:lpstr>목적</vt:lpstr>
      <vt:lpstr>Internet café program  </vt:lpstr>
      <vt:lpstr>서버 UI</vt:lpstr>
      <vt:lpstr>서버 기능</vt:lpstr>
      <vt:lpstr>서버 기능</vt:lpstr>
      <vt:lpstr>서버 기능</vt:lpstr>
      <vt:lpstr>클라이언트UI</vt:lpstr>
      <vt:lpstr>클라이언트 기능</vt:lpstr>
      <vt:lpstr>클라이언트 기능</vt:lpstr>
      <vt:lpstr>DB구조</vt:lpstr>
      <vt:lpstr>다이어그램</vt:lpstr>
      <vt:lpstr>MVC</vt:lpstr>
      <vt:lpstr>일정</vt:lpstr>
      <vt:lpstr>후기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오성훈</dc:creator>
  <cp:lastModifiedBy>오성훈</cp:lastModifiedBy>
  <cp:revision>35</cp:revision>
  <dcterms:created xsi:type="dcterms:W3CDTF">2019-02-13T13:57:08Z</dcterms:created>
  <dcterms:modified xsi:type="dcterms:W3CDTF">2019-02-14T04:12:19Z</dcterms:modified>
</cp:coreProperties>
</file>