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71" r:id="rId13"/>
    <p:sldId id="266" r:id="rId14"/>
    <p:sldId id="267" r:id="rId15"/>
    <p:sldId id="268" r:id="rId16"/>
    <p:sldId id="270" r:id="rId17"/>
    <p:sldId id="272" r:id="rId18"/>
    <p:sldId id="284" r:id="rId19"/>
    <p:sldId id="285" r:id="rId20"/>
    <p:sldId id="286" r:id="rId21"/>
    <p:sldId id="287" r:id="rId22"/>
    <p:sldId id="288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8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3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6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7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4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0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0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4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353B2-CBBB-4334-95C4-0B888C61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89161"/>
            <a:ext cx="8676222" cy="2044461"/>
          </a:xfrm>
        </p:spPr>
        <p:txBody>
          <a:bodyPr>
            <a:normAutofit/>
          </a:bodyPr>
          <a:lstStyle/>
          <a:p>
            <a:r>
              <a:rPr lang="ko-KR" altLang="en-US" sz="8000" b="1" dirty="0"/>
              <a:t>추천음악 프로그램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0A29A-2133-4861-9578-C5C47146DA81}"/>
              </a:ext>
            </a:extLst>
          </p:cNvPr>
          <p:cNvSpPr txBox="1"/>
          <p:nvPr/>
        </p:nvSpPr>
        <p:spPr>
          <a:xfrm>
            <a:off x="8062822" y="5865963"/>
            <a:ext cx="397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제작 기간 </a:t>
            </a:r>
            <a:r>
              <a:rPr lang="en-US" altLang="ko-KR" dirty="0"/>
              <a:t>: 2019.01.22 ~ 2019.02.13</a:t>
            </a:r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2019.02.14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2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E5D55-D79C-4055-A967-05955B6ADF4C}"/>
              </a:ext>
            </a:extLst>
          </p:cNvPr>
          <p:cNvSpPr txBox="1"/>
          <p:nvPr/>
        </p:nvSpPr>
        <p:spPr>
          <a:xfrm>
            <a:off x="2007080" y="1518249"/>
            <a:ext cx="108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Admin</a:t>
            </a:r>
            <a:r>
              <a:rPr lang="ko-KR" altLang="en-US" dirty="0"/>
              <a:t>계정으로 접속했을 때 서버가 켜지고 관리창이 실행됨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F1BA1-1CDA-4E78-BFBD-88D3BDB4875C}"/>
              </a:ext>
            </a:extLst>
          </p:cNvPr>
          <p:cNvSpPr txBox="1"/>
          <p:nvPr/>
        </p:nvSpPr>
        <p:spPr>
          <a:xfrm>
            <a:off x="2069637" y="1887581"/>
            <a:ext cx="186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추천관리 탭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E53AC-D93D-4545-AB60-52265CA656C6}"/>
              </a:ext>
            </a:extLst>
          </p:cNvPr>
          <p:cNvSpPr txBox="1"/>
          <p:nvPr/>
        </p:nvSpPr>
        <p:spPr>
          <a:xfrm>
            <a:off x="8264107" y="1887581"/>
            <a:ext cx="186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1AE32-4906-4AB6-9E2D-1DA48E57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6" y="2426898"/>
            <a:ext cx="5334993" cy="3934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56CB2F-4958-44F2-973F-B134901B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99" y="2426898"/>
            <a:ext cx="5330645" cy="39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F1BA1-1CDA-4E78-BFBD-88D3BDB4875C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추천관리 탭 </a:t>
            </a:r>
            <a:r>
              <a:rPr lang="en-US" altLang="ko-KR" dirty="0"/>
              <a:t>- </a:t>
            </a:r>
            <a:r>
              <a:rPr lang="ko-KR" altLang="en-US" dirty="0"/>
              <a:t>기본화면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F0E16-69C5-4C0B-AFBD-E96103CD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7" y="1974666"/>
            <a:ext cx="6820585" cy="4457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7E1A4-8B69-4BF9-B598-98A340CDAE8B}"/>
              </a:ext>
            </a:extLst>
          </p:cNvPr>
          <p:cNvSpPr txBox="1"/>
          <p:nvPr/>
        </p:nvSpPr>
        <p:spPr>
          <a:xfrm>
            <a:off x="7863938" y="3047374"/>
            <a:ext cx="416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접속자를 통해 누가 접속해 있는지 확인 가능하다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98F05-357F-4D90-A903-996CEA0EC256}"/>
              </a:ext>
            </a:extLst>
          </p:cNvPr>
          <p:cNvSpPr txBox="1"/>
          <p:nvPr/>
        </p:nvSpPr>
        <p:spPr>
          <a:xfrm>
            <a:off x="7863937" y="1882333"/>
            <a:ext cx="416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기본화면에 사용자가 추천한 노래들을 추천 수에 따라 순위를 나열한 테이블이 보여준다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9FC84-C599-4B09-9AFF-33958068C018}"/>
              </a:ext>
            </a:extLst>
          </p:cNvPr>
          <p:cNvSpPr txBox="1"/>
          <p:nvPr/>
        </p:nvSpPr>
        <p:spPr>
          <a:xfrm>
            <a:off x="7863937" y="3935416"/>
            <a:ext cx="416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새로고침</a:t>
            </a:r>
            <a:r>
              <a:rPr lang="ko-KR" altLang="en-US" dirty="0"/>
              <a:t> 버튼을 통해 추천순위와 </a:t>
            </a:r>
            <a:r>
              <a:rPr lang="ko-KR" altLang="en-US" dirty="0" err="1"/>
              <a:t>접속자</a:t>
            </a:r>
            <a:r>
              <a:rPr lang="en-US" altLang="ko-KR" dirty="0"/>
              <a:t>,</a:t>
            </a:r>
            <a:r>
              <a:rPr lang="ko-KR" altLang="en-US" dirty="0"/>
              <a:t>회원관리 탭의 회원들을 갱신할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08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71897-9C9D-4067-B63E-0A34D0D4F2D4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추천관리 탭 </a:t>
            </a:r>
            <a:r>
              <a:rPr lang="en-US" altLang="ko-KR" dirty="0"/>
              <a:t>– </a:t>
            </a:r>
            <a:r>
              <a:rPr lang="ko-KR" altLang="en-US" dirty="0"/>
              <a:t>추천목록 창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52CBF-BB3A-43D3-A088-5243A2EC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" y="1825288"/>
            <a:ext cx="6560588" cy="4838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ECB8A2-8101-4EE9-A520-478EE2A70E9F}"/>
              </a:ext>
            </a:extLst>
          </p:cNvPr>
          <p:cNvSpPr txBox="1"/>
          <p:nvPr/>
        </p:nvSpPr>
        <p:spPr>
          <a:xfrm>
            <a:off x="7365174" y="1825288"/>
            <a:ext cx="416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추천목록 창은 사용자들이 추천한 노래들을 목록에 보여지는 창이며</a:t>
            </a:r>
            <a:endParaRPr lang="en-US" altLang="ko-KR" dirty="0"/>
          </a:p>
          <a:p>
            <a:r>
              <a:rPr lang="ko-KR" altLang="en-US" dirty="0"/>
              <a:t>항목마다 검색을 할 수 있다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5A70C-049A-494E-8491-993F140DA063}"/>
              </a:ext>
            </a:extLst>
          </p:cNvPr>
          <p:cNvSpPr txBox="1"/>
          <p:nvPr/>
        </p:nvSpPr>
        <p:spPr>
          <a:xfrm>
            <a:off x="7365173" y="2748618"/>
            <a:ext cx="416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 버튼은 항목과 항목입력 값</a:t>
            </a:r>
            <a:r>
              <a:rPr lang="en-US" altLang="ko-KR" dirty="0"/>
              <a:t>, </a:t>
            </a:r>
            <a:r>
              <a:rPr lang="ko-KR" altLang="en-US" dirty="0"/>
              <a:t>테이블 클릭한 것들을 초기화 한다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CC55F-5A93-419E-9F6B-0F77BF3BE99E}"/>
              </a:ext>
            </a:extLst>
          </p:cNvPr>
          <p:cNvSpPr txBox="1"/>
          <p:nvPr/>
        </p:nvSpPr>
        <p:spPr>
          <a:xfrm>
            <a:off x="7365173" y="3463052"/>
            <a:ext cx="416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목록에 있는 노래를 선택하여 삭제버튼을 누르게 되면  선택한 노래가 중복 포함하여 삭제된다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43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D3237-3BBA-4170-A65D-CD6B4F1A1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1" y="2022390"/>
            <a:ext cx="6819054" cy="4457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56BC0-3E4B-4A96-9B6D-1913C5A9A597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추천관리 탭 </a:t>
            </a:r>
            <a:r>
              <a:rPr lang="en-US" altLang="ko-KR" dirty="0"/>
              <a:t>– </a:t>
            </a:r>
            <a:r>
              <a:rPr lang="ko-KR" altLang="en-US" dirty="0" err="1"/>
              <a:t>채팅방</a:t>
            </a:r>
            <a:r>
              <a:rPr lang="ko-KR" altLang="en-US" dirty="0"/>
              <a:t> 창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D3239-9173-470E-B1C5-109D530C1CDC}"/>
              </a:ext>
            </a:extLst>
          </p:cNvPr>
          <p:cNvSpPr txBox="1"/>
          <p:nvPr/>
        </p:nvSpPr>
        <p:spPr>
          <a:xfrm>
            <a:off x="7365174" y="2022390"/>
            <a:ext cx="416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측의 채팅방은 사용자 채팅방과 연결되어 있으며 대화내용을 다 알 수 있어 </a:t>
            </a:r>
            <a:r>
              <a:rPr lang="ko-KR" altLang="en-US" dirty="0" err="1"/>
              <a:t>채팅방</a:t>
            </a:r>
            <a:r>
              <a:rPr lang="ko-KR" altLang="en-US" dirty="0"/>
              <a:t> 관리를 통해 제재할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42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29E3-8A8D-48CF-A05C-EB496451E2C2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 </a:t>
            </a:r>
            <a:r>
              <a:rPr lang="en-US" altLang="ko-KR" dirty="0"/>
              <a:t>– </a:t>
            </a:r>
            <a:r>
              <a:rPr lang="ko-KR" altLang="en-US" dirty="0"/>
              <a:t>기본화면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AFD5E-3117-44E1-A2D4-23783CA8E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1" y="1825288"/>
            <a:ext cx="7452944" cy="4706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A4C27-60B7-4AC6-80C0-12E340ABBFFC}"/>
              </a:ext>
            </a:extLst>
          </p:cNvPr>
          <p:cNvSpPr txBox="1"/>
          <p:nvPr/>
        </p:nvSpPr>
        <p:spPr>
          <a:xfrm>
            <a:off x="7993166" y="1825288"/>
            <a:ext cx="35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창에서 회원가입을 통해 회원관리 테이블에 저장이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88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75B3F-53A6-41CC-BD58-BD82DB7A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6" y="1825288"/>
            <a:ext cx="7214708" cy="4736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24AF6-D77F-4F60-A5C8-35B8493BFE5E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 </a:t>
            </a:r>
            <a:r>
              <a:rPr lang="en-US" altLang="ko-KR" dirty="0"/>
              <a:t>– </a:t>
            </a:r>
            <a:r>
              <a:rPr lang="ko-KR" altLang="en-US" dirty="0"/>
              <a:t>제재 등록 창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BD264-069B-4C8C-9F12-6757DD254D66}"/>
              </a:ext>
            </a:extLst>
          </p:cNvPr>
          <p:cNvSpPr txBox="1"/>
          <p:nvPr/>
        </p:nvSpPr>
        <p:spPr>
          <a:xfrm>
            <a:off x="7993166" y="1825288"/>
            <a:ext cx="352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채팅관리를 위해 사용자를 제재하는데 제재사유를 입력하여 사용자를 제재 등록한다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672EC-0589-4DF9-8743-B304D3225FE7}"/>
              </a:ext>
            </a:extLst>
          </p:cNvPr>
          <p:cNvSpPr txBox="1"/>
          <p:nvPr/>
        </p:nvSpPr>
        <p:spPr>
          <a:xfrm>
            <a:off x="7993166" y="2967335"/>
            <a:ext cx="35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제재된 사용자는 로그인을 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3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B9183-F5E8-40E6-AF88-DB36580A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8" y="1825288"/>
            <a:ext cx="7214708" cy="4788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C4B0F-9F64-4905-B707-EFE2F476D1D7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 </a:t>
            </a:r>
            <a:r>
              <a:rPr lang="en-US" altLang="ko-KR" dirty="0"/>
              <a:t>– </a:t>
            </a:r>
            <a:r>
              <a:rPr lang="ko-KR" altLang="en-US" dirty="0"/>
              <a:t>제재 해제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15046-F131-4CD0-B905-C7CC066D5FF0}"/>
              </a:ext>
            </a:extLst>
          </p:cNvPr>
          <p:cNvSpPr txBox="1"/>
          <p:nvPr/>
        </p:nvSpPr>
        <p:spPr>
          <a:xfrm>
            <a:off x="7993166" y="1825288"/>
            <a:ext cx="352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제재된 사용자를 제재 해제하여 다시 로그인 접근을 가능하게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41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 </a:t>
            </a:r>
            <a:r>
              <a:rPr lang="en-US" altLang="ko-KR" dirty="0"/>
              <a:t>– </a:t>
            </a:r>
            <a:r>
              <a:rPr lang="ko-KR" altLang="en-US" dirty="0"/>
              <a:t>회원 수정 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22981-F44A-42CF-AA7E-A1DFBD2B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3" y="1825288"/>
            <a:ext cx="7214708" cy="4644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75E74C-A91D-4ADB-8CA1-5CC22EEA331E}"/>
              </a:ext>
            </a:extLst>
          </p:cNvPr>
          <p:cNvSpPr txBox="1"/>
          <p:nvPr/>
        </p:nvSpPr>
        <p:spPr>
          <a:xfrm>
            <a:off x="7993166" y="1825288"/>
            <a:ext cx="352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요청에 따라 사용자 닉네임과 좋아하는 장르를 수정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94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회원관리 탭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5E74C-A91D-4ADB-8CA1-5CC22EEA331E}"/>
              </a:ext>
            </a:extLst>
          </p:cNvPr>
          <p:cNvSpPr txBox="1"/>
          <p:nvPr/>
        </p:nvSpPr>
        <p:spPr>
          <a:xfrm>
            <a:off x="7993166" y="1825288"/>
            <a:ext cx="35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탈퇴를 요청하면 삭제버튼을 통하여 삭제한다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36C3F-A141-453F-B5F6-243E84A5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" y="1825288"/>
            <a:ext cx="7214708" cy="46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기본화면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5E74C-A91D-4ADB-8CA1-5CC22EEA331E}"/>
              </a:ext>
            </a:extLst>
          </p:cNvPr>
          <p:cNvSpPr txBox="1"/>
          <p:nvPr/>
        </p:nvSpPr>
        <p:spPr>
          <a:xfrm>
            <a:off x="7993166" y="1825288"/>
            <a:ext cx="352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기본화면에는 서버와 같으며</a:t>
            </a:r>
            <a:r>
              <a:rPr lang="en-US" altLang="ko-KR" dirty="0"/>
              <a:t>, </a:t>
            </a:r>
            <a:r>
              <a:rPr lang="ko-KR" altLang="en-US" dirty="0"/>
              <a:t>사용자가 노래추천한 목록들을 보여주는 테이블과 </a:t>
            </a:r>
            <a:r>
              <a:rPr lang="ko-KR" altLang="en-US" dirty="0" err="1"/>
              <a:t>접속자</a:t>
            </a:r>
            <a:r>
              <a:rPr lang="ko-KR" altLang="en-US" dirty="0"/>
              <a:t> 리스트가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EDB22-2ADB-49FD-94D8-FEEAE6B1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" y="1825288"/>
            <a:ext cx="7214707" cy="47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7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BFC8-85C9-47E6-A201-E46110B0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83" y="109267"/>
            <a:ext cx="2642708" cy="1789981"/>
          </a:xfrm>
        </p:spPr>
        <p:txBody>
          <a:bodyPr>
            <a:normAutofit/>
          </a:bodyPr>
          <a:lstStyle/>
          <a:p>
            <a:r>
              <a:rPr lang="ko-KR" altLang="en-US" sz="72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19FB4-C153-4458-B550-04B19376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217" y="1690777"/>
            <a:ext cx="4462581" cy="458925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프로그램 개요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프로그램 구조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en-US" altLang="ko-KR" sz="4000" dirty="0"/>
              <a:t>DB </a:t>
            </a:r>
            <a:r>
              <a:rPr lang="ko-KR" altLang="en-US" sz="4000" dirty="0"/>
              <a:t>구조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en-US" altLang="ko-KR" sz="4000" dirty="0"/>
              <a:t>UI </a:t>
            </a:r>
            <a:r>
              <a:rPr lang="ko-KR" altLang="en-US" sz="4000" dirty="0"/>
              <a:t>및 기능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242073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노래추천 창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5E74C-A91D-4ADB-8CA1-5CC22EEA331E}"/>
              </a:ext>
            </a:extLst>
          </p:cNvPr>
          <p:cNvSpPr txBox="1"/>
          <p:nvPr/>
        </p:nvSpPr>
        <p:spPr>
          <a:xfrm>
            <a:off x="7896184" y="2016060"/>
            <a:ext cx="352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노래추천을 등록하면 서버의 추천목록에 저장되며 노래추천 순위에 올라가게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B6F593-BD98-4565-8466-0EF02580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5" y="2016060"/>
            <a:ext cx="7214707" cy="4457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FA78C-56F7-4B6F-9C1F-F8009CF585F2}"/>
              </a:ext>
            </a:extLst>
          </p:cNvPr>
          <p:cNvSpPr txBox="1"/>
          <p:nvPr/>
        </p:nvSpPr>
        <p:spPr>
          <a:xfrm>
            <a:off x="7896184" y="3129197"/>
            <a:ext cx="35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중복된 노래들은 추천 수가 올라간다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406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 err="1"/>
              <a:t>채팅방</a:t>
            </a:r>
            <a:r>
              <a:rPr lang="ko-KR" altLang="en-US" dirty="0"/>
              <a:t> 창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A78C-56F7-4B6F-9C1F-F8009CF585F2}"/>
              </a:ext>
            </a:extLst>
          </p:cNvPr>
          <p:cNvSpPr txBox="1"/>
          <p:nvPr/>
        </p:nvSpPr>
        <p:spPr>
          <a:xfrm>
            <a:off x="7910040" y="1825288"/>
            <a:ext cx="352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관리자와 접속된 사용자들 등 채팅방을 통해 소통할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채팅관리를 통해 제재 받을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482F9-E7F1-451D-8600-AE34BD63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8" y="1825288"/>
            <a:ext cx="7214708" cy="45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7BC4-461F-4FB1-9E0D-F0D117DE6440}"/>
              </a:ext>
            </a:extLst>
          </p:cNvPr>
          <p:cNvSpPr txBox="1"/>
          <p:nvPr/>
        </p:nvSpPr>
        <p:spPr>
          <a:xfrm>
            <a:off x="1141413" y="1455956"/>
            <a:ext cx="7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메뉴 바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A78C-56F7-4B6F-9C1F-F8009CF585F2}"/>
              </a:ext>
            </a:extLst>
          </p:cNvPr>
          <p:cNvSpPr txBox="1"/>
          <p:nvPr/>
        </p:nvSpPr>
        <p:spPr>
          <a:xfrm>
            <a:off x="8342254" y="1863340"/>
            <a:ext cx="352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메뉴바를 통해 노래추천</a:t>
            </a:r>
            <a:r>
              <a:rPr lang="en-US" altLang="ko-KR" dirty="0"/>
              <a:t>, </a:t>
            </a:r>
            <a:r>
              <a:rPr lang="ko-KR" altLang="en-US" dirty="0" err="1"/>
              <a:t>채팅방</a:t>
            </a:r>
            <a:r>
              <a:rPr lang="ko-KR" altLang="en-US" dirty="0"/>
              <a:t> 종료가 가능하며</a:t>
            </a:r>
            <a:r>
              <a:rPr lang="en-US" altLang="ko-KR" dirty="0"/>
              <a:t>, </a:t>
            </a:r>
            <a:r>
              <a:rPr lang="ko-KR" altLang="en-US" dirty="0"/>
              <a:t>단축키로도 구현이 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7CDBA4-C8FD-4DA2-9D46-9F4F8AE64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6" y="1892277"/>
            <a:ext cx="7808172" cy="46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5. </a:t>
            </a:r>
            <a:r>
              <a:rPr lang="ko-KR" altLang="en-US" sz="5000" b="1" dirty="0"/>
              <a:t>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FC72A-E515-4FDD-89FD-43A5DCF563E8}"/>
              </a:ext>
            </a:extLst>
          </p:cNvPr>
          <p:cNvSpPr txBox="1"/>
          <p:nvPr/>
        </p:nvSpPr>
        <p:spPr>
          <a:xfrm>
            <a:off x="813758" y="2938994"/>
            <a:ext cx="1056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 </a:t>
            </a:r>
            <a:r>
              <a:rPr lang="ko-KR" altLang="en-US" i="1" dirty="0"/>
              <a:t>처음에 구상한 프로젝트와 현재 만든 프로젝트를 비교하면 구현하지 못한 부분들이 좀 있었다</a:t>
            </a:r>
            <a:r>
              <a:rPr lang="en-US" altLang="ko-KR" i="1" dirty="0"/>
              <a:t>. </a:t>
            </a:r>
            <a:r>
              <a:rPr lang="ko-KR" altLang="en-US" i="1" dirty="0"/>
              <a:t>큰 틀에서 구현하지 못한 부분은 없었지만 시간이 부족해서 디자인 부분과 전부 구현 못한 점에선 아쉬웠다</a:t>
            </a:r>
            <a:r>
              <a:rPr lang="en-US" altLang="ko-KR" i="1" dirty="0"/>
              <a:t>. </a:t>
            </a:r>
            <a:r>
              <a:rPr lang="ko-KR" altLang="en-US" i="1" dirty="0"/>
              <a:t>기능을 하나하나 구현할 때마다 벽에 막혀서 고생을 했는데 생각을 좀 더 하거나 팀장님께 도움을 받아서 해결했다</a:t>
            </a:r>
            <a:r>
              <a:rPr lang="en-US" altLang="ko-KR" i="1" dirty="0"/>
              <a:t>. </a:t>
            </a:r>
            <a:r>
              <a:rPr lang="ko-KR" altLang="en-US" i="1"/>
              <a:t>해결해 보니 생각보다 </a:t>
            </a:r>
            <a:r>
              <a:rPr lang="ko-KR" altLang="en-US" i="1" dirty="0"/>
              <a:t>그렇게 어려운 것이 아니 였는데 너무 어렵게 생각하지 않았나 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다음엔 완성도 높은 프로그램을 만들기위해 노력할 것이다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632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78FE54-B864-49A6-84AF-2D987CE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27" y="2645434"/>
            <a:ext cx="6159260" cy="446273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70809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52353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1. </a:t>
            </a:r>
            <a:r>
              <a:rPr lang="ko-KR" altLang="en-US" sz="5000" b="1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8249"/>
            <a:ext cx="9905998" cy="427295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개발환경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    	OS		</a:t>
            </a:r>
            <a:r>
              <a:rPr lang="ko-KR" altLang="en-US" dirty="0"/>
              <a:t> 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Windows10 64bit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	</a:t>
            </a:r>
            <a:r>
              <a:rPr lang="ko-KR" altLang="en-US" dirty="0"/>
              <a:t>개발 툴 </a:t>
            </a:r>
            <a:r>
              <a:rPr lang="en-US" altLang="ko-KR" dirty="0"/>
              <a:t>	   : MySQL Community Server 5.7.10-log (GPL)</a:t>
            </a:r>
          </a:p>
          <a:p>
            <a:pPr marL="0" indent="0">
              <a:buNone/>
            </a:pPr>
            <a:r>
              <a:rPr lang="en-US" altLang="ko-KR" dirty="0"/>
              <a:t>			     MySQL Workbench 6.3.5 CE build 201 (64 bit)</a:t>
            </a:r>
          </a:p>
          <a:p>
            <a:pPr marL="0" indent="0">
              <a:buNone/>
            </a:pPr>
            <a:r>
              <a:rPr lang="en-US" altLang="ko-KR" dirty="0"/>
              <a:t> 			     Eclipse IDE for Java Developers Version: Neon.3 Release (4.9.0)</a:t>
            </a:r>
          </a:p>
          <a:p>
            <a:pPr marL="0" indent="0">
              <a:buNone/>
            </a:pPr>
            <a:r>
              <a:rPr lang="en-US" altLang="ko-KR" dirty="0"/>
              <a:t>	     		     JavaFX Scene Builder2.0</a:t>
            </a:r>
          </a:p>
          <a:p>
            <a:pPr marL="0" indent="0">
              <a:buNone/>
            </a:pPr>
            <a:r>
              <a:rPr lang="en-US" altLang="ko-KR" dirty="0"/>
              <a:t>			    </a:t>
            </a:r>
            <a:r>
              <a:rPr lang="en-US" altLang="ko-KR" dirty="0" err="1">
                <a:effectLst/>
              </a:rPr>
              <a:t>ObjectAid</a:t>
            </a:r>
            <a:r>
              <a:rPr lang="en-US" altLang="ko-KR" dirty="0">
                <a:effectLst/>
              </a:rPr>
              <a:t> UML Explorer 1.1.7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개발 언어 </a:t>
            </a:r>
            <a:r>
              <a:rPr lang="en-US" altLang="ko-KR" dirty="0"/>
              <a:t>: JDK1.8, JavaFX</a:t>
            </a:r>
          </a:p>
        </p:txBody>
      </p:sp>
    </p:spTree>
    <p:extLst>
      <p:ext uri="{BB962C8B-B14F-4D97-AF65-F5344CB8AC3E}">
        <p14:creationId xmlns:p14="http://schemas.microsoft.com/office/powerpoint/2010/main" val="40487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52353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1. </a:t>
            </a:r>
            <a:r>
              <a:rPr lang="ko-KR" altLang="en-US" sz="5000" b="1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8982"/>
            <a:ext cx="10147689" cy="209909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b="1" dirty="0"/>
              <a:t>유저들의 채팅을 통한 소통으로 서로 좋아하는 노래들을 추천하여 들어볼 수 있게 공유 하는 프로그램이다</a:t>
            </a:r>
            <a:r>
              <a:rPr lang="en-US" altLang="ko-KR" sz="2000" b="1" dirty="0"/>
              <a:t>.</a:t>
            </a:r>
          </a:p>
          <a:p>
            <a:pPr lvl="1">
              <a:buFontTx/>
              <a:buChar char="-"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487338-47CC-43E0-8785-C90B5539D9EB}"/>
              </a:ext>
            </a:extLst>
          </p:cNvPr>
          <p:cNvSpPr txBox="1">
            <a:spLocks/>
          </p:cNvSpPr>
          <p:nvPr/>
        </p:nvSpPr>
        <p:spPr>
          <a:xfrm>
            <a:off x="1141413" y="2458529"/>
            <a:ext cx="10348972" cy="3887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요구사항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로그인 환경을 구현하여 관리자로 로그인 해야만 서버가 운영되게 한다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관리자와 일반사용자를 구분하여 추천목록과 회원관리는 관리자만 할 수 있게 한다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관리자는 사용자들의 노래추천목록</a:t>
            </a:r>
            <a:r>
              <a:rPr lang="en-US" altLang="ko-KR" sz="2000" dirty="0"/>
              <a:t>, </a:t>
            </a:r>
            <a:r>
              <a:rPr lang="ko-KR" altLang="en-US" sz="2000" dirty="0"/>
              <a:t>채팅</a:t>
            </a:r>
            <a:r>
              <a:rPr lang="en-US" altLang="ko-KR" sz="2000" dirty="0"/>
              <a:t>, </a:t>
            </a:r>
            <a:r>
              <a:rPr lang="ko-KR" altLang="en-US" sz="2000" dirty="0"/>
              <a:t>회원정보를 볼 수 있으며 회원 관리가 가능하다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일반사용자는 노래추천과 채팅을 통해 노래를 공유할 수 있다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일반사용자가 추천한 노래들이 데이터베이스에 실시간 적용되게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9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52353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2. </a:t>
            </a:r>
            <a:r>
              <a:rPr lang="ko-KR" altLang="en-US" sz="5000" b="1" dirty="0"/>
              <a:t>프로그램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7839"/>
            <a:ext cx="10147689" cy="1115682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MVC</a:t>
            </a:r>
            <a:r>
              <a:rPr lang="ko-KR" altLang="en-US" sz="2000" dirty="0"/>
              <a:t>패턴으로 구조로 설계하였다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FE189-473D-4F80-8BC9-CB7FACFC0574}"/>
              </a:ext>
            </a:extLst>
          </p:cNvPr>
          <p:cNvSpPr txBox="1"/>
          <p:nvPr/>
        </p:nvSpPr>
        <p:spPr>
          <a:xfrm>
            <a:off x="144382" y="2724025"/>
            <a:ext cx="208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Main.java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Add.css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91-0E97-4F06-82D1-CD13BED404EB}"/>
              </a:ext>
            </a:extLst>
          </p:cNvPr>
          <p:cNvSpPr txBox="1"/>
          <p:nvPr/>
        </p:nvSpPr>
        <p:spPr>
          <a:xfrm>
            <a:off x="6911122" y="2643034"/>
            <a:ext cx="3549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DButillity.java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UserDAO.java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MemberDAO.java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RootController.java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ServerController.java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ClientController.java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CD10B-BB5A-45C7-991C-394A27801946}"/>
              </a:ext>
            </a:extLst>
          </p:cNvPr>
          <p:cNvSpPr txBox="1"/>
          <p:nvPr/>
        </p:nvSpPr>
        <p:spPr>
          <a:xfrm>
            <a:off x="4612257" y="2643034"/>
            <a:ext cx="2485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Join.fxml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Server_main.fxml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Client_main.fxml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Chatting.fxml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Blacklist.fxml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Link.fxml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Music_list.fxml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Recommend.fxml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Login.fxml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AE8CD-4741-4CFA-AB63-979F0E40B03E}"/>
              </a:ext>
            </a:extLst>
          </p:cNvPr>
          <p:cNvSpPr txBox="1"/>
          <p:nvPr/>
        </p:nvSpPr>
        <p:spPr>
          <a:xfrm>
            <a:off x="2163340" y="2696983"/>
            <a:ext cx="248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Login.java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MemberInfomation.java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MemberTable.java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MusicRecommend.java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BlackList.java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RcNum.java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RcSing.java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Sing.java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SingRecommend.java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User.java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5AD42-EB26-45AF-8368-10647A57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72" y="609601"/>
            <a:ext cx="2430546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052353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2. </a:t>
            </a:r>
            <a:r>
              <a:rPr lang="ko-KR" altLang="en-US" sz="5000" b="1" dirty="0"/>
              <a:t>프로그램 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07DDA-FD57-4EDD-90E8-23B72D11E284}"/>
              </a:ext>
            </a:extLst>
          </p:cNvPr>
          <p:cNvSpPr txBox="1"/>
          <p:nvPr/>
        </p:nvSpPr>
        <p:spPr>
          <a:xfrm>
            <a:off x="2484409" y="1518249"/>
            <a:ext cx="30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 &amp; application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BCA81-9842-4053-88C6-715AC34ABCF2}"/>
              </a:ext>
            </a:extLst>
          </p:cNvPr>
          <p:cNvSpPr txBox="1"/>
          <p:nvPr/>
        </p:nvSpPr>
        <p:spPr>
          <a:xfrm>
            <a:off x="9178506" y="217571"/>
            <a:ext cx="30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49B55-362D-41FB-B444-AA0F5E6AAB7F}"/>
              </a:ext>
            </a:extLst>
          </p:cNvPr>
          <p:cNvSpPr txBox="1"/>
          <p:nvPr/>
        </p:nvSpPr>
        <p:spPr>
          <a:xfrm>
            <a:off x="9178506" y="3394760"/>
            <a:ext cx="30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6F80-039F-4704-932E-4E3A8168D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6" y="2006808"/>
            <a:ext cx="6340215" cy="4444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43D02C-BFBE-4991-B3CA-DE062254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51" y="650807"/>
            <a:ext cx="4464372" cy="2712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1BC7DD-8C57-4B5C-BD57-F16DB63CB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92" y="3796044"/>
            <a:ext cx="4464372" cy="2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0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/>
              <a:t>3. </a:t>
            </a:r>
            <a:r>
              <a:rPr lang="ko-KR" altLang="en-US" sz="5000" b="1" dirty="0"/>
              <a:t>데이터베이스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09649-5656-421C-9166-AAC3C7E44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9" y="1518249"/>
            <a:ext cx="560438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A8AFA-3FFA-4BEB-BA81-65A68B3C8022}"/>
              </a:ext>
            </a:extLst>
          </p:cNvPr>
          <p:cNvSpPr txBox="1"/>
          <p:nvPr/>
        </p:nvSpPr>
        <p:spPr>
          <a:xfrm>
            <a:off x="2549804" y="1570007"/>
            <a:ext cx="927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접속된 계정이라면 로그인 오류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블랙리스트로 등록된 아이디라면 접근금지 오류 발생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92199-88C4-4CD7-9510-69A7F16E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66109"/>
            <a:ext cx="2840260" cy="3782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86AA1B-B1F5-4231-983E-622039F15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70" y="2466109"/>
            <a:ext cx="2840260" cy="37822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D1542D-0E2D-46E6-9D87-77FD1AA5F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27" y="2466109"/>
            <a:ext cx="2840260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7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4. 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7937508" y="463759"/>
            <a:ext cx="36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입력한 정보대로 가입이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중복로그인 방지기능도 구현가능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0FBB2-3D0D-4D18-ADC9-2C058FDA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0" y="1726802"/>
            <a:ext cx="3053463" cy="4066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D48BE4-04D3-47DA-A1D8-5ADA4232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98" y="1726802"/>
            <a:ext cx="3053463" cy="40662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18BFC7-2D2A-42DF-990E-1527EBF38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86" y="1726802"/>
            <a:ext cx="3053463" cy="40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7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749</TotalTime>
  <Words>655</Words>
  <Application>Microsoft Office PowerPoint</Application>
  <PresentationFormat>와이드스크린</PresentationFormat>
  <Paragraphs>126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그물</vt:lpstr>
      <vt:lpstr>추천음악 프로그램 </vt:lpstr>
      <vt:lpstr>목차</vt:lpstr>
      <vt:lpstr>1. 프로그램 개요</vt:lpstr>
      <vt:lpstr>1. 프로그램 개요</vt:lpstr>
      <vt:lpstr>2. 프로그램 구조</vt:lpstr>
      <vt:lpstr>2. 프로그램 구조</vt:lpstr>
      <vt:lpstr>3. 데이터베이스 구조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5. 후기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토토 관리 프로그램</dc:title>
  <dc:creator>Daniel lee</dc:creator>
  <cp:lastModifiedBy>hi</cp:lastModifiedBy>
  <cp:revision>74</cp:revision>
  <dcterms:created xsi:type="dcterms:W3CDTF">2017-07-06T00:20:34Z</dcterms:created>
  <dcterms:modified xsi:type="dcterms:W3CDTF">2019-02-14T02:23:54Z</dcterms:modified>
</cp:coreProperties>
</file>