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60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2" autoAdjust="0"/>
    <p:restoredTop sz="69008" autoAdjust="0"/>
  </p:normalViewPr>
  <p:slideViewPr>
    <p:cSldViewPr snapToGrid="0">
      <p:cViewPr varScale="1">
        <p:scale>
          <a:sx n="67" d="100"/>
          <a:sy n="67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727B4-473C-4631-B0A2-08F5B688249B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9332A-AAFB-4487-9395-140F1D38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45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"http://addList” </a:t>
            </a:r>
            <a:r>
              <a:rPr lang="ko-KR" altLang="en-US" dirty="0"/>
              <a:t>요청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"http://addList” get post -&gt; </a:t>
            </a:r>
            <a:r>
              <a:rPr lang="en-US" altLang="ko-KR" dirty="0" err="1"/>
              <a:t>GuestbookController.addList</a:t>
            </a:r>
            <a:r>
              <a:rPr lang="en-US" altLang="ko-KR" dirty="0"/>
              <a:t>()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컨트롤러로 요청 보내서 컨트롤러가 메소드 실행 </a:t>
            </a:r>
            <a:r>
              <a:rPr lang="en-US" altLang="ko-KR" dirty="0"/>
              <a:t>/</a:t>
            </a:r>
            <a:r>
              <a:rPr lang="en-US" altLang="ko-KR" dirty="0" err="1"/>
              <a:t>addList</a:t>
            </a:r>
            <a:r>
              <a:rPr lang="en-US" altLang="ko-KR" dirty="0"/>
              <a:t> method </a:t>
            </a:r>
            <a:r>
              <a:rPr lang="en-US" altLang="ko-KR" dirty="0" err="1"/>
              <a:t>dao.getList</a:t>
            </a:r>
            <a:r>
              <a:rPr lang="en-US" altLang="ko-KR" dirty="0"/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4. &amp; 5. </a:t>
            </a:r>
            <a:r>
              <a:rPr lang="ko-KR" altLang="en-US" dirty="0"/>
              <a:t>관련 모델</a:t>
            </a:r>
            <a:r>
              <a:rPr lang="en-US" altLang="ko-KR" dirty="0"/>
              <a:t> </a:t>
            </a:r>
            <a:r>
              <a:rPr lang="ko-KR" altLang="en-US" dirty="0"/>
              <a:t>오브젝트  </a:t>
            </a:r>
            <a:r>
              <a:rPr lang="en-US" altLang="ko-KR" dirty="0" err="1"/>
              <a:t>DIspatcherServlet</a:t>
            </a:r>
            <a:r>
              <a:rPr lang="en-US" altLang="ko-KR" dirty="0"/>
              <a:t> </a:t>
            </a:r>
            <a:r>
              <a:rPr lang="ko-KR" altLang="en-US" dirty="0"/>
              <a:t>으로 보냄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6. </a:t>
            </a:r>
            <a:r>
              <a:rPr lang="en-US" altLang="ko-KR" dirty="0" err="1"/>
              <a:t>DispatcherServlet</a:t>
            </a:r>
            <a:r>
              <a:rPr lang="ko-KR" altLang="en-US" dirty="0"/>
              <a:t>이 모델 오브젝트를 </a:t>
            </a:r>
            <a:r>
              <a:rPr lang="en-US" altLang="ko-KR" dirty="0" err="1"/>
              <a:t>ViewResolver</a:t>
            </a:r>
            <a:r>
              <a:rPr lang="ko-KR" altLang="en-US" dirty="0"/>
              <a:t>로 보냄 </a:t>
            </a:r>
            <a:r>
              <a:rPr lang="en-US" altLang="ko-KR" dirty="0"/>
              <a:t>(</a:t>
            </a:r>
            <a:r>
              <a:rPr lang="ko-KR" altLang="en-US" dirty="0"/>
              <a:t>실제 </a:t>
            </a:r>
            <a:r>
              <a:rPr lang="ko-KR" altLang="en-US" dirty="0" err="1"/>
              <a:t>뷰페이지를</a:t>
            </a:r>
            <a:r>
              <a:rPr lang="ko-KR" altLang="en-US" dirty="0"/>
              <a:t> </a:t>
            </a:r>
            <a:r>
              <a:rPr lang="ko-KR" altLang="en-US" dirty="0" err="1"/>
              <a:t>얻기위해</a:t>
            </a:r>
            <a:r>
              <a:rPr lang="en-US" altLang="ko-KR" dirty="0"/>
              <a:t>) (List&lt;</a:t>
            </a:r>
            <a:r>
              <a:rPr lang="en-US" altLang="ko-KR" dirty="0" err="1"/>
              <a:t>GuestbookVo</a:t>
            </a:r>
            <a:r>
              <a:rPr lang="en-US" altLang="ko-KR" dirty="0"/>
              <a:t>&gt; 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7. </a:t>
            </a:r>
            <a:r>
              <a:rPr lang="en-US" altLang="ko-KR" dirty="0" err="1"/>
              <a:t>DispatcherServlet</a:t>
            </a:r>
            <a:r>
              <a:rPr lang="ko-KR" altLang="en-US" dirty="0"/>
              <a:t>이 모델 오브젝트를 </a:t>
            </a:r>
            <a:r>
              <a:rPr lang="ko-KR" altLang="en-US" dirty="0" err="1"/>
              <a:t>뷰페이지에</a:t>
            </a:r>
            <a:r>
              <a:rPr lang="ko-KR" altLang="en-US" dirty="0"/>
              <a:t> 전달하여 결과를 실행 </a:t>
            </a:r>
            <a:r>
              <a:rPr lang="en-US" altLang="ko-KR" dirty="0" err="1"/>
              <a:t>addList.jsp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8.</a:t>
            </a:r>
            <a:r>
              <a:rPr lang="ko-KR" altLang="en-US" dirty="0"/>
              <a:t>클라이언트의 응답에 요청 </a:t>
            </a:r>
            <a:r>
              <a:rPr lang="ko-KR" altLang="en-US" dirty="0" err="1"/>
              <a:t>해줌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332A-AAFB-4487-9395-140F1D38830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8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"http://add?name=?&amp;password=?&amp;content=?” </a:t>
            </a:r>
            <a:r>
              <a:rPr lang="ko-KR" altLang="en-US" dirty="0"/>
              <a:t>요청 </a:t>
            </a:r>
            <a:r>
              <a:rPr lang="en-US" altLang="ko-KR" dirty="0"/>
              <a:t>(?</a:t>
            </a:r>
            <a:r>
              <a:rPr lang="ko-KR" altLang="en-US" dirty="0"/>
              <a:t>는 클라이언트가 지정한 값</a:t>
            </a:r>
            <a:r>
              <a:rPr lang="en-US" altLang="ko-KR" dirty="0"/>
              <a:t>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"http://add” get post -&gt; </a:t>
            </a:r>
            <a:r>
              <a:rPr lang="en-US" altLang="ko-KR" dirty="0" err="1"/>
              <a:t>GuestbookController.add</a:t>
            </a:r>
            <a:r>
              <a:rPr lang="en-US" altLang="ko-KR" dirty="0"/>
              <a:t>()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컨트롤러로 요청 보내서 컨트롤러가 메소드 실행  </a:t>
            </a:r>
            <a:r>
              <a:rPr lang="en-US" altLang="ko-KR" dirty="0"/>
              <a:t>/add method </a:t>
            </a:r>
            <a:r>
              <a:rPr lang="en-US" altLang="ko-KR" dirty="0" err="1"/>
              <a:t>dao.guestbookInsert</a:t>
            </a:r>
            <a:r>
              <a:rPr lang="en-US" altLang="ko-KR" dirty="0"/>
              <a:t>(Vo)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4. &amp; 5. </a:t>
            </a:r>
            <a:r>
              <a:rPr lang="ko-KR" altLang="en-US" dirty="0"/>
              <a:t>관련 오브젝트  </a:t>
            </a:r>
            <a:r>
              <a:rPr lang="en-US" altLang="ko-KR" dirty="0" err="1"/>
              <a:t>DIspatcherServlet</a:t>
            </a:r>
            <a:r>
              <a:rPr lang="en-US" altLang="ko-KR" dirty="0"/>
              <a:t> </a:t>
            </a:r>
            <a:r>
              <a:rPr lang="ko-KR" altLang="en-US" dirty="0"/>
              <a:t>으로 보냄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6. </a:t>
            </a:r>
            <a:r>
              <a:rPr lang="en-US" altLang="ko-KR" dirty="0" err="1"/>
              <a:t>DispatcherServlet</a:t>
            </a:r>
            <a:r>
              <a:rPr lang="ko-KR" altLang="en-US" dirty="0"/>
              <a:t>이 모델 오브젝트를 </a:t>
            </a:r>
            <a:r>
              <a:rPr lang="en-US" altLang="ko-KR" dirty="0" err="1"/>
              <a:t>ViewResolver</a:t>
            </a:r>
            <a:r>
              <a:rPr lang="ko-KR" altLang="en-US" dirty="0"/>
              <a:t>로 보냄 </a:t>
            </a:r>
            <a:r>
              <a:rPr lang="en-US" altLang="ko-KR" dirty="0"/>
              <a:t>(</a:t>
            </a:r>
            <a:r>
              <a:rPr lang="ko-KR" altLang="en-US" dirty="0"/>
              <a:t>실제 </a:t>
            </a:r>
            <a:r>
              <a:rPr lang="ko-KR" altLang="en-US" dirty="0" err="1"/>
              <a:t>뷰페이지를</a:t>
            </a:r>
            <a:r>
              <a:rPr lang="ko-KR" altLang="en-US" dirty="0"/>
              <a:t> </a:t>
            </a:r>
            <a:r>
              <a:rPr lang="ko-KR" altLang="en-US" dirty="0" err="1"/>
              <a:t>얻기위해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7. </a:t>
            </a:r>
            <a:r>
              <a:rPr lang="en-US" altLang="ko-KR" dirty="0" err="1"/>
              <a:t>DispatcherServlet</a:t>
            </a:r>
            <a:r>
              <a:rPr lang="ko-KR" altLang="en-US" dirty="0"/>
              <a:t>이 모델 오브젝트를 </a:t>
            </a:r>
            <a:r>
              <a:rPr lang="ko-KR" altLang="en-US" dirty="0" err="1"/>
              <a:t>뷰페이지에</a:t>
            </a:r>
            <a:r>
              <a:rPr lang="ko-KR" altLang="en-US" dirty="0"/>
              <a:t> 전달하여 결과를 실행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8.</a:t>
            </a:r>
            <a:r>
              <a:rPr lang="ko-KR" altLang="en-US" dirty="0"/>
              <a:t>클라이언트의 응답에 요청 </a:t>
            </a:r>
            <a:r>
              <a:rPr lang="ko-KR" altLang="en-US" dirty="0" err="1"/>
              <a:t>해줌</a:t>
            </a:r>
            <a:r>
              <a:rPr lang="en-US" altLang="ko-KR" dirty="0"/>
              <a:t>. (</a:t>
            </a:r>
            <a:r>
              <a:rPr lang="ko-KR" altLang="en-US" dirty="0" err="1"/>
              <a:t>리다이렉트</a:t>
            </a:r>
            <a:r>
              <a:rPr lang="en-US" altLang="ko-KR" dirty="0"/>
              <a:t>) “http:/addlist”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332A-AAFB-4487-9395-140F1D38830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"http://deleteform?no=00” </a:t>
            </a:r>
            <a:r>
              <a:rPr lang="ko-KR" altLang="en-US" dirty="0"/>
              <a:t>요청 </a:t>
            </a:r>
            <a:r>
              <a:rPr lang="en-US" altLang="ko-KR" dirty="0"/>
              <a:t>00</a:t>
            </a:r>
            <a:r>
              <a:rPr lang="ko-KR" altLang="en-US" dirty="0"/>
              <a:t>은 </a:t>
            </a:r>
            <a:r>
              <a:rPr lang="ko-KR" altLang="en-US" dirty="0" err="1"/>
              <a:t>삭제하고자하는</a:t>
            </a:r>
            <a:r>
              <a:rPr lang="ko-KR" altLang="en-US" dirty="0"/>
              <a:t> 해당 게시글 번호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＂http://deleteform” get post -&gt; </a:t>
            </a:r>
            <a:r>
              <a:rPr lang="en-US" altLang="ko-KR" dirty="0" err="1"/>
              <a:t>GuestbookController.deleteform</a:t>
            </a:r>
            <a:r>
              <a:rPr lang="en-US" altLang="ko-KR" dirty="0"/>
              <a:t>()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컨트롤러로 요청 보내서 컨트롤러가 메소드 실행 </a:t>
            </a:r>
            <a:r>
              <a:rPr lang="en-US" altLang="ko-KR" dirty="0"/>
              <a:t>/</a:t>
            </a:r>
            <a:r>
              <a:rPr lang="en-US" altLang="ko-KR" dirty="0" err="1"/>
              <a:t>deleteform</a:t>
            </a:r>
            <a:r>
              <a:rPr lang="en-US" altLang="ko-KR" dirty="0"/>
              <a:t> method no</a:t>
            </a:r>
            <a:r>
              <a:rPr lang="ko-KR" altLang="en-US" dirty="0"/>
              <a:t>의 파라미터 받아서 모델 오브젝트로 만듦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4. &amp; 5. </a:t>
            </a:r>
            <a:r>
              <a:rPr lang="ko-KR" altLang="en-US" dirty="0"/>
              <a:t>관련 오브젝트  </a:t>
            </a:r>
            <a:r>
              <a:rPr lang="en-US" altLang="ko-KR" dirty="0" err="1"/>
              <a:t>DIspatcherServlet</a:t>
            </a:r>
            <a:r>
              <a:rPr lang="en-US" altLang="ko-KR" dirty="0"/>
              <a:t> </a:t>
            </a:r>
            <a:r>
              <a:rPr lang="ko-KR" altLang="en-US" dirty="0"/>
              <a:t>으로 보냄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6. </a:t>
            </a:r>
            <a:r>
              <a:rPr lang="en-US" altLang="ko-KR" dirty="0" err="1"/>
              <a:t>DispatcherServlet</a:t>
            </a:r>
            <a:r>
              <a:rPr lang="ko-KR" altLang="en-US" dirty="0"/>
              <a:t>이 모델 오브젝트를 </a:t>
            </a:r>
            <a:r>
              <a:rPr lang="en-US" altLang="ko-KR" dirty="0" err="1"/>
              <a:t>ViewResolver</a:t>
            </a:r>
            <a:r>
              <a:rPr lang="ko-KR" altLang="en-US" dirty="0"/>
              <a:t>로 보냄 </a:t>
            </a:r>
            <a:r>
              <a:rPr lang="en-US" altLang="ko-KR" dirty="0"/>
              <a:t>(</a:t>
            </a:r>
            <a:r>
              <a:rPr lang="ko-KR" altLang="en-US" dirty="0"/>
              <a:t>실제 </a:t>
            </a:r>
            <a:r>
              <a:rPr lang="ko-KR" altLang="en-US" dirty="0" err="1"/>
              <a:t>뷰페이지를</a:t>
            </a:r>
            <a:r>
              <a:rPr lang="ko-KR" altLang="en-US" dirty="0"/>
              <a:t> </a:t>
            </a:r>
            <a:r>
              <a:rPr lang="ko-KR" altLang="en-US" dirty="0" err="1"/>
              <a:t>얻기위해</a:t>
            </a:r>
            <a:r>
              <a:rPr lang="en-US" altLang="ko-KR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7. </a:t>
            </a:r>
            <a:r>
              <a:rPr lang="en-US" altLang="ko-KR" dirty="0" err="1"/>
              <a:t>DispatcherServlet</a:t>
            </a:r>
            <a:r>
              <a:rPr lang="ko-KR" altLang="en-US" dirty="0"/>
              <a:t>이 모델 오브젝트를 </a:t>
            </a:r>
            <a:r>
              <a:rPr lang="ko-KR" altLang="en-US" dirty="0" err="1"/>
              <a:t>뷰페이지에</a:t>
            </a:r>
            <a:r>
              <a:rPr lang="ko-KR" altLang="en-US" dirty="0"/>
              <a:t> 전달하여 결과를 실행 </a:t>
            </a:r>
            <a:r>
              <a:rPr lang="en-US" altLang="ko-KR" dirty="0" err="1"/>
              <a:t>deleteForm.jsp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8.</a:t>
            </a:r>
            <a:r>
              <a:rPr lang="ko-KR" altLang="en-US" dirty="0"/>
              <a:t>클라이언트의 응답에 요청 </a:t>
            </a:r>
            <a:r>
              <a:rPr lang="ko-KR" altLang="en-US" dirty="0" err="1"/>
              <a:t>해줌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332A-AAFB-4487-9395-140F1D38830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8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"http://delete?no=00&amp;password=?” </a:t>
            </a:r>
            <a:r>
              <a:rPr lang="ko-KR" altLang="en-US" dirty="0"/>
              <a:t>요청 </a:t>
            </a:r>
            <a:r>
              <a:rPr lang="en-US" altLang="ko-KR" dirty="0"/>
              <a:t>- </a:t>
            </a:r>
            <a:r>
              <a:rPr lang="ko-KR" altLang="en-US" dirty="0"/>
              <a:t> </a:t>
            </a:r>
            <a:r>
              <a:rPr lang="ko-KR" altLang="en-US"/>
              <a:t>게시글 </a:t>
            </a:r>
            <a:r>
              <a:rPr lang="en-US" altLang="ko-KR"/>
              <a:t>00</a:t>
            </a:r>
            <a:r>
              <a:rPr lang="ko-KR" altLang="en-US"/>
              <a:t>번에 </a:t>
            </a:r>
            <a:r>
              <a:rPr lang="ko-KR" altLang="en-US" dirty="0"/>
              <a:t>해당하는 사용자 비밀번호 </a:t>
            </a:r>
            <a:r>
              <a:rPr lang="en-US" altLang="ko-KR" dirty="0"/>
              <a:t>“?”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/>
              <a:t>"http://delete” get post -&gt; </a:t>
            </a:r>
            <a:r>
              <a:rPr lang="en-US" altLang="ko-KR" dirty="0" err="1"/>
              <a:t>GuestbookController.delete</a:t>
            </a:r>
            <a:r>
              <a:rPr lang="en-US" altLang="ko-KR" dirty="0"/>
              <a:t>()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/>
              <a:t>컨트롤러로 요청 보내서 컨트롤러가 메소드 실행 </a:t>
            </a:r>
            <a:r>
              <a:rPr lang="en-US" altLang="ko-KR" dirty="0"/>
              <a:t>/delete method </a:t>
            </a:r>
            <a:r>
              <a:rPr lang="en-US" altLang="ko-KR" dirty="0" err="1"/>
              <a:t>dao.delete</a:t>
            </a:r>
            <a:r>
              <a:rPr lang="en-US" altLang="ko-KR" dirty="0"/>
              <a:t>(Vo)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4. &amp; 5. </a:t>
            </a:r>
            <a:r>
              <a:rPr lang="ko-KR" altLang="en-US" dirty="0"/>
              <a:t>관련 오브젝트  </a:t>
            </a:r>
            <a:r>
              <a:rPr lang="en-US" altLang="ko-KR" dirty="0" err="1"/>
              <a:t>DIspatcherServlet</a:t>
            </a:r>
            <a:r>
              <a:rPr lang="en-US" altLang="ko-KR" dirty="0"/>
              <a:t> </a:t>
            </a:r>
            <a:r>
              <a:rPr lang="ko-KR" altLang="en-US" dirty="0"/>
              <a:t>으로 보냄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6. </a:t>
            </a:r>
            <a:r>
              <a:rPr lang="en-US" altLang="ko-KR" dirty="0" err="1"/>
              <a:t>DispatcherServlet</a:t>
            </a:r>
            <a:r>
              <a:rPr lang="ko-KR" altLang="en-US" dirty="0"/>
              <a:t>이 모델 오브젝트를 </a:t>
            </a:r>
            <a:r>
              <a:rPr lang="en-US" altLang="ko-KR" dirty="0" err="1"/>
              <a:t>ViewResolver</a:t>
            </a:r>
            <a:r>
              <a:rPr lang="ko-KR" altLang="en-US" dirty="0"/>
              <a:t>로 보냄 </a:t>
            </a:r>
            <a:r>
              <a:rPr lang="en-US" altLang="ko-KR" dirty="0"/>
              <a:t>(</a:t>
            </a:r>
            <a:r>
              <a:rPr lang="ko-KR" altLang="en-US" dirty="0"/>
              <a:t>실제 </a:t>
            </a:r>
            <a:r>
              <a:rPr lang="ko-KR" altLang="en-US" dirty="0" err="1"/>
              <a:t>뷰페이지를</a:t>
            </a:r>
            <a:r>
              <a:rPr lang="ko-KR" altLang="en-US" dirty="0"/>
              <a:t> </a:t>
            </a:r>
            <a:r>
              <a:rPr lang="ko-KR" altLang="en-US" dirty="0" err="1"/>
              <a:t>얻기위해</a:t>
            </a:r>
            <a:r>
              <a:rPr lang="en-US" altLang="ko-KR" dirty="0"/>
              <a:t>)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7. </a:t>
            </a:r>
            <a:r>
              <a:rPr lang="en-US" altLang="ko-KR" dirty="0" err="1"/>
              <a:t>DispatcherServlet</a:t>
            </a:r>
            <a:r>
              <a:rPr lang="ko-KR" altLang="en-US" dirty="0"/>
              <a:t>이 모델 오브젝트를 </a:t>
            </a:r>
            <a:r>
              <a:rPr lang="ko-KR" altLang="en-US" dirty="0" err="1"/>
              <a:t>뷰페이지에</a:t>
            </a:r>
            <a:r>
              <a:rPr lang="ko-KR" altLang="en-US" dirty="0"/>
              <a:t> 전달하여 결과를 실행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8.</a:t>
            </a:r>
            <a:r>
              <a:rPr lang="ko-KR" altLang="en-US" dirty="0"/>
              <a:t>클라이언트의 응답에 요청 </a:t>
            </a:r>
            <a:r>
              <a:rPr lang="ko-KR" altLang="en-US" dirty="0" err="1"/>
              <a:t>해줌</a:t>
            </a:r>
            <a:r>
              <a:rPr lang="en-US" altLang="ko-KR" dirty="0"/>
              <a:t>. (</a:t>
            </a:r>
            <a:r>
              <a:rPr lang="ko-KR" altLang="en-US" dirty="0" err="1"/>
              <a:t>리다이렉트</a:t>
            </a:r>
            <a:r>
              <a:rPr lang="en-US" altLang="ko-KR" dirty="0"/>
              <a:t>) “http:/addList”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9332A-AAFB-4487-9395-140F1D3883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1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45961-D07A-426A-8235-1C2A82EF7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FD7492-4B90-4F7D-BCDA-33ABD83C9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202F5-E5BD-4968-91D5-A46DEECA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A722-807A-4CA3-AC6E-DB9CC86BECA5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404A5-490B-485A-A2C9-5632856B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B4723-F39D-4DC4-AF24-67351AC3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E5DA-6A83-4654-871C-57CDBA39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12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639BC-BDBF-4AE8-A3BE-961FE2B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8DBDDC-8FF1-4AA4-9141-73A0EF11E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A092A-98D6-490D-91D9-9BEA95AE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A722-807A-4CA3-AC6E-DB9CC86BECA5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1F1EA-9764-47DF-815E-F50A9F66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F150D-6D8F-4C4D-93DC-2F350EB2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E5DA-6A83-4654-871C-57CDBA39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89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1B981E-C22E-49F5-A3C7-5458A423D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FA5AFC-8AA3-47E6-AC79-5E13C4B0F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EC1AC-C503-49F7-96D9-2938853E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A722-807A-4CA3-AC6E-DB9CC86BECA5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544F1-36BD-422A-A68D-F7476988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E173C-D639-4568-AF40-A21C40BF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E5DA-6A83-4654-871C-57CDBA39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7956E-FA88-4B65-A376-B24F3F53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AE790-9CC9-48E4-B546-F6C84EA86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9E628-B125-4B81-B81F-5729A3F0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A722-807A-4CA3-AC6E-DB9CC86BECA5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1F335-8BBD-4223-88C0-B0973F79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0F2F4-93B7-4953-894A-951F1783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E5DA-6A83-4654-871C-57CDBA39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8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2E809-DD1A-4F5B-B636-2570D919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7AB4A3-5F40-4BBB-A73B-5EA44F6E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A024B-0D22-4933-B3F2-14C472FF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A722-807A-4CA3-AC6E-DB9CC86BECA5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66C45-1BF4-4658-AB30-B6262217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1246B-1550-467C-852B-384BC675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E5DA-6A83-4654-871C-57CDBA39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5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1449D-8998-49D6-B9CE-CFE20363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BA5B15-B257-4A03-B2D3-1FBC07EC2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773AF2-8B21-45E4-AF7C-6C0893570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8FD1F6-DC07-4986-B189-EA71E7AD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A722-807A-4CA3-AC6E-DB9CC86BECA5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29254-8534-42B8-9E56-F0893836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7A730F-0114-4A8E-917C-B919E258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E5DA-6A83-4654-871C-57CDBA39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25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092B4-1707-4B6E-8FA4-7FD6B918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09D4EC-5327-463D-B2A2-FDB75129A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9434F4-E02A-4A62-8829-2F60CCF29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9B588C-5610-410B-8163-056D44CAA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18F0C8-8938-451D-B7F6-D31ECFDA3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4A450E-165C-4D4E-9707-7F1F6373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A722-807A-4CA3-AC6E-DB9CC86BECA5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158E20-1626-46D0-8D3B-DC0C724B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7438A4-7C38-4792-A478-26A14341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E5DA-6A83-4654-871C-57CDBA39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4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7CBE2-D0DD-4E11-99CD-670D19C4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0E1B58-C084-4939-9A46-85F00B1A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A722-807A-4CA3-AC6E-DB9CC86BECA5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3A4464-9DAC-40D6-BF30-AA082D8E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9A72CC-A70C-4931-A4AD-14F5481D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E5DA-6A83-4654-871C-57CDBA39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03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AAA778-2444-4AA0-A0E8-1A402ABD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A722-807A-4CA3-AC6E-DB9CC86BECA5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DFF6BC-A153-4808-8BD4-A9E9CD2E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195A1-7B5A-4DC3-978A-A24DBF57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E5DA-6A83-4654-871C-57CDBA39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4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81303-4721-44F2-8134-0C722E80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5A822-C28B-4DDE-99A9-31EF7F122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8E1282-B6B2-4933-8DAE-3AE6AF68B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A106A5-6004-4444-8A9A-909A9856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A722-807A-4CA3-AC6E-DB9CC86BECA5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664776-B785-4EEF-931F-E78C8DB5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D4BD5-0B77-4CC8-9F10-153475FF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E5DA-6A83-4654-871C-57CDBA39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8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07B35-200E-4578-97F2-D2489E3F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D522F8-E9FB-48C9-A7D3-19070B33B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87A2B5-4A21-47BB-A2D0-639C23CA1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121B6F-1C47-423C-B80B-BADD1AF1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A722-807A-4CA3-AC6E-DB9CC86BECA5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CFA456-A8F4-4783-930B-0940BC7F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899146-F99F-422C-A113-12FF2C2A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9E5DA-6A83-4654-871C-57CDBA39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9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160B28-81E1-412C-A404-9A544B95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1C3ED4-6B7D-4C90-A534-B00F73156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5ADCE-EDB8-4985-81FF-3433420F5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4A722-807A-4CA3-AC6E-DB9CC86BECA5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50CC1-5A33-4E07-BCAA-D7821FBFB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E386A-4C90-4889-AC0B-3066DE697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9E5DA-6A83-4654-871C-57CDBA397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97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DE94A2-8E87-4CFF-9B47-26B0AA883C26}"/>
              </a:ext>
            </a:extLst>
          </p:cNvPr>
          <p:cNvSpPr/>
          <p:nvPr/>
        </p:nvSpPr>
        <p:spPr>
          <a:xfrm>
            <a:off x="4403835" y="1030023"/>
            <a:ext cx="5791202" cy="55494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6494367-654A-49F9-B055-7E7D508D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929"/>
            <a:ext cx="10515600" cy="1003681"/>
          </a:xfrm>
        </p:spPr>
        <p:txBody>
          <a:bodyPr/>
          <a:lstStyle/>
          <a:p>
            <a:r>
              <a:rPr lang="en-US" altLang="ko-KR" dirty="0"/>
              <a:t>Guestbook3-addList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7BFD69-7DDB-424F-9958-C582798C3980}"/>
              </a:ext>
            </a:extLst>
          </p:cNvPr>
          <p:cNvSpPr/>
          <p:nvPr/>
        </p:nvSpPr>
        <p:spPr>
          <a:xfrm>
            <a:off x="219405" y="2892864"/>
            <a:ext cx="1589690" cy="9579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BD61BC-9BCC-42FF-98EE-B6BD158694BE}"/>
              </a:ext>
            </a:extLst>
          </p:cNvPr>
          <p:cNvSpPr/>
          <p:nvPr/>
        </p:nvSpPr>
        <p:spPr>
          <a:xfrm>
            <a:off x="4950176" y="1762941"/>
            <a:ext cx="1859511" cy="11443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 controller</a:t>
            </a:r>
          </a:p>
          <a:p>
            <a:pPr algn="ctr"/>
            <a:r>
              <a:rPr lang="en-US" altLang="ko-KR" sz="1600" dirty="0"/>
              <a:t>Dispatcher</a:t>
            </a:r>
            <a:endParaRPr lang="en-US" altLang="ko-KR" sz="1400" dirty="0"/>
          </a:p>
          <a:p>
            <a:pPr algn="ctr"/>
            <a:r>
              <a:rPr lang="en-US" altLang="ko-KR" sz="1600" dirty="0"/>
              <a:t>Servlet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F97EAE-498B-4447-AACA-76D098543812}"/>
              </a:ext>
            </a:extLst>
          </p:cNvPr>
          <p:cNvSpPr/>
          <p:nvPr/>
        </p:nvSpPr>
        <p:spPr>
          <a:xfrm>
            <a:off x="8058206" y="2150587"/>
            <a:ext cx="1461923" cy="862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C1D5B6C-D7ED-4BFA-9526-110307553927}"/>
              </a:ext>
            </a:extLst>
          </p:cNvPr>
          <p:cNvSpPr/>
          <p:nvPr/>
        </p:nvSpPr>
        <p:spPr>
          <a:xfrm>
            <a:off x="1786832" y="1610023"/>
            <a:ext cx="3115884" cy="810153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Request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9F0A19-33E8-45C9-ACC3-72D7AB8050C0}"/>
              </a:ext>
            </a:extLst>
          </p:cNvPr>
          <p:cNvGrpSpPr/>
          <p:nvPr/>
        </p:nvGrpSpPr>
        <p:grpSpPr>
          <a:xfrm>
            <a:off x="1889238" y="4988730"/>
            <a:ext cx="2711668" cy="957919"/>
            <a:chOff x="1809095" y="3837041"/>
            <a:chExt cx="2711668" cy="1325563"/>
          </a:xfrm>
        </p:grpSpPr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2995655E-D72F-4630-A7C8-1406DEB68761}"/>
                </a:ext>
              </a:extLst>
            </p:cNvPr>
            <p:cNvSpPr/>
            <p:nvPr/>
          </p:nvSpPr>
          <p:spPr>
            <a:xfrm rot="10800000">
              <a:off x="1809095" y="3837041"/>
              <a:ext cx="2711668" cy="13255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46DDA5-3E5F-4252-92AE-466701450A91}"/>
                </a:ext>
              </a:extLst>
            </p:cNvPr>
            <p:cNvSpPr txBox="1"/>
            <p:nvPr/>
          </p:nvSpPr>
          <p:spPr>
            <a:xfrm>
              <a:off x="2736632" y="4176656"/>
              <a:ext cx="1324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Response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716202-15F9-476F-A417-6CB2BF78E861}"/>
              </a:ext>
            </a:extLst>
          </p:cNvPr>
          <p:cNvGrpSpPr/>
          <p:nvPr/>
        </p:nvGrpSpPr>
        <p:grpSpPr>
          <a:xfrm>
            <a:off x="10499833" y="3942586"/>
            <a:ext cx="1221828" cy="2455697"/>
            <a:chOff x="10289627" y="4037178"/>
            <a:chExt cx="1221828" cy="2455697"/>
          </a:xfrm>
        </p:grpSpPr>
        <p:sp>
          <p:nvSpPr>
            <p:cNvPr id="18" name="순서도: 자기 디스크 17">
              <a:extLst>
                <a:ext uri="{FF2B5EF4-FFF2-40B4-BE49-F238E27FC236}">
                  <a16:creationId xmlns:a16="http://schemas.microsoft.com/office/drawing/2014/main" id="{AAABE00A-F738-42AD-B624-B211293E8346}"/>
                </a:ext>
              </a:extLst>
            </p:cNvPr>
            <p:cNvSpPr/>
            <p:nvPr/>
          </p:nvSpPr>
          <p:spPr>
            <a:xfrm>
              <a:off x="10289627" y="6085490"/>
              <a:ext cx="1221828" cy="40738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1AFAEE32-C7A6-46B5-AAE7-CEAB1BBF4AD0}"/>
                </a:ext>
              </a:extLst>
            </p:cNvPr>
            <p:cNvSpPr/>
            <p:nvPr/>
          </p:nvSpPr>
          <p:spPr>
            <a:xfrm rot="10800000">
              <a:off x="10699766" y="4037178"/>
              <a:ext cx="356038" cy="1856067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EAB7633-3250-436C-9762-B403B94FCCD0}"/>
              </a:ext>
            </a:extLst>
          </p:cNvPr>
          <p:cNvGrpSpPr/>
          <p:nvPr/>
        </p:nvGrpSpPr>
        <p:grpSpPr>
          <a:xfrm>
            <a:off x="10552383" y="2406869"/>
            <a:ext cx="1169278" cy="548974"/>
            <a:chOff x="10457793" y="2165130"/>
            <a:chExt cx="1169278" cy="54897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8C6C69-10F2-41BC-982C-F34A1AF9736E}"/>
                </a:ext>
              </a:extLst>
            </p:cNvPr>
            <p:cNvSpPr/>
            <p:nvPr/>
          </p:nvSpPr>
          <p:spPr>
            <a:xfrm>
              <a:off x="10457793" y="2165130"/>
              <a:ext cx="1145628" cy="54897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47AFAC-B53F-4A21-8337-32ED3A6909E2}"/>
                </a:ext>
              </a:extLst>
            </p:cNvPr>
            <p:cNvSpPr txBox="1"/>
            <p:nvPr/>
          </p:nvSpPr>
          <p:spPr>
            <a:xfrm>
              <a:off x="10481443" y="2232320"/>
              <a:ext cx="114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Dao</a:t>
              </a:r>
              <a:endParaRPr lang="ko-KR" altLang="en-US" dirty="0"/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6EED298-E23D-4346-AE89-F871A04A8CB8}"/>
              </a:ext>
            </a:extLst>
          </p:cNvPr>
          <p:cNvCxnSpPr/>
          <p:nvPr/>
        </p:nvCxnSpPr>
        <p:spPr>
          <a:xfrm>
            <a:off x="9583956" y="2475736"/>
            <a:ext cx="8464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BFE1A6D-9D0C-44E3-88DE-84F044A3D054}"/>
              </a:ext>
            </a:extLst>
          </p:cNvPr>
          <p:cNvCxnSpPr>
            <a:cxnSpLocks/>
          </p:cNvCxnSpPr>
          <p:nvPr/>
        </p:nvCxnSpPr>
        <p:spPr>
          <a:xfrm flipH="1">
            <a:off x="9583956" y="2681356"/>
            <a:ext cx="901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0AB2C99-13CB-4BCD-9071-D48A39AEE62A}"/>
              </a:ext>
            </a:extLst>
          </p:cNvPr>
          <p:cNvCxnSpPr>
            <a:cxnSpLocks/>
          </p:cNvCxnSpPr>
          <p:nvPr/>
        </p:nvCxnSpPr>
        <p:spPr>
          <a:xfrm>
            <a:off x="6809687" y="2581866"/>
            <a:ext cx="116271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F5ED88-7C47-41C7-BB30-EF9ED06A9893}"/>
              </a:ext>
            </a:extLst>
          </p:cNvPr>
          <p:cNvSpPr/>
          <p:nvPr/>
        </p:nvSpPr>
        <p:spPr>
          <a:xfrm>
            <a:off x="7283256" y="3715745"/>
            <a:ext cx="1811996" cy="633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ModelandView</a:t>
            </a:r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8DEF9E-07BF-4699-B164-355445237903}"/>
              </a:ext>
            </a:extLst>
          </p:cNvPr>
          <p:cNvSpPr/>
          <p:nvPr/>
        </p:nvSpPr>
        <p:spPr>
          <a:xfrm>
            <a:off x="4950176" y="5080947"/>
            <a:ext cx="1438273" cy="90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</a:p>
          <a:p>
            <a:pPr algn="ctr"/>
            <a:endParaRPr lang="en-US" altLang="ko-KR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CF3C8B-8950-4238-A0B7-A99BD30B441D}"/>
              </a:ext>
            </a:extLst>
          </p:cNvPr>
          <p:cNvSpPr/>
          <p:nvPr/>
        </p:nvSpPr>
        <p:spPr>
          <a:xfrm>
            <a:off x="7137766" y="4628305"/>
            <a:ext cx="1966911" cy="9052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ViewResolver</a:t>
            </a:r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1567E7-2567-4076-AF16-A7C42E28F2EC}"/>
              </a:ext>
            </a:extLst>
          </p:cNvPr>
          <p:cNvSpPr/>
          <p:nvPr/>
        </p:nvSpPr>
        <p:spPr>
          <a:xfrm>
            <a:off x="7137766" y="1047459"/>
            <a:ext cx="2139875" cy="905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HandlerMapping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82AC422-3F4B-4D40-A29D-2D3DC7378890}"/>
              </a:ext>
            </a:extLst>
          </p:cNvPr>
          <p:cNvCxnSpPr>
            <a:cxnSpLocks/>
          </p:cNvCxnSpPr>
          <p:nvPr/>
        </p:nvCxnSpPr>
        <p:spPr>
          <a:xfrm flipV="1">
            <a:off x="6388449" y="1400042"/>
            <a:ext cx="749317" cy="2719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D01A666-3B65-4FED-84CC-86A62E91FFB6}"/>
              </a:ext>
            </a:extLst>
          </p:cNvPr>
          <p:cNvCxnSpPr>
            <a:cxnSpLocks/>
          </p:cNvCxnSpPr>
          <p:nvPr/>
        </p:nvCxnSpPr>
        <p:spPr>
          <a:xfrm flipH="1">
            <a:off x="8625598" y="3032612"/>
            <a:ext cx="327137" cy="62256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E17A3A1-5DD5-44FA-8481-6AC081CF9555}"/>
              </a:ext>
            </a:extLst>
          </p:cNvPr>
          <p:cNvCxnSpPr>
            <a:cxnSpLocks/>
          </p:cNvCxnSpPr>
          <p:nvPr/>
        </p:nvCxnSpPr>
        <p:spPr>
          <a:xfrm flipH="1" flipV="1">
            <a:off x="6763107" y="3058762"/>
            <a:ext cx="432387" cy="97379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0BA0106-E9EF-4214-83AB-30935B151780}"/>
              </a:ext>
            </a:extLst>
          </p:cNvPr>
          <p:cNvCxnSpPr>
            <a:cxnSpLocks/>
          </p:cNvCxnSpPr>
          <p:nvPr/>
        </p:nvCxnSpPr>
        <p:spPr>
          <a:xfrm>
            <a:off x="6303280" y="3013146"/>
            <a:ext cx="793686" cy="185747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8400A44-628D-41D0-A461-77DA4B129D5F}"/>
              </a:ext>
            </a:extLst>
          </p:cNvPr>
          <p:cNvCxnSpPr>
            <a:cxnSpLocks/>
          </p:cNvCxnSpPr>
          <p:nvPr/>
        </p:nvCxnSpPr>
        <p:spPr>
          <a:xfrm>
            <a:off x="5813292" y="2977001"/>
            <a:ext cx="0" cy="18936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399ABDAC-F773-4DFF-98DC-E8B79438FCA6}"/>
              </a:ext>
            </a:extLst>
          </p:cNvPr>
          <p:cNvSpPr/>
          <p:nvPr/>
        </p:nvSpPr>
        <p:spPr>
          <a:xfrm>
            <a:off x="3384331" y="1400042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07D0423-BBC2-4C9F-8FAC-C18C32A76253}"/>
              </a:ext>
            </a:extLst>
          </p:cNvPr>
          <p:cNvSpPr/>
          <p:nvPr/>
        </p:nvSpPr>
        <p:spPr>
          <a:xfrm>
            <a:off x="6359973" y="1153376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44076A0-979A-4DFE-8758-7A22E2556CF8}"/>
              </a:ext>
            </a:extLst>
          </p:cNvPr>
          <p:cNvSpPr/>
          <p:nvPr/>
        </p:nvSpPr>
        <p:spPr>
          <a:xfrm>
            <a:off x="7398005" y="2153648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AD4020F-651C-4161-A8B6-4A90B252730B}"/>
              </a:ext>
            </a:extLst>
          </p:cNvPr>
          <p:cNvSpPr/>
          <p:nvPr/>
        </p:nvSpPr>
        <p:spPr>
          <a:xfrm>
            <a:off x="8988899" y="3162446"/>
            <a:ext cx="383628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1918F43-CC3A-46B4-9125-8159BEA85E23}"/>
              </a:ext>
            </a:extLst>
          </p:cNvPr>
          <p:cNvSpPr/>
          <p:nvPr/>
        </p:nvSpPr>
        <p:spPr>
          <a:xfrm>
            <a:off x="6988544" y="3134598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C7FBA1D-A933-493F-8FFF-1D729534603F}"/>
              </a:ext>
            </a:extLst>
          </p:cNvPr>
          <p:cNvSpPr/>
          <p:nvPr/>
        </p:nvSpPr>
        <p:spPr>
          <a:xfrm>
            <a:off x="6321088" y="4032553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0A72BD4-FE15-4431-A909-285A5279430B}"/>
              </a:ext>
            </a:extLst>
          </p:cNvPr>
          <p:cNvSpPr/>
          <p:nvPr/>
        </p:nvSpPr>
        <p:spPr>
          <a:xfrm>
            <a:off x="5317013" y="3786184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C5B6803-5E99-4EB7-8543-63CB69C9D48B}"/>
              </a:ext>
            </a:extLst>
          </p:cNvPr>
          <p:cNvSpPr/>
          <p:nvPr/>
        </p:nvSpPr>
        <p:spPr>
          <a:xfrm>
            <a:off x="3536736" y="4788099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36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DE94A2-8E87-4CFF-9B47-26B0AA883C26}"/>
              </a:ext>
            </a:extLst>
          </p:cNvPr>
          <p:cNvSpPr/>
          <p:nvPr/>
        </p:nvSpPr>
        <p:spPr>
          <a:xfrm>
            <a:off x="4403835" y="1030023"/>
            <a:ext cx="5791202" cy="55494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6494367-654A-49F9-B055-7E7D508D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929"/>
            <a:ext cx="10515600" cy="1003681"/>
          </a:xfrm>
        </p:spPr>
        <p:txBody>
          <a:bodyPr/>
          <a:lstStyle/>
          <a:p>
            <a:r>
              <a:rPr lang="en-US" altLang="ko-KR" dirty="0"/>
              <a:t>Guestbook3-add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7BFD69-7DDB-424F-9958-C582798C3980}"/>
              </a:ext>
            </a:extLst>
          </p:cNvPr>
          <p:cNvSpPr/>
          <p:nvPr/>
        </p:nvSpPr>
        <p:spPr>
          <a:xfrm>
            <a:off x="219405" y="2892864"/>
            <a:ext cx="1589690" cy="9579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BD61BC-9BCC-42FF-98EE-B6BD158694BE}"/>
              </a:ext>
            </a:extLst>
          </p:cNvPr>
          <p:cNvSpPr/>
          <p:nvPr/>
        </p:nvSpPr>
        <p:spPr>
          <a:xfrm>
            <a:off x="4950176" y="1762941"/>
            <a:ext cx="1859511" cy="11443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 controller</a:t>
            </a:r>
          </a:p>
          <a:p>
            <a:pPr algn="ctr"/>
            <a:r>
              <a:rPr lang="en-US" altLang="ko-KR" sz="1600" dirty="0"/>
              <a:t>Dispatcher</a:t>
            </a:r>
            <a:endParaRPr lang="en-US" altLang="ko-KR" sz="1400" dirty="0"/>
          </a:p>
          <a:p>
            <a:pPr algn="ctr"/>
            <a:r>
              <a:rPr lang="en-US" altLang="ko-KR" sz="1600" dirty="0"/>
              <a:t>Servlet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F97EAE-498B-4447-AACA-76D098543812}"/>
              </a:ext>
            </a:extLst>
          </p:cNvPr>
          <p:cNvSpPr/>
          <p:nvPr/>
        </p:nvSpPr>
        <p:spPr>
          <a:xfrm>
            <a:off x="8058206" y="2150587"/>
            <a:ext cx="1461923" cy="862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C1D5B6C-D7ED-4BFA-9526-110307553927}"/>
              </a:ext>
            </a:extLst>
          </p:cNvPr>
          <p:cNvSpPr/>
          <p:nvPr/>
        </p:nvSpPr>
        <p:spPr>
          <a:xfrm>
            <a:off x="1786832" y="1610023"/>
            <a:ext cx="3115884" cy="810153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Request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9F0A19-33E8-45C9-ACC3-72D7AB8050C0}"/>
              </a:ext>
            </a:extLst>
          </p:cNvPr>
          <p:cNvGrpSpPr/>
          <p:nvPr/>
        </p:nvGrpSpPr>
        <p:grpSpPr>
          <a:xfrm>
            <a:off x="1889238" y="4988730"/>
            <a:ext cx="2711668" cy="957919"/>
            <a:chOff x="1809095" y="3837041"/>
            <a:chExt cx="2711668" cy="1325563"/>
          </a:xfrm>
        </p:grpSpPr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2995655E-D72F-4630-A7C8-1406DEB68761}"/>
                </a:ext>
              </a:extLst>
            </p:cNvPr>
            <p:cNvSpPr/>
            <p:nvPr/>
          </p:nvSpPr>
          <p:spPr>
            <a:xfrm rot="10800000">
              <a:off x="1809095" y="3837041"/>
              <a:ext cx="2711668" cy="13255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46DDA5-3E5F-4252-92AE-466701450A91}"/>
                </a:ext>
              </a:extLst>
            </p:cNvPr>
            <p:cNvSpPr txBox="1"/>
            <p:nvPr/>
          </p:nvSpPr>
          <p:spPr>
            <a:xfrm>
              <a:off x="2736632" y="4176656"/>
              <a:ext cx="1324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Response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716202-15F9-476F-A417-6CB2BF78E861}"/>
              </a:ext>
            </a:extLst>
          </p:cNvPr>
          <p:cNvGrpSpPr/>
          <p:nvPr/>
        </p:nvGrpSpPr>
        <p:grpSpPr>
          <a:xfrm>
            <a:off x="10499833" y="3942586"/>
            <a:ext cx="1221828" cy="2455697"/>
            <a:chOff x="10289627" y="4037178"/>
            <a:chExt cx="1221828" cy="2455697"/>
          </a:xfrm>
        </p:grpSpPr>
        <p:sp>
          <p:nvSpPr>
            <p:cNvPr id="18" name="순서도: 자기 디스크 17">
              <a:extLst>
                <a:ext uri="{FF2B5EF4-FFF2-40B4-BE49-F238E27FC236}">
                  <a16:creationId xmlns:a16="http://schemas.microsoft.com/office/drawing/2014/main" id="{AAABE00A-F738-42AD-B624-B211293E8346}"/>
                </a:ext>
              </a:extLst>
            </p:cNvPr>
            <p:cNvSpPr/>
            <p:nvPr/>
          </p:nvSpPr>
          <p:spPr>
            <a:xfrm>
              <a:off x="10289627" y="6085490"/>
              <a:ext cx="1221828" cy="40738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1AFAEE32-C7A6-46B5-AAE7-CEAB1BBF4AD0}"/>
                </a:ext>
              </a:extLst>
            </p:cNvPr>
            <p:cNvSpPr/>
            <p:nvPr/>
          </p:nvSpPr>
          <p:spPr>
            <a:xfrm rot="10800000">
              <a:off x="10699766" y="4037178"/>
              <a:ext cx="356038" cy="1856067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EAB7633-3250-436C-9762-B403B94FCCD0}"/>
              </a:ext>
            </a:extLst>
          </p:cNvPr>
          <p:cNvGrpSpPr/>
          <p:nvPr/>
        </p:nvGrpSpPr>
        <p:grpSpPr>
          <a:xfrm>
            <a:off x="10552383" y="2406869"/>
            <a:ext cx="1169278" cy="548974"/>
            <a:chOff x="10457793" y="2165130"/>
            <a:chExt cx="1169278" cy="54897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8C6C69-10F2-41BC-982C-F34A1AF9736E}"/>
                </a:ext>
              </a:extLst>
            </p:cNvPr>
            <p:cNvSpPr/>
            <p:nvPr/>
          </p:nvSpPr>
          <p:spPr>
            <a:xfrm>
              <a:off x="10457793" y="2165130"/>
              <a:ext cx="1145628" cy="54897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47AFAC-B53F-4A21-8337-32ED3A6909E2}"/>
                </a:ext>
              </a:extLst>
            </p:cNvPr>
            <p:cNvSpPr txBox="1"/>
            <p:nvPr/>
          </p:nvSpPr>
          <p:spPr>
            <a:xfrm>
              <a:off x="10481443" y="2232320"/>
              <a:ext cx="114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Dao</a:t>
              </a:r>
              <a:endParaRPr lang="ko-KR" altLang="en-US" dirty="0"/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6EED298-E23D-4346-AE89-F871A04A8CB8}"/>
              </a:ext>
            </a:extLst>
          </p:cNvPr>
          <p:cNvCxnSpPr/>
          <p:nvPr/>
        </p:nvCxnSpPr>
        <p:spPr>
          <a:xfrm>
            <a:off x="9583956" y="2475736"/>
            <a:ext cx="8464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BFE1A6D-9D0C-44E3-88DE-84F044A3D054}"/>
              </a:ext>
            </a:extLst>
          </p:cNvPr>
          <p:cNvCxnSpPr>
            <a:cxnSpLocks/>
          </p:cNvCxnSpPr>
          <p:nvPr/>
        </p:nvCxnSpPr>
        <p:spPr>
          <a:xfrm flipH="1">
            <a:off x="9583956" y="2681356"/>
            <a:ext cx="901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0AB2C99-13CB-4BCD-9071-D48A39AEE62A}"/>
              </a:ext>
            </a:extLst>
          </p:cNvPr>
          <p:cNvCxnSpPr>
            <a:cxnSpLocks/>
          </p:cNvCxnSpPr>
          <p:nvPr/>
        </p:nvCxnSpPr>
        <p:spPr>
          <a:xfrm>
            <a:off x="6809687" y="2581866"/>
            <a:ext cx="116271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F5ED88-7C47-41C7-BB30-EF9ED06A9893}"/>
              </a:ext>
            </a:extLst>
          </p:cNvPr>
          <p:cNvSpPr/>
          <p:nvPr/>
        </p:nvSpPr>
        <p:spPr>
          <a:xfrm>
            <a:off x="7283256" y="3715745"/>
            <a:ext cx="1811996" cy="633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ModelandView</a:t>
            </a:r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8DEF9E-07BF-4699-B164-355445237903}"/>
              </a:ext>
            </a:extLst>
          </p:cNvPr>
          <p:cNvSpPr/>
          <p:nvPr/>
        </p:nvSpPr>
        <p:spPr>
          <a:xfrm>
            <a:off x="4950176" y="5080947"/>
            <a:ext cx="1438273" cy="90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CF3C8B-8950-4238-A0B7-A99BD30B441D}"/>
              </a:ext>
            </a:extLst>
          </p:cNvPr>
          <p:cNvSpPr/>
          <p:nvPr/>
        </p:nvSpPr>
        <p:spPr>
          <a:xfrm>
            <a:off x="7137766" y="4628305"/>
            <a:ext cx="1966911" cy="9052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ViewResolver</a:t>
            </a:r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1567E7-2567-4076-AF16-A7C42E28F2EC}"/>
              </a:ext>
            </a:extLst>
          </p:cNvPr>
          <p:cNvSpPr/>
          <p:nvPr/>
        </p:nvSpPr>
        <p:spPr>
          <a:xfrm>
            <a:off x="7137766" y="1047459"/>
            <a:ext cx="2139875" cy="905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HandlerMapping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82AC422-3F4B-4D40-A29D-2D3DC7378890}"/>
              </a:ext>
            </a:extLst>
          </p:cNvPr>
          <p:cNvCxnSpPr>
            <a:cxnSpLocks/>
          </p:cNvCxnSpPr>
          <p:nvPr/>
        </p:nvCxnSpPr>
        <p:spPr>
          <a:xfrm flipV="1">
            <a:off x="6388449" y="1400042"/>
            <a:ext cx="749317" cy="2719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D01A666-3B65-4FED-84CC-86A62E91FFB6}"/>
              </a:ext>
            </a:extLst>
          </p:cNvPr>
          <p:cNvCxnSpPr>
            <a:cxnSpLocks/>
          </p:cNvCxnSpPr>
          <p:nvPr/>
        </p:nvCxnSpPr>
        <p:spPr>
          <a:xfrm flipH="1">
            <a:off x="8625598" y="3032612"/>
            <a:ext cx="327137" cy="62256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E17A3A1-5DD5-44FA-8481-6AC081CF9555}"/>
              </a:ext>
            </a:extLst>
          </p:cNvPr>
          <p:cNvCxnSpPr>
            <a:cxnSpLocks/>
          </p:cNvCxnSpPr>
          <p:nvPr/>
        </p:nvCxnSpPr>
        <p:spPr>
          <a:xfrm flipH="1" flipV="1">
            <a:off x="6763107" y="3058762"/>
            <a:ext cx="432387" cy="97379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0BA0106-E9EF-4214-83AB-30935B151780}"/>
              </a:ext>
            </a:extLst>
          </p:cNvPr>
          <p:cNvCxnSpPr>
            <a:cxnSpLocks/>
          </p:cNvCxnSpPr>
          <p:nvPr/>
        </p:nvCxnSpPr>
        <p:spPr>
          <a:xfrm>
            <a:off x="6303280" y="3013146"/>
            <a:ext cx="793686" cy="185747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8400A44-628D-41D0-A461-77DA4B129D5F}"/>
              </a:ext>
            </a:extLst>
          </p:cNvPr>
          <p:cNvCxnSpPr>
            <a:cxnSpLocks/>
          </p:cNvCxnSpPr>
          <p:nvPr/>
        </p:nvCxnSpPr>
        <p:spPr>
          <a:xfrm>
            <a:off x="5813292" y="2977001"/>
            <a:ext cx="0" cy="18936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399ABDAC-F773-4DFF-98DC-E8B79438FCA6}"/>
              </a:ext>
            </a:extLst>
          </p:cNvPr>
          <p:cNvSpPr/>
          <p:nvPr/>
        </p:nvSpPr>
        <p:spPr>
          <a:xfrm>
            <a:off x="3384331" y="1400042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07D0423-BBC2-4C9F-8FAC-C18C32A76253}"/>
              </a:ext>
            </a:extLst>
          </p:cNvPr>
          <p:cNvSpPr/>
          <p:nvPr/>
        </p:nvSpPr>
        <p:spPr>
          <a:xfrm>
            <a:off x="6359973" y="1153376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44076A0-979A-4DFE-8758-7A22E2556CF8}"/>
              </a:ext>
            </a:extLst>
          </p:cNvPr>
          <p:cNvSpPr/>
          <p:nvPr/>
        </p:nvSpPr>
        <p:spPr>
          <a:xfrm>
            <a:off x="7398005" y="2153648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AD4020F-651C-4161-A8B6-4A90B252730B}"/>
              </a:ext>
            </a:extLst>
          </p:cNvPr>
          <p:cNvSpPr/>
          <p:nvPr/>
        </p:nvSpPr>
        <p:spPr>
          <a:xfrm>
            <a:off x="8988899" y="3162446"/>
            <a:ext cx="383628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1918F43-CC3A-46B4-9125-8159BEA85E23}"/>
              </a:ext>
            </a:extLst>
          </p:cNvPr>
          <p:cNvSpPr/>
          <p:nvPr/>
        </p:nvSpPr>
        <p:spPr>
          <a:xfrm>
            <a:off x="6988544" y="3134598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C7FBA1D-A933-493F-8FFF-1D729534603F}"/>
              </a:ext>
            </a:extLst>
          </p:cNvPr>
          <p:cNvSpPr/>
          <p:nvPr/>
        </p:nvSpPr>
        <p:spPr>
          <a:xfrm>
            <a:off x="6321088" y="4032553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0A72BD4-FE15-4431-A909-285A5279430B}"/>
              </a:ext>
            </a:extLst>
          </p:cNvPr>
          <p:cNvSpPr/>
          <p:nvPr/>
        </p:nvSpPr>
        <p:spPr>
          <a:xfrm>
            <a:off x="5317013" y="3786184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C5B6803-5E99-4EB7-8543-63CB69C9D48B}"/>
              </a:ext>
            </a:extLst>
          </p:cNvPr>
          <p:cNvSpPr/>
          <p:nvPr/>
        </p:nvSpPr>
        <p:spPr>
          <a:xfrm>
            <a:off x="3536736" y="4788099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78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DE94A2-8E87-4CFF-9B47-26B0AA883C26}"/>
              </a:ext>
            </a:extLst>
          </p:cNvPr>
          <p:cNvSpPr/>
          <p:nvPr/>
        </p:nvSpPr>
        <p:spPr>
          <a:xfrm>
            <a:off x="4403835" y="1030023"/>
            <a:ext cx="5791202" cy="55494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6494367-654A-49F9-B055-7E7D508D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929"/>
            <a:ext cx="10515600" cy="1003681"/>
          </a:xfrm>
        </p:spPr>
        <p:txBody>
          <a:bodyPr/>
          <a:lstStyle/>
          <a:p>
            <a:r>
              <a:rPr lang="en-US" altLang="ko-KR" dirty="0"/>
              <a:t>Guestbook3-deleteForm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7BFD69-7DDB-424F-9958-C582798C3980}"/>
              </a:ext>
            </a:extLst>
          </p:cNvPr>
          <p:cNvSpPr/>
          <p:nvPr/>
        </p:nvSpPr>
        <p:spPr>
          <a:xfrm>
            <a:off x="219405" y="2892864"/>
            <a:ext cx="1589690" cy="9579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BD61BC-9BCC-42FF-98EE-B6BD158694BE}"/>
              </a:ext>
            </a:extLst>
          </p:cNvPr>
          <p:cNvSpPr/>
          <p:nvPr/>
        </p:nvSpPr>
        <p:spPr>
          <a:xfrm>
            <a:off x="4950176" y="1762941"/>
            <a:ext cx="1859511" cy="11443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 controller</a:t>
            </a:r>
          </a:p>
          <a:p>
            <a:pPr algn="ctr"/>
            <a:r>
              <a:rPr lang="en-US" altLang="ko-KR" sz="1600" dirty="0"/>
              <a:t>Dispatcher</a:t>
            </a:r>
            <a:endParaRPr lang="en-US" altLang="ko-KR" sz="1400" dirty="0"/>
          </a:p>
          <a:p>
            <a:pPr algn="ctr"/>
            <a:r>
              <a:rPr lang="en-US" altLang="ko-KR" sz="1600" dirty="0"/>
              <a:t>Servlet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F97EAE-498B-4447-AACA-76D098543812}"/>
              </a:ext>
            </a:extLst>
          </p:cNvPr>
          <p:cNvSpPr/>
          <p:nvPr/>
        </p:nvSpPr>
        <p:spPr>
          <a:xfrm>
            <a:off x="8058206" y="2150587"/>
            <a:ext cx="1461923" cy="862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C1D5B6C-D7ED-4BFA-9526-110307553927}"/>
              </a:ext>
            </a:extLst>
          </p:cNvPr>
          <p:cNvSpPr/>
          <p:nvPr/>
        </p:nvSpPr>
        <p:spPr>
          <a:xfrm>
            <a:off x="1786832" y="1610023"/>
            <a:ext cx="3115884" cy="810153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Request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9F0A19-33E8-45C9-ACC3-72D7AB8050C0}"/>
              </a:ext>
            </a:extLst>
          </p:cNvPr>
          <p:cNvGrpSpPr/>
          <p:nvPr/>
        </p:nvGrpSpPr>
        <p:grpSpPr>
          <a:xfrm>
            <a:off x="1889238" y="4988730"/>
            <a:ext cx="2711668" cy="957919"/>
            <a:chOff x="1809095" y="3837041"/>
            <a:chExt cx="2711668" cy="1325563"/>
          </a:xfrm>
        </p:grpSpPr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2995655E-D72F-4630-A7C8-1406DEB68761}"/>
                </a:ext>
              </a:extLst>
            </p:cNvPr>
            <p:cNvSpPr/>
            <p:nvPr/>
          </p:nvSpPr>
          <p:spPr>
            <a:xfrm rot="10800000">
              <a:off x="1809095" y="3837041"/>
              <a:ext cx="2711668" cy="13255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46DDA5-3E5F-4252-92AE-466701450A91}"/>
                </a:ext>
              </a:extLst>
            </p:cNvPr>
            <p:cNvSpPr txBox="1"/>
            <p:nvPr/>
          </p:nvSpPr>
          <p:spPr>
            <a:xfrm>
              <a:off x="2736632" y="4176656"/>
              <a:ext cx="1324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Response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716202-15F9-476F-A417-6CB2BF78E861}"/>
              </a:ext>
            </a:extLst>
          </p:cNvPr>
          <p:cNvGrpSpPr/>
          <p:nvPr/>
        </p:nvGrpSpPr>
        <p:grpSpPr>
          <a:xfrm>
            <a:off x="10499833" y="3942586"/>
            <a:ext cx="1221828" cy="2455697"/>
            <a:chOff x="10289627" y="4037178"/>
            <a:chExt cx="1221828" cy="2455697"/>
          </a:xfrm>
        </p:grpSpPr>
        <p:sp>
          <p:nvSpPr>
            <p:cNvPr id="18" name="순서도: 자기 디스크 17">
              <a:extLst>
                <a:ext uri="{FF2B5EF4-FFF2-40B4-BE49-F238E27FC236}">
                  <a16:creationId xmlns:a16="http://schemas.microsoft.com/office/drawing/2014/main" id="{AAABE00A-F738-42AD-B624-B211293E8346}"/>
                </a:ext>
              </a:extLst>
            </p:cNvPr>
            <p:cNvSpPr/>
            <p:nvPr/>
          </p:nvSpPr>
          <p:spPr>
            <a:xfrm>
              <a:off x="10289627" y="6085490"/>
              <a:ext cx="1221828" cy="40738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1AFAEE32-C7A6-46B5-AAE7-CEAB1BBF4AD0}"/>
                </a:ext>
              </a:extLst>
            </p:cNvPr>
            <p:cNvSpPr/>
            <p:nvPr/>
          </p:nvSpPr>
          <p:spPr>
            <a:xfrm rot="10800000">
              <a:off x="10699766" y="4037178"/>
              <a:ext cx="356038" cy="1856067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EAB7633-3250-436C-9762-B403B94FCCD0}"/>
              </a:ext>
            </a:extLst>
          </p:cNvPr>
          <p:cNvGrpSpPr/>
          <p:nvPr/>
        </p:nvGrpSpPr>
        <p:grpSpPr>
          <a:xfrm>
            <a:off x="10552383" y="2406869"/>
            <a:ext cx="1169278" cy="548974"/>
            <a:chOff x="10457793" y="2165130"/>
            <a:chExt cx="1169278" cy="54897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8C6C69-10F2-41BC-982C-F34A1AF9736E}"/>
                </a:ext>
              </a:extLst>
            </p:cNvPr>
            <p:cNvSpPr/>
            <p:nvPr/>
          </p:nvSpPr>
          <p:spPr>
            <a:xfrm>
              <a:off x="10457793" y="2165130"/>
              <a:ext cx="1145628" cy="54897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47AFAC-B53F-4A21-8337-32ED3A6909E2}"/>
                </a:ext>
              </a:extLst>
            </p:cNvPr>
            <p:cNvSpPr txBox="1"/>
            <p:nvPr/>
          </p:nvSpPr>
          <p:spPr>
            <a:xfrm>
              <a:off x="10481443" y="2232320"/>
              <a:ext cx="114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Dao</a:t>
              </a:r>
              <a:endParaRPr lang="ko-KR" altLang="en-US" dirty="0"/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6EED298-E23D-4346-AE89-F871A04A8CB8}"/>
              </a:ext>
            </a:extLst>
          </p:cNvPr>
          <p:cNvCxnSpPr/>
          <p:nvPr/>
        </p:nvCxnSpPr>
        <p:spPr>
          <a:xfrm>
            <a:off x="9583956" y="2475736"/>
            <a:ext cx="8464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BFE1A6D-9D0C-44E3-88DE-84F044A3D054}"/>
              </a:ext>
            </a:extLst>
          </p:cNvPr>
          <p:cNvCxnSpPr>
            <a:cxnSpLocks/>
          </p:cNvCxnSpPr>
          <p:nvPr/>
        </p:nvCxnSpPr>
        <p:spPr>
          <a:xfrm flipH="1">
            <a:off x="9583956" y="2681356"/>
            <a:ext cx="901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0AB2C99-13CB-4BCD-9071-D48A39AEE62A}"/>
              </a:ext>
            </a:extLst>
          </p:cNvPr>
          <p:cNvCxnSpPr>
            <a:cxnSpLocks/>
          </p:cNvCxnSpPr>
          <p:nvPr/>
        </p:nvCxnSpPr>
        <p:spPr>
          <a:xfrm>
            <a:off x="6809687" y="2581866"/>
            <a:ext cx="116271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F5ED88-7C47-41C7-BB30-EF9ED06A9893}"/>
              </a:ext>
            </a:extLst>
          </p:cNvPr>
          <p:cNvSpPr/>
          <p:nvPr/>
        </p:nvSpPr>
        <p:spPr>
          <a:xfrm>
            <a:off x="7283256" y="3715745"/>
            <a:ext cx="1811996" cy="633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ModelandView</a:t>
            </a:r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8DEF9E-07BF-4699-B164-355445237903}"/>
              </a:ext>
            </a:extLst>
          </p:cNvPr>
          <p:cNvSpPr/>
          <p:nvPr/>
        </p:nvSpPr>
        <p:spPr>
          <a:xfrm>
            <a:off x="4950176" y="5080947"/>
            <a:ext cx="1438273" cy="90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</a:p>
          <a:p>
            <a:pPr algn="ctr"/>
            <a:endParaRPr lang="en-US" altLang="ko-KR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CF3C8B-8950-4238-A0B7-A99BD30B441D}"/>
              </a:ext>
            </a:extLst>
          </p:cNvPr>
          <p:cNvSpPr/>
          <p:nvPr/>
        </p:nvSpPr>
        <p:spPr>
          <a:xfrm>
            <a:off x="7137766" y="4628305"/>
            <a:ext cx="1966911" cy="9052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ViewResolver</a:t>
            </a:r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1567E7-2567-4076-AF16-A7C42E28F2EC}"/>
              </a:ext>
            </a:extLst>
          </p:cNvPr>
          <p:cNvSpPr/>
          <p:nvPr/>
        </p:nvSpPr>
        <p:spPr>
          <a:xfrm>
            <a:off x="7137766" y="1047459"/>
            <a:ext cx="2139875" cy="905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HandlerMapping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82AC422-3F4B-4D40-A29D-2D3DC7378890}"/>
              </a:ext>
            </a:extLst>
          </p:cNvPr>
          <p:cNvCxnSpPr>
            <a:cxnSpLocks/>
          </p:cNvCxnSpPr>
          <p:nvPr/>
        </p:nvCxnSpPr>
        <p:spPr>
          <a:xfrm flipV="1">
            <a:off x="6388449" y="1400042"/>
            <a:ext cx="749317" cy="2719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D01A666-3B65-4FED-84CC-86A62E91FFB6}"/>
              </a:ext>
            </a:extLst>
          </p:cNvPr>
          <p:cNvCxnSpPr>
            <a:cxnSpLocks/>
          </p:cNvCxnSpPr>
          <p:nvPr/>
        </p:nvCxnSpPr>
        <p:spPr>
          <a:xfrm flipH="1">
            <a:off x="8625598" y="3032612"/>
            <a:ext cx="327137" cy="62256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E17A3A1-5DD5-44FA-8481-6AC081CF9555}"/>
              </a:ext>
            </a:extLst>
          </p:cNvPr>
          <p:cNvCxnSpPr>
            <a:cxnSpLocks/>
          </p:cNvCxnSpPr>
          <p:nvPr/>
        </p:nvCxnSpPr>
        <p:spPr>
          <a:xfrm flipH="1" flipV="1">
            <a:off x="6763107" y="3058762"/>
            <a:ext cx="432387" cy="97379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0BA0106-E9EF-4214-83AB-30935B151780}"/>
              </a:ext>
            </a:extLst>
          </p:cNvPr>
          <p:cNvCxnSpPr>
            <a:cxnSpLocks/>
          </p:cNvCxnSpPr>
          <p:nvPr/>
        </p:nvCxnSpPr>
        <p:spPr>
          <a:xfrm>
            <a:off x="6303280" y="3013146"/>
            <a:ext cx="793686" cy="185747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8400A44-628D-41D0-A461-77DA4B129D5F}"/>
              </a:ext>
            </a:extLst>
          </p:cNvPr>
          <p:cNvCxnSpPr>
            <a:cxnSpLocks/>
          </p:cNvCxnSpPr>
          <p:nvPr/>
        </p:nvCxnSpPr>
        <p:spPr>
          <a:xfrm>
            <a:off x="5813292" y="2977001"/>
            <a:ext cx="0" cy="18936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399ABDAC-F773-4DFF-98DC-E8B79438FCA6}"/>
              </a:ext>
            </a:extLst>
          </p:cNvPr>
          <p:cNvSpPr/>
          <p:nvPr/>
        </p:nvSpPr>
        <p:spPr>
          <a:xfrm>
            <a:off x="3384331" y="1400042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07D0423-BBC2-4C9F-8FAC-C18C32A76253}"/>
              </a:ext>
            </a:extLst>
          </p:cNvPr>
          <p:cNvSpPr/>
          <p:nvPr/>
        </p:nvSpPr>
        <p:spPr>
          <a:xfrm>
            <a:off x="6359973" y="1153376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44076A0-979A-4DFE-8758-7A22E2556CF8}"/>
              </a:ext>
            </a:extLst>
          </p:cNvPr>
          <p:cNvSpPr/>
          <p:nvPr/>
        </p:nvSpPr>
        <p:spPr>
          <a:xfrm>
            <a:off x="7398005" y="2153648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AD4020F-651C-4161-A8B6-4A90B252730B}"/>
              </a:ext>
            </a:extLst>
          </p:cNvPr>
          <p:cNvSpPr/>
          <p:nvPr/>
        </p:nvSpPr>
        <p:spPr>
          <a:xfrm>
            <a:off x="8988899" y="3162446"/>
            <a:ext cx="383628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1918F43-CC3A-46B4-9125-8159BEA85E23}"/>
              </a:ext>
            </a:extLst>
          </p:cNvPr>
          <p:cNvSpPr/>
          <p:nvPr/>
        </p:nvSpPr>
        <p:spPr>
          <a:xfrm>
            <a:off x="6988544" y="3134598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C7FBA1D-A933-493F-8FFF-1D729534603F}"/>
              </a:ext>
            </a:extLst>
          </p:cNvPr>
          <p:cNvSpPr/>
          <p:nvPr/>
        </p:nvSpPr>
        <p:spPr>
          <a:xfrm>
            <a:off x="6321088" y="4032553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0A72BD4-FE15-4431-A909-285A5279430B}"/>
              </a:ext>
            </a:extLst>
          </p:cNvPr>
          <p:cNvSpPr/>
          <p:nvPr/>
        </p:nvSpPr>
        <p:spPr>
          <a:xfrm>
            <a:off x="5317013" y="3786184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C5B6803-5E99-4EB7-8543-63CB69C9D48B}"/>
              </a:ext>
            </a:extLst>
          </p:cNvPr>
          <p:cNvSpPr/>
          <p:nvPr/>
        </p:nvSpPr>
        <p:spPr>
          <a:xfrm>
            <a:off x="3536736" y="4788099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76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DE94A2-8E87-4CFF-9B47-26B0AA883C26}"/>
              </a:ext>
            </a:extLst>
          </p:cNvPr>
          <p:cNvSpPr/>
          <p:nvPr/>
        </p:nvSpPr>
        <p:spPr>
          <a:xfrm>
            <a:off x="4403835" y="1030023"/>
            <a:ext cx="5791202" cy="55494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06494367-654A-49F9-B055-7E7D508D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929"/>
            <a:ext cx="10515600" cy="1003681"/>
          </a:xfrm>
        </p:spPr>
        <p:txBody>
          <a:bodyPr/>
          <a:lstStyle/>
          <a:p>
            <a:r>
              <a:rPr lang="en-US" altLang="ko-KR" dirty="0"/>
              <a:t>Guestbook3-delete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7BFD69-7DDB-424F-9958-C582798C3980}"/>
              </a:ext>
            </a:extLst>
          </p:cNvPr>
          <p:cNvSpPr/>
          <p:nvPr/>
        </p:nvSpPr>
        <p:spPr>
          <a:xfrm>
            <a:off x="219405" y="2892864"/>
            <a:ext cx="1589690" cy="9579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BD61BC-9BCC-42FF-98EE-B6BD158694BE}"/>
              </a:ext>
            </a:extLst>
          </p:cNvPr>
          <p:cNvSpPr/>
          <p:nvPr/>
        </p:nvSpPr>
        <p:spPr>
          <a:xfrm>
            <a:off x="4950176" y="1762941"/>
            <a:ext cx="1859511" cy="11443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 controller</a:t>
            </a:r>
          </a:p>
          <a:p>
            <a:pPr algn="ctr"/>
            <a:r>
              <a:rPr lang="en-US" altLang="ko-KR" sz="1600" dirty="0"/>
              <a:t>Dispatcher</a:t>
            </a:r>
            <a:endParaRPr lang="en-US" altLang="ko-KR" sz="1400" dirty="0"/>
          </a:p>
          <a:p>
            <a:pPr algn="ctr"/>
            <a:r>
              <a:rPr lang="en-US" altLang="ko-KR" sz="1600" dirty="0"/>
              <a:t>Servlet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F97EAE-498B-4447-AACA-76D098543812}"/>
              </a:ext>
            </a:extLst>
          </p:cNvPr>
          <p:cNvSpPr/>
          <p:nvPr/>
        </p:nvSpPr>
        <p:spPr>
          <a:xfrm>
            <a:off x="8058206" y="2150587"/>
            <a:ext cx="1461923" cy="8625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C1D5B6C-D7ED-4BFA-9526-110307553927}"/>
              </a:ext>
            </a:extLst>
          </p:cNvPr>
          <p:cNvSpPr/>
          <p:nvPr/>
        </p:nvSpPr>
        <p:spPr>
          <a:xfrm>
            <a:off x="1786832" y="1610023"/>
            <a:ext cx="3115884" cy="810153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Request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9F0A19-33E8-45C9-ACC3-72D7AB8050C0}"/>
              </a:ext>
            </a:extLst>
          </p:cNvPr>
          <p:cNvGrpSpPr/>
          <p:nvPr/>
        </p:nvGrpSpPr>
        <p:grpSpPr>
          <a:xfrm>
            <a:off x="1889238" y="4988730"/>
            <a:ext cx="2711668" cy="957919"/>
            <a:chOff x="1809095" y="3837041"/>
            <a:chExt cx="2711668" cy="1325563"/>
          </a:xfrm>
        </p:grpSpPr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2995655E-D72F-4630-A7C8-1406DEB68761}"/>
                </a:ext>
              </a:extLst>
            </p:cNvPr>
            <p:cNvSpPr/>
            <p:nvPr/>
          </p:nvSpPr>
          <p:spPr>
            <a:xfrm rot="10800000">
              <a:off x="1809095" y="3837041"/>
              <a:ext cx="2711668" cy="13255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46DDA5-3E5F-4252-92AE-466701450A91}"/>
                </a:ext>
              </a:extLst>
            </p:cNvPr>
            <p:cNvSpPr txBox="1"/>
            <p:nvPr/>
          </p:nvSpPr>
          <p:spPr>
            <a:xfrm>
              <a:off x="2736632" y="4176656"/>
              <a:ext cx="1324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Response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716202-15F9-476F-A417-6CB2BF78E861}"/>
              </a:ext>
            </a:extLst>
          </p:cNvPr>
          <p:cNvGrpSpPr/>
          <p:nvPr/>
        </p:nvGrpSpPr>
        <p:grpSpPr>
          <a:xfrm>
            <a:off x="10499833" y="3942586"/>
            <a:ext cx="1221828" cy="2455697"/>
            <a:chOff x="10289627" y="4037178"/>
            <a:chExt cx="1221828" cy="2455697"/>
          </a:xfrm>
        </p:grpSpPr>
        <p:sp>
          <p:nvSpPr>
            <p:cNvPr id="18" name="순서도: 자기 디스크 17">
              <a:extLst>
                <a:ext uri="{FF2B5EF4-FFF2-40B4-BE49-F238E27FC236}">
                  <a16:creationId xmlns:a16="http://schemas.microsoft.com/office/drawing/2014/main" id="{AAABE00A-F738-42AD-B624-B211293E8346}"/>
                </a:ext>
              </a:extLst>
            </p:cNvPr>
            <p:cNvSpPr/>
            <p:nvPr/>
          </p:nvSpPr>
          <p:spPr>
            <a:xfrm>
              <a:off x="10289627" y="6085490"/>
              <a:ext cx="1221828" cy="40738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DB</a:t>
              </a:r>
              <a:endParaRPr lang="ko-KR" altLang="en-US" dirty="0"/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1AFAEE32-C7A6-46B5-AAE7-CEAB1BBF4AD0}"/>
                </a:ext>
              </a:extLst>
            </p:cNvPr>
            <p:cNvSpPr/>
            <p:nvPr/>
          </p:nvSpPr>
          <p:spPr>
            <a:xfrm rot="10800000">
              <a:off x="10699766" y="4037178"/>
              <a:ext cx="356038" cy="1856067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EAB7633-3250-436C-9762-B403B94FCCD0}"/>
              </a:ext>
            </a:extLst>
          </p:cNvPr>
          <p:cNvGrpSpPr/>
          <p:nvPr/>
        </p:nvGrpSpPr>
        <p:grpSpPr>
          <a:xfrm>
            <a:off x="10552383" y="2406869"/>
            <a:ext cx="1169278" cy="548974"/>
            <a:chOff x="10457793" y="2165130"/>
            <a:chExt cx="1169278" cy="54897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88C6C69-10F2-41BC-982C-F34A1AF9736E}"/>
                </a:ext>
              </a:extLst>
            </p:cNvPr>
            <p:cNvSpPr/>
            <p:nvPr/>
          </p:nvSpPr>
          <p:spPr>
            <a:xfrm>
              <a:off x="10457793" y="2165130"/>
              <a:ext cx="1145628" cy="54897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47AFAC-B53F-4A21-8337-32ED3A6909E2}"/>
                </a:ext>
              </a:extLst>
            </p:cNvPr>
            <p:cNvSpPr txBox="1"/>
            <p:nvPr/>
          </p:nvSpPr>
          <p:spPr>
            <a:xfrm>
              <a:off x="10481443" y="2232320"/>
              <a:ext cx="114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Dao</a:t>
              </a:r>
              <a:endParaRPr lang="ko-KR" altLang="en-US" dirty="0"/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6EED298-E23D-4346-AE89-F871A04A8CB8}"/>
              </a:ext>
            </a:extLst>
          </p:cNvPr>
          <p:cNvCxnSpPr/>
          <p:nvPr/>
        </p:nvCxnSpPr>
        <p:spPr>
          <a:xfrm>
            <a:off x="9583956" y="2475736"/>
            <a:ext cx="8464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BFE1A6D-9D0C-44E3-88DE-84F044A3D054}"/>
              </a:ext>
            </a:extLst>
          </p:cNvPr>
          <p:cNvCxnSpPr>
            <a:cxnSpLocks/>
          </p:cNvCxnSpPr>
          <p:nvPr/>
        </p:nvCxnSpPr>
        <p:spPr>
          <a:xfrm flipH="1">
            <a:off x="9583956" y="2681356"/>
            <a:ext cx="9012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0AB2C99-13CB-4BCD-9071-D48A39AEE62A}"/>
              </a:ext>
            </a:extLst>
          </p:cNvPr>
          <p:cNvCxnSpPr>
            <a:cxnSpLocks/>
          </p:cNvCxnSpPr>
          <p:nvPr/>
        </p:nvCxnSpPr>
        <p:spPr>
          <a:xfrm>
            <a:off x="6809687" y="2581866"/>
            <a:ext cx="116271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F5ED88-7C47-41C7-BB30-EF9ED06A9893}"/>
              </a:ext>
            </a:extLst>
          </p:cNvPr>
          <p:cNvSpPr/>
          <p:nvPr/>
        </p:nvSpPr>
        <p:spPr>
          <a:xfrm>
            <a:off x="7283256" y="3715745"/>
            <a:ext cx="1811996" cy="6336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ModelandView</a:t>
            </a:r>
            <a:endParaRPr lang="en-US" altLang="ko-KR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8DEF9E-07BF-4699-B164-355445237903}"/>
              </a:ext>
            </a:extLst>
          </p:cNvPr>
          <p:cNvSpPr/>
          <p:nvPr/>
        </p:nvSpPr>
        <p:spPr>
          <a:xfrm>
            <a:off x="4950176" y="5080947"/>
            <a:ext cx="1438273" cy="90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</a:p>
          <a:p>
            <a:pPr algn="ctr"/>
            <a:endParaRPr lang="en-US" altLang="ko-KR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CF3C8B-8950-4238-A0B7-A99BD30B441D}"/>
              </a:ext>
            </a:extLst>
          </p:cNvPr>
          <p:cNvSpPr/>
          <p:nvPr/>
        </p:nvSpPr>
        <p:spPr>
          <a:xfrm>
            <a:off x="7137766" y="4628305"/>
            <a:ext cx="1966911" cy="90528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ViewResolver</a:t>
            </a:r>
            <a:endParaRPr lang="en-US" altLang="ko-KR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1567E7-2567-4076-AF16-A7C42E28F2EC}"/>
              </a:ext>
            </a:extLst>
          </p:cNvPr>
          <p:cNvSpPr/>
          <p:nvPr/>
        </p:nvSpPr>
        <p:spPr>
          <a:xfrm>
            <a:off x="7137766" y="1047459"/>
            <a:ext cx="2139875" cy="905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HandlerMapping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82AC422-3F4B-4D40-A29D-2D3DC7378890}"/>
              </a:ext>
            </a:extLst>
          </p:cNvPr>
          <p:cNvCxnSpPr>
            <a:cxnSpLocks/>
          </p:cNvCxnSpPr>
          <p:nvPr/>
        </p:nvCxnSpPr>
        <p:spPr>
          <a:xfrm flipV="1">
            <a:off x="6388449" y="1400042"/>
            <a:ext cx="749317" cy="2719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D01A666-3B65-4FED-84CC-86A62E91FFB6}"/>
              </a:ext>
            </a:extLst>
          </p:cNvPr>
          <p:cNvCxnSpPr>
            <a:cxnSpLocks/>
          </p:cNvCxnSpPr>
          <p:nvPr/>
        </p:nvCxnSpPr>
        <p:spPr>
          <a:xfrm flipH="1">
            <a:off x="8625598" y="3032612"/>
            <a:ext cx="327137" cy="62256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E17A3A1-5DD5-44FA-8481-6AC081CF9555}"/>
              </a:ext>
            </a:extLst>
          </p:cNvPr>
          <p:cNvCxnSpPr>
            <a:cxnSpLocks/>
          </p:cNvCxnSpPr>
          <p:nvPr/>
        </p:nvCxnSpPr>
        <p:spPr>
          <a:xfrm flipH="1" flipV="1">
            <a:off x="6763107" y="3058762"/>
            <a:ext cx="432387" cy="97379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0BA0106-E9EF-4214-83AB-30935B151780}"/>
              </a:ext>
            </a:extLst>
          </p:cNvPr>
          <p:cNvCxnSpPr>
            <a:cxnSpLocks/>
          </p:cNvCxnSpPr>
          <p:nvPr/>
        </p:nvCxnSpPr>
        <p:spPr>
          <a:xfrm>
            <a:off x="6303280" y="3013146"/>
            <a:ext cx="793686" cy="185747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8400A44-628D-41D0-A461-77DA4B129D5F}"/>
              </a:ext>
            </a:extLst>
          </p:cNvPr>
          <p:cNvCxnSpPr>
            <a:cxnSpLocks/>
          </p:cNvCxnSpPr>
          <p:nvPr/>
        </p:nvCxnSpPr>
        <p:spPr>
          <a:xfrm>
            <a:off x="5813292" y="2977001"/>
            <a:ext cx="0" cy="18936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399ABDAC-F773-4DFF-98DC-E8B79438FCA6}"/>
              </a:ext>
            </a:extLst>
          </p:cNvPr>
          <p:cNvSpPr/>
          <p:nvPr/>
        </p:nvSpPr>
        <p:spPr>
          <a:xfrm>
            <a:off x="3384331" y="1400042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07D0423-BBC2-4C9F-8FAC-C18C32A76253}"/>
              </a:ext>
            </a:extLst>
          </p:cNvPr>
          <p:cNvSpPr/>
          <p:nvPr/>
        </p:nvSpPr>
        <p:spPr>
          <a:xfrm>
            <a:off x="6359973" y="1153376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44076A0-979A-4DFE-8758-7A22E2556CF8}"/>
              </a:ext>
            </a:extLst>
          </p:cNvPr>
          <p:cNvSpPr/>
          <p:nvPr/>
        </p:nvSpPr>
        <p:spPr>
          <a:xfrm>
            <a:off x="7398005" y="2153648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AD4020F-651C-4161-A8B6-4A90B252730B}"/>
              </a:ext>
            </a:extLst>
          </p:cNvPr>
          <p:cNvSpPr/>
          <p:nvPr/>
        </p:nvSpPr>
        <p:spPr>
          <a:xfrm>
            <a:off x="8988899" y="3162446"/>
            <a:ext cx="383628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1918F43-CC3A-46B4-9125-8159BEA85E23}"/>
              </a:ext>
            </a:extLst>
          </p:cNvPr>
          <p:cNvSpPr/>
          <p:nvPr/>
        </p:nvSpPr>
        <p:spPr>
          <a:xfrm>
            <a:off x="6988544" y="3134598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C7FBA1D-A933-493F-8FFF-1D729534603F}"/>
              </a:ext>
            </a:extLst>
          </p:cNvPr>
          <p:cNvSpPr/>
          <p:nvPr/>
        </p:nvSpPr>
        <p:spPr>
          <a:xfrm>
            <a:off x="6321088" y="4032553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0A72BD4-FE15-4431-A909-285A5279430B}"/>
              </a:ext>
            </a:extLst>
          </p:cNvPr>
          <p:cNvSpPr/>
          <p:nvPr/>
        </p:nvSpPr>
        <p:spPr>
          <a:xfrm>
            <a:off x="5317013" y="3786184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C5B6803-5E99-4EB7-8543-63CB69C9D48B}"/>
              </a:ext>
            </a:extLst>
          </p:cNvPr>
          <p:cNvSpPr/>
          <p:nvPr/>
        </p:nvSpPr>
        <p:spPr>
          <a:xfrm>
            <a:off x="3536736" y="4788099"/>
            <a:ext cx="403134" cy="362899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30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456</Words>
  <Application>Microsoft Office PowerPoint</Application>
  <PresentationFormat>와이드스크린</PresentationFormat>
  <Paragraphs>120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Guestbook3-addList</vt:lpstr>
      <vt:lpstr>Guestbook3-add</vt:lpstr>
      <vt:lpstr>Guestbook3-deleteForm</vt:lpstr>
      <vt:lpstr>Guestbook3-delete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Guestbook3-addList</dc:title>
  <dc:creator>김 민수</dc:creator>
  <cp:lastModifiedBy>김 민수</cp:lastModifiedBy>
  <cp:revision>32</cp:revision>
  <dcterms:created xsi:type="dcterms:W3CDTF">2021-07-22T16:04:16Z</dcterms:created>
  <dcterms:modified xsi:type="dcterms:W3CDTF">2021-07-22T17:15:08Z</dcterms:modified>
</cp:coreProperties>
</file>