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Abdul Rasheed" userId="505aa9958594235a" providerId="LiveId" clId="{699F9541-CBAA-439D-A2D5-B67043E1A993}"/>
    <pc:docChg chg="undo custSel addSld delSld modSld sldOrd">
      <pc:chgData name="Fatima Abdul Rasheed" userId="505aa9958594235a" providerId="LiveId" clId="{699F9541-CBAA-439D-A2D5-B67043E1A993}" dt="2025-09-27T21:35:41.207" v="4397"/>
      <pc:docMkLst>
        <pc:docMk/>
      </pc:docMkLst>
      <pc:sldChg chg="modSp mod modTransition">
        <pc:chgData name="Fatima Abdul Rasheed" userId="505aa9958594235a" providerId="LiveId" clId="{699F9541-CBAA-439D-A2D5-B67043E1A993}" dt="2025-09-27T21:35:41.207" v="4397"/>
        <pc:sldMkLst>
          <pc:docMk/>
          <pc:sldMk cId="177004673" sldId="257"/>
        </pc:sldMkLst>
        <pc:spChg chg="mod">
          <ac:chgData name="Fatima Abdul Rasheed" userId="505aa9958594235a" providerId="LiveId" clId="{699F9541-CBAA-439D-A2D5-B67043E1A993}" dt="2025-09-27T17:04:20.195" v="1575" actId="207"/>
          <ac:spMkLst>
            <pc:docMk/>
            <pc:sldMk cId="177004673" sldId="257"/>
            <ac:spMk id="4" creationId="{7F6D13C7-D645-4E51-BA93-00B1C455E77C}"/>
          </ac:spMkLst>
        </pc:spChg>
        <pc:spChg chg="mod">
          <ac:chgData name="Fatima Abdul Rasheed" userId="505aa9958594235a" providerId="LiveId" clId="{699F9541-CBAA-439D-A2D5-B67043E1A993}" dt="2025-09-27T21:35:17.414" v="4396" actId="2711"/>
          <ac:spMkLst>
            <pc:docMk/>
            <pc:sldMk cId="177004673" sldId="257"/>
            <ac:spMk id="6" creationId="{E1763D35-A049-4F27-B189-4C0DDEB16AEE}"/>
          </ac:spMkLst>
        </pc:spChg>
      </pc:sldChg>
      <pc:sldChg chg="modSp new mod chgLayout">
        <pc:chgData name="Fatima Abdul Rasheed" userId="505aa9958594235a" providerId="LiveId" clId="{699F9541-CBAA-439D-A2D5-B67043E1A993}" dt="2025-09-27T18:27:13.727" v="1619" actId="14100"/>
        <pc:sldMkLst>
          <pc:docMk/>
          <pc:sldMk cId="2963087884" sldId="258"/>
        </pc:sldMkLst>
        <pc:spChg chg="mod ord">
          <ac:chgData name="Fatima Abdul Rasheed" userId="505aa9958594235a" providerId="LiveId" clId="{699F9541-CBAA-439D-A2D5-B67043E1A993}" dt="2025-09-27T18:27:13.727" v="1619" actId="14100"/>
          <ac:spMkLst>
            <pc:docMk/>
            <pc:sldMk cId="2963087884" sldId="258"/>
            <ac:spMk id="2" creationId="{A796DBEB-D24C-4E08-A2A8-A1BDF4940762}"/>
          </ac:spMkLst>
        </pc:spChg>
        <pc:spChg chg="mod ord">
          <ac:chgData name="Fatima Abdul Rasheed" userId="505aa9958594235a" providerId="LiveId" clId="{699F9541-CBAA-439D-A2D5-B67043E1A993}" dt="2025-09-27T16:51:28.348" v="1571" actId="403"/>
          <ac:spMkLst>
            <pc:docMk/>
            <pc:sldMk cId="2963087884" sldId="258"/>
            <ac:spMk id="3" creationId="{4C749D1D-742F-48B2-80D7-411A15EDB65B}"/>
          </ac:spMkLst>
        </pc:spChg>
      </pc:sldChg>
      <pc:sldChg chg="modSp new mod">
        <pc:chgData name="Fatima Abdul Rasheed" userId="505aa9958594235a" providerId="LiveId" clId="{699F9541-CBAA-439D-A2D5-B67043E1A993}" dt="2025-09-27T18:26:36.775" v="1613" actId="14100"/>
        <pc:sldMkLst>
          <pc:docMk/>
          <pc:sldMk cId="3952423676" sldId="259"/>
        </pc:sldMkLst>
        <pc:spChg chg="mod">
          <ac:chgData name="Fatima Abdul Rasheed" userId="505aa9958594235a" providerId="LiveId" clId="{699F9541-CBAA-439D-A2D5-B67043E1A993}" dt="2025-09-27T18:26:36.775" v="1613" actId="14100"/>
          <ac:spMkLst>
            <pc:docMk/>
            <pc:sldMk cId="3952423676" sldId="259"/>
            <ac:spMk id="2" creationId="{E7F61AFB-76CD-4E62-BAB5-3B422EA17ED2}"/>
          </ac:spMkLst>
        </pc:spChg>
        <pc:spChg chg="mod">
          <ac:chgData name="Fatima Abdul Rasheed" userId="505aa9958594235a" providerId="LiveId" clId="{699F9541-CBAA-439D-A2D5-B67043E1A993}" dt="2025-09-27T16:51:53.665" v="1573" actId="403"/>
          <ac:spMkLst>
            <pc:docMk/>
            <pc:sldMk cId="3952423676" sldId="259"/>
            <ac:spMk id="3" creationId="{70B42134-EF80-4561-AE58-9BDEC337FF04}"/>
          </ac:spMkLst>
        </pc:spChg>
      </pc:sldChg>
      <pc:sldChg chg="addSp delSp modSp new mod ord modClrScheme chgLayout">
        <pc:chgData name="Fatima Abdul Rasheed" userId="505aa9958594235a" providerId="LiveId" clId="{699F9541-CBAA-439D-A2D5-B67043E1A993}" dt="2025-09-27T21:22:39.100" v="4250" actId="313"/>
        <pc:sldMkLst>
          <pc:docMk/>
          <pc:sldMk cId="4038293559" sldId="260"/>
        </pc:sldMkLst>
        <pc:spChg chg="del">
          <ac:chgData name="Fatima Abdul Rasheed" userId="505aa9958594235a" providerId="LiveId" clId="{699F9541-CBAA-439D-A2D5-B67043E1A993}" dt="2025-09-27T18:24:40.214" v="1581" actId="700"/>
          <ac:spMkLst>
            <pc:docMk/>
            <pc:sldMk cId="4038293559" sldId="260"/>
            <ac:spMk id="2" creationId="{A40DA731-F901-4115-997B-72B1BB5FB874}"/>
          </ac:spMkLst>
        </pc:spChg>
        <pc:spChg chg="del">
          <ac:chgData name="Fatima Abdul Rasheed" userId="505aa9958594235a" providerId="LiveId" clId="{699F9541-CBAA-439D-A2D5-B67043E1A993}" dt="2025-09-27T18:24:40.214" v="1581" actId="700"/>
          <ac:spMkLst>
            <pc:docMk/>
            <pc:sldMk cId="4038293559" sldId="260"/>
            <ac:spMk id="3" creationId="{32E5EC5A-877B-4F71-A8FB-10D2C9404432}"/>
          </ac:spMkLst>
        </pc:spChg>
        <pc:spChg chg="add mod ord">
          <ac:chgData name="Fatima Abdul Rasheed" userId="505aa9958594235a" providerId="LiveId" clId="{699F9541-CBAA-439D-A2D5-B67043E1A993}" dt="2025-09-27T18:40:10.753" v="2144" actId="700"/>
          <ac:spMkLst>
            <pc:docMk/>
            <pc:sldMk cId="4038293559" sldId="260"/>
            <ac:spMk id="4" creationId="{10730A66-0D86-4428-B7F6-186E40CEB446}"/>
          </ac:spMkLst>
        </pc:spChg>
        <pc:spChg chg="add mod ord">
          <ac:chgData name="Fatima Abdul Rasheed" userId="505aa9958594235a" providerId="LiveId" clId="{699F9541-CBAA-439D-A2D5-B67043E1A993}" dt="2025-09-27T21:22:39.100" v="4250" actId="313"/>
          <ac:spMkLst>
            <pc:docMk/>
            <pc:sldMk cId="4038293559" sldId="260"/>
            <ac:spMk id="5" creationId="{8EE597C7-4864-4062-BD5D-70B3C321B949}"/>
          </ac:spMkLst>
        </pc:spChg>
        <pc:spChg chg="add del mod ord">
          <ac:chgData name="Fatima Abdul Rasheed" userId="505aa9958594235a" providerId="LiveId" clId="{699F9541-CBAA-439D-A2D5-B67043E1A993}" dt="2025-09-27T18:40:10.753" v="2144" actId="700"/>
          <ac:spMkLst>
            <pc:docMk/>
            <pc:sldMk cId="4038293559" sldId="260"/>
            <ac:spMk id="6" creationId="{848DB042-D0E2-4269-9480-90C77271279A}"/>
          </ac:spMkLst>
        </pc:spChg>
        <pc:spChg chg="add del mod ord">
          <ac:chgData name="Fatima Abdul Rasheed" userId="505aa9958594235a" providerId="LiveId" clId="{699F9541-CBAA-439D-A2D5-B67043E1A993}" dt="2025-09-27T18:40:10.753" v="2144" actId="700"/>
          <ac:spMkLst>
            <pc:docMk/>
            <pc:sldMk cId="4038293559" sldId="260"/>
            <ac:spMk id="7" creationId="{C59E8212-0D62-4997-8ECC-FB237E86578D}"/>
          </ac:spMkLst>
        </pc:spChg>
        <pc:spChg chg="add del mod ord">
          <ac:chgData name="Fatima Abdul Rasheed" userId="505aa9958594235a" providerId="LiveId" clId="{699F9541-CBAA-439D-A2D5-B67043E1A993}" dt="2025-09-27T18:40:10.753" v="2144" actId="700"/>
          <ac:spMkLst>
            <pc:docMk/>
            <pc:sldMk cId="4038293559" sldId="260"/>
            <ac:spMk id="8" creationId="{934B66AD-CA42-4890-845F-64CDADA12752}"/>
          </ac:spMkLst>
        </pc:spChg>
      </pc:sldChg>
      <pc:sldChg chg="modSp new mod">
        <pc:chgData name="Fatima Abdul Rasheed" userId="505aa9958594235a" providerId="LiveId" clId="{699F9541-CBAA-439D-A2D5-B67043E1A993}" dt="2025-09-27T20:43:15.462" v="3382" actId="122"/>
        <pc:sldMkLst>
          <pc:docMk/>
          <pc:sldMk cId="3530512143" sldId="261"/>
        </pc:sldMkLst>
        <pc:spChg chg="mod">
          <ac:chgData name="Fatima Abdul Rasheed" userId="505aa9958594235a" providerId="LiveId" clId="{699F9541-CBAA-439D-A2D5-B67043E1A993}" dt="2025-09-27T18:42:46.677" v="2237" actId="14100"/>
          <ac:spMkLst>
            <pc:docMk/>
            <pc:sldMk cId="3530512143" sldId="261"/>
            <ac:spMk id="2" creationId="{F142248D-27DE-4120-92A7-08C89C478D9A}"/>
          </ac:spMkLst>
        </pc:spChg>
        <pc:spChg chg="mod">
          <ac:chgData name="Fatima Abdul Rasheed" userId="505aa9958594235a" providerId="LiveId" clId="{699F9541-CBAA-439D-A2D5-B67043E1A993}" dt="2025-09-27T20:43:08.791" v="3381" actId="122"/>
          <ac:spMkLst>
            <pc:docMk/>
            <pc:sldMk cId="3530512143" sldId="261"/>
            <ac:spMk id="3" creationId="{7FA21B8C-1600-4902-9776-4EEB9BC83913}"/>
          </ac:spMkLst>
        </pc:spChg>
        <pc:spChg chg="mod">
          <ac:chgData name="Fatima Abdul Rasheed" userId="505aa9958594235a" providerId="LiveId" clId="{699F9541-CBAA-439D-A2D5-B67043E1A993}" dt="2025-09-27T20:41:36.734" v="3373" actId="123"/>
          <ac:spMkLst>
            <pc:docMk/>
            <pc:sldMk cId="3530512143" sldId="261"/>
            <ac:spMk id="4" creationId="{5DD253DA-C5CC-40A4-AFCC-922243B96752}"/>
          </ac:spMkLst>
        </pc:spChg>
        <pc:spChg chg="mod">
          <ac:chgData name="Fatima Abdul Rasheed" userId="505aa9958594235a" providerId="LiveId" clId="{699F9541-CBAA-439D-A2D5-B67043E1A993}" dt="2025-09-27T20:43:15.462" v="3382" actId="122"/>
          <ac:spMkLst>
            <pc:docMk/>
            <pc:sldMk cId="3530512143" sldId="261"/>
            <ac:spMk id="5" creationId="{9D4246A5-3A35-4A20-873D-82FD4C3ECCD0}"/>
          </ac:spMkLst>
        </pc:spChg>
        <pc:spChg chg="mod">
          <ac:chgData name="Fatima Abdul Rasheed" userId="505aa9958594235a" providerId="LiveId" clId="{699F9541-CBAA-439D-A2D5-B67043E1A993}" dt="2025-09-27T20:41:45.583" v="3374" actId="123"/>
          <ac:spMkLst>
            <pc:docMk/>
            <pc:sldMk cId="3530512143" sldId="261"/>
            <ac:spMk id="6" creationId="{6D7E2813-EA88-47D0-A237-6D53C34BB761}"/>
          </ac:spMkLst>
        </pc:spChg>
      </pc:sldChg>
      <pc:sldChg chg="new del">
        <pc:chgData name="Fatima Abdul Rasheed" userId="505aa9958594235a" providerId="LiveId" clId="{699F9541-CBAA-439D-A2D5-B67043E1A993}" dt="2025-09-27T18:39:56.805" v="2140" actId="2696"/>
        <pc:sldMkLst>
          <pc:docMk/>
          <pc:sldMk cId="3956197015" sldId="261"/>
        </pc:sldMkLst>
      </pc:sldChg>
      <pc:sldChg chg="modSp new mod">
        <pc:chgData name="Fatima Abdul Rasheed" userId="505aa9958594235a" providerId="LiveId" clId="{699F9541-CBAA-439D-A2D5-B67043E1A993}" dt="2025-09-27T20:43:58.384" v="3387" actId="113"/>
        <pc:sldMkLst>
          <pc:docMk/>
          <pc:sldMk cId="275710086" sldId="262"/>
        </pc:sldMkLst>
        <pc:spChg chg="mod">
          <ac:chgData name="Fatima Abdul Rasheed" userId="505aa9958594235a" providerId="LiveId" clId="{699F9541-CBAA-439D-A2D5-B67043E1A993}" dt="2025-09-27T20:30:04.780" v="2819" actId="14100"/>
          <ac:spMkLst>
            <pc:docMk/>
            <pc:sldMk cId="275710086" sldId="262"/>
            <ac:spMk id="2" creationId="{5E7E359E-C3C3-4058-99AB-C7A3EAE63D3B}"/>
          </ac:spMkLst>
        </pc:spChg>
        <pc:spChg chg="mod">
          <ac:chgData name="Fatima Abdul Rasheed" userId="505aa9958594235a" providerId="LiveId" clId="{699F9541-CBAA-439D-A2D5-B67043E1A993}" dt="2025-09-27T20:42:42.138" v="3379" actId="122"/>
          <ac:spMkLst>
            <pc:docMk/>
            <pc:sldMk cId="275710086" sldId="262"/>
            <ac:spMk id="3" creationId="{79A09314-8A89-4E1D-BD84-C7D7EDC4BA9E}"/>
          </ac:spMkLst>
        </pc:spChg>
        <pc:spChg chg="mod">
          <ac:chgData name="Fatima Abdul Rasheed" userId="505aa9958594235a" providerId="LiveId" clId="{699F9541-CBAA-439D-A2D5-B67043E1A993}" dt="2025-09-27T20:43:34.026" v="3383" actId="113"/>
          <ac:spMkLst>
            <pc:docMk/>
            <pc:sldMk cId="275710086" sldId="262"/>
            <ac:spMk id="4" creationId="{8EB14DF8-2B43-4A3F-8D9E-01DDF10F2059}"/>
          </ac:spMkLst>
        </pc:spChg>
        <pc:spChg chg="mod">
          <ac:chgData name="Fatima Abdul Rasheed" userId="505aa9958594235a" providerId="LiveId" clId="{699F9541-CBAA-439D-A2D5-B67043E1A993}" dt="2025-09-27T20:42:30.225" v="3378" actId="122"/>
          <ac:spMkLst>
            <pc:docMk/>
            <pc:sldMk cId="275710086" sldId="262"/>
            <ac:spMk id="5" creationId="{FC6F28A2-FA8B-4DE2-B88A-DC5841C1BBE5}"/>
          </ac:spMkLst>
        </pc:spChg>
        <pc:spChg chg="mod">
          <ac:chgData name="Fatima Abdul Rasheed" userId="505aa9958594235a" providerId="LiveId" clId="{699F9541-CBAA-439D-A2D5-B67043E1A993}" dt="2025-09-27T20:43:58.384" v="3387" actId="113"/>
          <ac:spMkLst>
            <pc:docMk/>
            <pc:sldMk cId="275710086" sldId="262"/>
            <ac:spMk id="6" creationId="{3B0F3F78-E97D-4AD7-B938-48F9A7CD5EAB}"/>
          </ac:spMkLst>
        </pc:spChg>
      </pc:sldChg>
      <pc:sldChg chg="modSp new mod">
        <pc:chgData name="Fatima Abdul Rasheed" userId="505aa9958594235a" providerId="LiveId" clId="{699F9541-CBAA-439D-A2D5-B67043E1A993}" dt="2025-09-27T21:17:07.120" v="4058" actId="12"/>
        <pc:sldMkLst>
          <pc:docMk/>
          <pc:sldMk cId="291404090" sldId="263"/>
        </pc:sldMkLst>
        <pc:spChg chg="mod">
          <ac:chgData name="Fatima Abdul Rasheed" userId="505aa9958594235a" providerId="LiveId" clId="{699F9541-CBAA-439D-A2D5-B67043E1A993}" dt="2025-09-27T21:00:50.743" v="3436" actId="122"/>
          <ac:spMkLst>
            <pc:docMk/>
            <pc:sldMk cId="291404090" sldId="263"/>
            <ac:spMk id="2" creationId="{E4081C72-CECD-481B-A87A-0B6436069B82}"/>
          </ac:spMkLst>
        </pc:spChg>
        <pc:spChg chg="mod">
          <ac:chgData name="Fatima Abdul Rasheed" userId="505aa9958594235a" providerId="LiveId" clId="{699F9541-CBAA-439D-A2D5-B67043E1A993}" dt="2025-09-27T21:17:07.120" v="4058" actId="12"/>
          <ac:spMkLst>
            <pc:docMk/>
            <pc:sldMk cId="291404090" sldId="263"/>
            <ac:spMk id="3" creationId="{4E19A834-C4BB-4013-A23C-065E9625BCC2}"/>
          </ac:spMkLst>
        </pc:spChg>
      </pc:sldChg>
      <pc:sldChg chg="new del">
        <pc:chgData name="Fatima Abdul Rasheed" userId="505aa9958594235a" providerId="LiveId" clId="{699F9541-CBAA-439D-A2D5-B67043E1A993}" dt="2025-09-27T20:56:45.138" v="3389" actId="2696"/>
        <pc:sldMkLst>
          <pc:docMk/>
          <pc:sldMk cId="1118988187" sldId="263"/>
        </pc:sldMkLst>
      </pc:sldChg>
      <pc:sldChg chg="modSp new mod">
        <pc:chgData name="Fatima Abdul Rasheed" userId="505aa9958594235a" providerId="LiveId" clId="{699F9541-CBAA-439D-A2D5-B67043E1A993}" dt="2025-09-27T21:21:38.353" v="4249" actId="12"/>
        <pc:sldMkLst>
          <pc:docMk/>
          <pc:sldMk cId="2181873336" sldId="264"/>
        </pc:sldMkLst>
        <pc:spChg chg="mod">
          <ac:chgData name="Fatima Abdul Rasheed" userId="505aa9958594235a" providerId="LiveId" clId="{699F9541-CBAA-439D-A2D5-B67043E1A993}" dt="2025-09-27T21:21:10.324" v="4247" actId="2711"/>
          <ac:spMkLst>
            <pc:docMk/>
            <pc:sldMk cId="2181873336" sldId="264"/>
            <ac:spMk id="2" creationId="{BFB9EEF1-2621-452F-B6FC-913F8EA03684}"/>
          </ac:spMkLst>
        </pc:spChg>
        <pc:spChg chg="mod">
          <ac:chgData name="Fatima Abdul Rasheed" userId="505aa9958594235a" providerId="LiveId" clId="{699F9541-CBAA-439D-A2D5-B67043E1A993}" dt="2025-09-27T21:21:38.353" v="4249" actId="12"/>
          <ac:spMkLst>
            <pc:docMk/>
            <pc:sldMk cId="2181873336" sldId="264"/>
            <ac:spMk id="3" creationId="{C4C31F8D-86A8-4239-9F2D-62ED462FBEE2}"/>
          </ac:spMkLst>
        </pc:spChg>
      </pc:sldChg>
      <pc:sldChg chg="modSp new del mod">
        <pc:chgData name="Fatima Abdul Rasheed" userId="505aa9958594235a" providerId="LiveId" clId="{699F9541-CBAA-439D-A2D5-B67043E1A993}" dt="2025-09-27T21:33:04.810" v="4395" actId="2696"/>
        <pc:sldMkLst>
          <pc:docMk/>
          <pc:sldMk cId="1599387277" sldId="265"/>
        </pc:sldMkLst>
        <pc:spChg chg="mod">
          <ac:chgData name="Fatima Abdul Rasheed" userId="505aa9958594235a" providerId="LiveId" clId="{699F9541-CBAA-439D-A2D5-B67043E1A993}" dt="2025-09-27T21:27:46.659" v="4287" actId="255"/>
          <ac:spMkLst>
            <pc:docMk/>
            <pc:sldMk cId="1599387277" sldId="265"/>
            <ac:spMk id="2" creationId="{56CE4A4B-C49A-45A0-A2BE-6A990F4E1552}"/>
          </ac:spMkLst>
        </pc:spChg>
        <pc:spChg chg="mod">
          <ac:chgData name="Fatima Abdul Rasheed" userId="505aa9958594235a" providerId="LiveId" clId="{699F9541-CBAA-439D-A2D5-B67043E1A993}" dt="2025-09-27T21:30:39.215" v="4343" actId="207"/>
          <ac:spMkLst>
            <pc:docMk/>
            <pc:sldMk cId="1599387277" sldId="265"/>
            <ac:spMk id="3" creationId="{CED7406B-8128-4591-BFE1-995C45D7E3BE}"/>
          </ac:spMkLst>
        </pc:spChg>
        <pc:spChg chg="mod">
          <ac:chgData name="Fatima Abdul Rasheed" userId="505aa9958594235a" providerId="LiveId" clId="{699F9541-CBAA-439D-A2D5-B67043E1A993}" dt="2025-09-27T21:32:39.613" v="4394" actId="20577"/>
          <ac:spMkLst>
            <pc:docMk/>
            <pc:sldMk cId="1599387277" sldId="265"/>
            <ac:spMk id="4" creationId="{516BEC77-DD84-4F9E-895E-FDEA98DB83EE}"/>
          </ac:spMkLst>
        </pc:spChg>
      </pc:sldChg>
      <pc:sldChg chg="new del">
        <pc:chgData name="Fatima Abdul Rasheed" userId="505aa9958594235a" providerId="LiveId" clId="{699F9541-CBAA-439D-A2D5-B67043E1A993}" dt="2025-09-27T21:25:32.025" v="4254" actId="2696"/>
        <pc:sldMkLst>
          <pc:docMk/>
          <pc:sldMk cId="3321151911" sldId="265"/>
        </pc:sldMkLst>
      </pc:sldChg>
      <pc:sldChg chg="new del">
        <pc:chgData name="Fatima Abdul Rasheed" userId="505aa9958594235a" providerId="LiveId" clId="{699F9541-CBAA-439D-A2D5-B67043E1A993}" dt="2025-09-27T21:25:13.525" v="4252" actId="2696"/>
        <pc:sldMkLst>
          <pc:docMk/>
          <pc:sldMk cId="3967019398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DDDE-0295-4A4F-AC2C-A47F340C74A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5B71-14AA-4D5F-A5CC-2CA609D6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4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DDDE-0295-4A4F-AC2C-A47F340C74A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5B71-14AA-4D5F-A5CC-2CA609D6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5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DDDE-0295-4A4F-AC2C-A47F340C74A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5B71-14AA-4D5F-A5CC-2CA609D6DF7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5641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DDDE-0295-4A4F-AC2C-A47F340C74A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5B71-14AA-4D5F-A5CC-2CA609D6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44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DDDE-0295-4A4F-AC2C-A47F340C74A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5B71-14AA-4D5F-A5CC-2CA609D6DF7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9021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DDDE-0295-4A4F-AC2C-A47F340C74A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5B71-14AA-4D5F-A5CC-2CA609D6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9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DDDE-0295-4A4F-AC2C-A47F340C74A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5B71-14AA-4D5F-A5CC-2CA609D6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83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DDDE-0295-4A4F-AC2C-A47F340C74A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5B71-14AA-4D5F-A5CC-2CA609D6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4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DDDE-0295-4A4F-AC2C-A47F340C74A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5B71-14AA-4D5F-A5CC-2CA609D6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7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DDDE-0295-4A4F-AC2C-A47F340C74A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5B71-14AA-4D5F-A5CC-2CA609D6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3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DDDE-0295-4A4F-AC2C-A47F340C74A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5B71-14AA-4D5F-A5CC-2CA609D6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3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DDDE-0295-4A4F-AC2C-A47F340C74A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5B71-14AA-4D5F-A5CC-2CA609D6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2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DDDE-0295-4A4F-AC2C-A47F340C74A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5B71-14AA-4D5F-A5CC-2CA609D6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7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DDDE-0295-4A4F-AC2C-A47F340C74A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5B71-14AA-4D5F-A5CC-2CA609D6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9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DDDE-0295-4A4F-AC2C-A47F340C74A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5B71-14AA-4D5F-A5CC-2CA609D6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5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5B71-14AA-4D5F-A5CC-2CA609D6DF7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DDDE-0295-4A4F-AC2C-A47F340C74AD}" type="datetimeFigureOut">
              <a:rPr lang="en-US" smtClean="0"/>
              <a:t>9/28/2025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3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EDDDE-0295-4A4F-AC2C-A47F340C74A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A05B71-14AA-4D5F-A5CC-2CA609D6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5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E075-6405-4EED-AB91-B78028373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2610"/>
            <a:ext cx="8150087" cy="1073426"/>
          </a:xfrm>
        </p:spPr>
        <p:txBody>
          <a:bodyPr/>
          <a:lstStyle/>
          <a:p>
            <a:pPr algn="l"/>
            <a:r>
              <a:rPr lang="en-US" dirty="0"/>
              <a:t>MEET YOUR SPEAKER 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F6D13C7-D645-4E51-BA93-00B1C455E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10609"/>
            <a:ext cx="8150088" cy="2484781"/>
          </a:xfrm>
        </p:spPr>
        <p:txBody>
          <a:bodyPr/>
          <a:lstStyle/>
          <a:p>
            <a:pPr algn="l"/>
            <a:r>
              <a:rPr lang="en-US" sz="2000" b="1" u="sng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My Background &amp; Focus 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Academic Foundation: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Completed my intermediate studies at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K.M.A Girls Degree College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followed by higher education in the field 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Arts.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Current Development: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Actively enhancing my professional skills by exploring various specialized programs and courses at 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Bano Qabil Institution.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763D35-A049-4F27-B189-4C0DDEB16AEE}"/>
              </a:ext>
            </a:extLst>
          </p:cNvPr>
          <p:cNvSpPr txBox="1"/>
          <p:nvPr/>
        </p:nvSpPr>
        <p:spPr>
          <a:xfrm>
            <a:off x="1842052" y="2292625"/>
            <a:ext cx="8640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FATIMA ABDUL RASHEED</a:t>
            </a:r>
          </a:p>
        </p:txBody>
      </p:sp>
    </p:spTree>
    <p:extLst>
      <p:ext uri="{BB962C8B-B14F-4D97-AF65-F5344CB8AC3E}">
        <p14:creationId xmlns:p14="http://schemas.microsoft.com/office/powerpoint/2010/main" val="177004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DBEB-D24C-4E08-A2A8-A1BDF494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80661"/>
            <a:ext cx="8596668" cy="848140"/>
          </a:xfrm>
        </p:spPr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How I Approach My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9D1D-742F-48B2-80D7-411A15EDB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Always Learning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 am naturally curious and look for chances to learn new skills and improve everyday.</a:t>
            </a: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Detailed &amp; Focused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 am highly organized and pay close attention to details to ensure my work is done right.</a:t>
            </a: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Adaptable: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I am very flexible and can quickly adjust my plans or way of thinking when faced with a new challenge or change.</a:t>
            </a: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Team player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I believe in clear communication and enjoy working well with others to reach a shared goal.</a:t>
            </a:r>
          </a:p>
        </p:txBody>
      </p:sp>
    </p:spTree>
    <p:extLst>
      <p:ext uri="{BB962C8B-B14F-4D97-AF65-F5344CB8AC3E}">
        <p14:creationId xmlns:p14="http://schemas.microsoft.com/office/powerpoint/2010/main" val="296308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1AFB-76CD-4E62-BAB5-3B422EA17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07165"/>
            <a:ext cx="8596668" cy="914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Connecting My Hobbies to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42134-EF80-4561-AE58-9BDEC337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Content Creation &amp; Digital Storytelling</a:t>
            </a:r>
            <a:r>
              <a:rPr lang="en-US" sz="2000" dirty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Working as a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content creator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builds skills in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communication, planning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and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audience engagement.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shows my ability to organize information and present ideas clearly across digital platforms.</a:t>
            </a:r>
            <a:endParaRPr lang="en-US" dirty="0"/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Media Analysis (KDRAMA):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Watching global media like K-Dramas enhances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my cultural awareness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and understanding of visual narrative structures.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sharpens my ability to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analyze diverse communication styles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and connect with broader trends.</a:t>
            </a:r>
          </a:p>
        </p:txBody>
      </p:sp>
    </p:spTree>
    <p:extLst>
      <p:ext uri="{BB962C8B-B14F-4D97-AF65-F5344CB8AC3E}">
        <p14:creationId xmlns:p14="http://schemas.microsoft.com/office/powerpoint/2010/main" val="395242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730A66-0D86-4428-B7F6-186E40CEB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0905"/>
            <a:ext cx="8596668" cy="848139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Core Digital Skills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E597C7-4864-4062-BD5D-70B3C321B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What I Gained from the CIT Course: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Digital Basics: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 am comfortable working with computers, files, and operating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Office Tools: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 Learned how to effectively use common software like Word, Excel, and PowerPoint for any task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Problem Solver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I can quickly find solutions and troubleshoot basic technical issues.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 Foundation: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course gave me a strong, practical foundation in modern technology.</a:t>
            </a:r>
          </a:p>
        </p:txBody>
      </p:sp>
    </p:spTree>
    <p:extLst>
      <p:ext uri="{BB962C8B-B14F-4D97-AF65-F5344CB8AC3E}">
        <p14:creationId xmlns:p14="http://schemas.microsoft.com/office/powerpoint/2010/main" val="403829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248D-27DE-4120-92A7-08C89C478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27652"/>
            <a:ext cx="8596668" cy="675861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My Specialized Strengths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21B8C-1600-4902-9776-4EEB9BC83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Favorite Topic: Programming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253DA-C5CC-40A4-AFCC-922243B967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Logic &amp; Problem Solving: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 Really enjoy Programming because it trains my mind to think step by step and solve problem efficiently.</a:t>
            </a:r>
          </a:p>
          <a:p>
            <a:pPr algn="just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Building Solution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I am excited by the idea of using code to build things and automate tasks.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246A5-3A35-4A20-873D-82FD4C3EC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Go-To Tool: MS Word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E2813-EA88-47D0-A237-6D53C34BB76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Professional Documentation: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I am skilled in using MS Word to create clean, polished, and perfectly formatted report and documents.</a:t>
            </a:r>
          </a:p>
          <a:p>
            <a:pPr algn="just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Attention to Detail: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 use the tools in Word to ensure all my written work is professional and easy to read.</a:t>
            </a:r>
          </a:p>
        </p:txBody>
      </p:sp>
    </p:spTree>
    <p:extLst>
      <p:ext uri="{BB962C8B-B14F-4D97-AF65-F5344CB8AC3E}">
        <p14:creationId xmlns:p14="http://schemas.microsoft.com/office/powerpoint/2010/main" val="353051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359E-C3C3-4058-99AB-C7A3EAE63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914400"/>
            <a:ext cx="8596668" cy="834887"/>
          </a:xfrm>
        </p:spPr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My Strengths and Growth Areas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09314-8A89-4E1D-BD84-C7D7EDC4BA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Core Strengths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14DF8-2B43-4A3F-8D9E-01DDF10F20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Exceptional Focus and Mastery: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 am highly talented and focused. If I take a genuine interest in a subject or skill, I become Perfect in it quickly.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F28A2-FA8B-4DE2-B88A-DC5841C1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Commitment to Growth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F3F78-E97D-4AD7-B938-48F9A7CD5EA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Public Speaking Challenge: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 currently struggle with low confidence and nervousness when presenting to an audience.</a:t>
            </a:r>
          </a:p>
          <a:p>
            <a:pPr algn="just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Action Plan: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 am actively working to overcome this by focusing on continuous practice and exposure to public setting to build my speaking confidence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71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1C72-CECD-481B-A87A-0B643606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4643"/>
          </a:xfrm>
        </p:spPr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My Future Vision: Impact &amp; Legacy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9A834-C4BB-4013-A23C-065E9625B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243"/>
            <a:ext cx="8596668" cy="455711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Family and Legacy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The  Best Daughter: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My ultimate goal  is to be the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Successful Daughter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 can be for my Mother.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Peaceful Home:  To earn enough to build and provide my mom with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 beautiful, peaceful house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that is entirely her own.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Professional Goals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Excellence in Education: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 become the most impactful and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respected Teacher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in my town.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Digital Storytelling: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Continue growing as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Skilled Content Creator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to share knowledge ideas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EEF1-2621-452F-B6FC-913F8EA03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10268"/>
            <a:ext cx="7766936" cy="1096899"/>
          </a:xfrm>
        </p:spPr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My Greatest Inspiration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31F8D-86A8-4239-9F2D-62ED462FB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087757"/>
            <a:ext cx="7766936" cy="2059975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My Role Model: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My Mother is my greatest role model in every way.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The Inspiration: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Her strength and support inspires me to work hard and reach every goal I set.</a:t>
            </a:r>
          </a:p>
        </p:txBody>
      </p:sp>
    </p:spTree>
    <p:extLst>
      <p:ext uri="{BB962C8B-B14F-4D97-AF65-F5344CB8AC3E}">
        <p14:creationId xmlns:p14="http://schemas.microsoft.com/office/powerpoint/2010/main" val="21818733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678</TotalTime>
  <Words>615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Microsoft YaHei Light</vt:lpstr>
      <vt:lpstr>Arial</vt:lpstr>
      <vt:lpstr>Calibri</vt:lpstr>
      <vt:lpstr>Cambria</vt:lpstr>
      <vt:lpstr>Trebuchet MS</vt:lpstr>
      <vt:lpstr>Wingdings</vt:lpstr>
      <vt:lpstr>Wingdings 3</vt:lpstr>
      <vt:lpstr>Facet</vt:lpstr>
      <vt:lpstr>MEET YOUR SPEAKER  </vt:lpstr>
      <vt:lpstr>How I Approach My Work</vt:lpstr>
      <vt:lpstr>Connecting My Hobbies to Skills</vt:lpstr>
      <vt:lpstr>Core Digital Skills</vt:lpstr>
      <vt:lpstr>My Specialized Strengths</vt:lpstr>
      <vt:lpstr>My Strengths and Growth Areas </vt:lpstr>
      <vt:lpstr>My Future Vision: Impact &amp; Legacy</vt:lpstr>
      <vt:lpstr>My Greatest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</dc:title>
  <dc:creator>Fatima Abdul Rasheed</dc:creator>
  <cp:lastModifiedBy>Fatima Abdul Rasheed</cp:lastModifiedBy>
  <cp:revision>22</cp:revision>
  <dcterms:created xsi:type="dcterms:W3CDTF">2025-09-27T04:04:44Z</dcterms:created>
  <dcterms:modified xsi:type="dcterms:W3CDTF">2025-09-27T21:36:16Z</dcterms:modified>
</cp:coreProperties>
</file>