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59060" y="1308099"/>
            <a:ext cx="6434089" cy="865781"/>
          </a:xfrm>
        </p:spPr>
        <p:txBody>
          <a:bodyPr/>
          <a:lstStyle/>
          <a:p>
            <a:pPr algn="ctr"/>
            <a:r>
              <a:rPr lang="hu-HU" dirty="0" smtClean="0"/>
              <a:t>IKT Project munka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87410" y="5130800"/>
            <a:ext cx="3982990" cy="1219200"/>
          </a:xfrm>
        </p:spPr>
        <p:txBody>
          <a:bodyPr>
            <a:normAutofit/>
          </a:bodyPr>
          <a:lstStyle/>
          <a:p>
            <a:r>
              <a:rPr lang="hu-HU" dirty="0" smtClean="0"/>
              <a:t>Készítette: Kocsis Dávid</a:t>
            </a:r>
          </a:p>
          <a:p>
            <a:r>
              <a:rPr lang="hu-HU" dirty="0"/>
              <a:t>	</a:t>
            </a:r>
            <a:r>
              <a:rPr lang="hu-HU" dirty="0" smtClean="0"/>
              <a:t>	    kertész Krisztián</a:t>
            </a:r>
          </a:p>
          <a:p>
            <a:r>
              <a:rPr lang="hu-HU" dirty="0" smtClean="0"/>
              <a:t>		    Korsós Ádám</a:t>
            </a:r>
            <a:endParaRPr lang="hu-HU" dirty="0"/>
          </a:p>
        </p:txBody>
      </p:sp>
      <p:sp>
        <p:nvSpPr>
          <p:cNvPr id="5" name="Alcím 2"/>
          <p:cNvSpPr txBox="1">
            <a:spLocks/>
          </p:cNvSpPr>
          <p:nvPr/>
        </p:nvSpPr>
        <p:spPr bwMode="gray">
          <a:xfrm>
            <a:off x="3205210" y="2730500"/>
            <a:ext cx="4541790" cy="723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400" dirty="0" smtClean="0"/>
              <a:t>Lottó project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36987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kezdetek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9954" y="2438400"/>
            <a:ext cx="8825659" cy="3416300"/>
          </a:xfrm>
        </p:spPr>
        <p:txBody>
          <a:bodyPr/>
          <a:lstStyle/>
          <a:p>
            <a:r>
              <a:rPr lang="hu-HU" dirty="0" smtClean="0"/>
              <a:t>HTML oldalak létrehozása</a:t>
            </a:r>
          </a:p>
          <a:p>
            <a:r>
              <a:rPr lang="hu-HU" dirty="0" smtClean="0"/>
              <a:t>Alap </a:t>
            </a:r>
            <a:r>
              <a:rPr lang="hu-HU" dirty="0" err="1" smtClean="0"/>
              <a:t>css</a:t>
            </a:r>
            <a:endParaRPr lang="hu-HU" dirty="0" smtClean="0"/>
          </a:p>
          <a:p>
            <a:r>
              <a:rPr lang="hu-HU" dirty="0" smtClean="0"/>
              <a:t>Feladatok értelmezése</a:t>
            </a:r>
          </a:p>
          <a:p>
            <a:r>
              <a:rPr lang="hu-HU" dirty="0" smtClean="0"/>
              <a:t>Adatok lekérése CSV-</a:t>
            </a:r>
            <a:r>
              <a:rPr lang="hu-HU" dirty="0" err="1" smtClean="0"/>
              <a:t>ből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01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6454" y="-305768"/>
            <a:ext cx="4351025" cy="2283824"/>
          </a:xfrm>
        </p:spPr>
        <p:txBody>
          <a:bodyPr/>
          <a:lstStyle/>
          <a:p>
            <a:r>
              <a:rPr lang="hu-HU" dirty="0" smtClean="0"/>
              <a:t>Akadályok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558055" y="1371600"/>
            <a:ext cx="5233146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- </a:t>
            </a:r>
            <a:r>
              <a:rPr lang="hu-HU" dirty="0" err="1" smtClean="0"/>
              <a:t>Jira</a:t>
            </a:r>
            <a:r>
              <a:rPr lang="hu-HU" dirty="0" smtClean="0"/>
              <a:t> használata</a:t>
            </a:r>
          </a:p>
          <a:p>
            <a:r>
              <a:rPr lang="hu-HU" dirty="0" smtClean="0"/>
              <a:t>- </a:t>
            </a:r>
            <a:r>
              <a:rPr lang="hu-HU" dirty="0" err="1" smtClean="0"/>
              <a:t>Csv</a:t>
            </a:r>
            <a:r>
              <a:rPr lang="hu-HU" dirty="0" smtClean="0"/>
              <a:t> nagysága</a:t>
            </a:r>
          </a:p>
          <a:p>
            <a:r>
              <a:rPr lang="hu-HU" dirty="0" smtClean="0"/>
              <a:t>- </a:t>
            </a:r>
            <a:r>
              <a:rPr lang="hu-HU" dirty="0" err="1" smtClean="0"/>
              <a:t>Flask</a:t>
            </a:r>
            <a:r>
              <a:rPr lang="hu-HU" dirty="0" smtClean="0"/>
              <a:t> server használata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603255" y="1371600"/>
            <a:ext cx="5233146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hu-HU" dirty="0" smtClean="0"/>
              <a:t>Erre nincs</a:t>
            </a:r>
          </a:p>
          <a:p>
            <a:pPr marL="342900" indent="-342900">
              <a:buFontTx/>
              <a:buChar char="-"/>
            </a:pPr>
            <a:r>
              <a:rPr lang="hu-HU" dirty="0" smtClean="0"/>
              <a:t>Python </a:t>
            </a:r>
            <a:r>
              <a:rPr lang="hu-HU" dirty="0" err="1" smtClean="0"/>
              <a:t>egyszerúsége</a:t>
            </a:r>
            <a:endParaRPr lang="hu-HU" dirty="0" smtClean="0"/>
          </a:p>
          <a:p>
            <a:pPr marL="342900" indent="-342900">
              <a:buFontTx/>
              <a:buChar char="-"/>
            </a:pPr>
            <a:r>
              <a:rPr lang="hu-HU" dirty="0" smtClean="0"/>
              <a:t>Teljes átírás</a:t>
            </a:r>
          </a:p>
        </p:txBody>
      </p:sp>
      <p:sp>
        <p:nvSpPr>
          <p:cNvPr id="7" name="Cím 1"/>
          <p:cNvSpPr txBox="1">
            <a:spLocks/>
          </p:cNvSpPr>
          <p:nvPr/>
        </p:nvSpPr>
        <p:spPr bwMode="gray">
          <a:xfrm>
            <a:off x="6917315" y="-305768"/>
            <a:ext cx="435102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>
                <a:solidFill>
                  <a:schemeClr val="tx2"/>
                </a:solidFill>
              </a:rPr>
              <a:t>Megoldás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6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figyelmet.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0" y="5719715"/>
            <a:ext cx="12077700" cy="997857"/>
          </a:xfrm>
        </p:spPr>
        <p:txBody>
          <a:bodyPr>
            <a:noAutofit/>
          </a:bodyPr>
          <a:lstStyle/>
          <a:p>
            <a:r>
              <a:rPr lang="hu-HU" sz="3600" dirty="0"/>
              <a:t>https://korell0.github.io/IKTprojl/templates/index.html</a:t>
            </a:r>
          </a:p>
        </p:txBody>
      </p:sp>
    </p:spTree>
    <p:extLst>
      <p:ext uri="{BB962C8B-B14F-4D97-AF65-F5344CB8AC3E}">
        <p14:creationId xmlns:p14="http://schemas.microsoft.com/office/powerpoint/2010/main" val="991345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20</TotalTime>
  <Words>56</Words>
  <Application>Microsoft Office PowerPoint</Application>
  <PresentationFormat>Szélesvásznú</PresentationFormat>
  <Paragraphs>20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Tanácsterem</vt:lpstr>
      <vt:lpstr>IKT Project munka</vt:lpstr>
      <vt:lpstr>A kezdetek</vt:lpstr>
      <vt:lpstr>Akadályok</vt:lpstr>
      <vt:lpstr>Köszönjük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Project munka</dc:title>
  <dc:creator>Korsós Ádám</dc:creator>
  <cp:lastModifiedBy>Korsós Ádám</cp:lastModifiedBy>
  <cp:revision>3</cp:revision>
  <dcterms:created xsi:type="dcterms:W3CDTF">2022-01-18T08:57:56Z</dcterms:created>
  <dcterms:modified xsi:type="dcterms:W3CDTF">2022-01-18T09:17:56Z</dcterms:modified>
</cp:coreProperties>
</file>