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1B81E3-3135-249E-D13F-C606B9E6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126C0D-B7FC-1BE2-C53B-B8EC8E83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8AAA51-79DE-9E3A-D411-C62137D8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F18422-B5ED-4A86-CA1E-958B36DB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118A4E-06A8-3D8E-B98E-50F83ED2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2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F83A1-EF40-86DA-C9B0-793096CE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CB1C50-0D28-6B0B-DDF7-6E1D65AA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CAD6A4-3FB6-CB3F-6576-AE36532A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3CE29F-1478-60A9-56EA-A6ECAEE1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97A17F-25DC-7AE6-B799-0CD57AC8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63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0F8558E-83D8-976A-9728-A0A43D3E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E9C9D8-B262-1159-72CC-55A15796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9DD5D7-9512-87FE-E85B-CABC5886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77769F-051E-8AC7-D75E-25C2F1C4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B26787-92DD-B4DB-B715-29D9FACC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5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97C03E-83F9-EE7D-E46C-64E0588D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289A1-13C1-CE22-7AE8-9C9C6ADD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8D7BCC-B535-B371-A1B3-79A70BB0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362A08-B7C1-FA9E-FEC5-3151BB46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A6B66E-B813-7BF2-7C42-2891CF20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DEC08-A3A8-4F81-9959-4290EAC4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EE540C-4BBC-B59F-41FB-85560684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A1FBBB-F13C-5B43-A438-B68E05D5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7295A1-9331-2C8F-A306-964A8580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FFFD06-C149-5AE4-3FF8-DC48A0C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91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B08ED-52E2-B9DA-C924-FAD8474C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7280B1-F263-0CE5-21E2-91C247EE3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6535DD-6C8B-F40E-C427-56E4D557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EBAFCD-B5AE-D698-10B3-76B325A1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6698BF-08C9-E511-DAC0-03F14812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FB9ACD-3619-AAFA-A8F5-FF634C53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2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08B47-42F8-73AF-CCAA-D781ED99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83F63B-0B4C-B4DE-7EC9-8EB25141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733DEC-EC2A-4D62-4F38-82C6CBC4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8A04B7-9A3D-1FF9-9300-7445FA02E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A1AC0E6-DDE9-0D78-8832-23BDE1B32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34E982D-C0A4-3CD6-A467-92B3A064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70E8B71-7C62-28BB-A544-1E056338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C1EE6A-1F93-F5BD-F06E-D2ED5B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6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5B903A-9C8E-C771-38E4-AAB8ABEA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7237B4-1E6D-050B-69E5-3961250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4E1E87A-2812-3534-56F7-F620CEE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7506CB-18D6-A0BF-C904-E3EC7675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5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30CA57C-D4EB-BE53-A745-3AD0AD53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3528293-2159-4F43-ED0F-0D29390A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86B6CB-19EA-469C-2D2B-E4A30FEE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4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B96C1-9CB1-B075-FCE7-2C6A37D8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F43FB7-076F-1413-0C5C-A28ADF83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7F9501-BE29-52EE-65E6-5E9A3FE7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5569DC-A949-6545-52AD-042B41A1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3A717B-9001-D4E5-CF1A-D9CDB693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DD82AA-C3C3-172D-2140-91EC5F6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746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7B2B7-C0EC-FE10-36F7-2B8E1566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034178E-3C40-83BF-2D36-ADD23B9E0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4BE697-D65E-0F2B-6415-791E8D682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AC0026-1F42-655B-F7CB-0EF3830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423E82-87D4-1D81-1BA4-E0248C7E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6D0360-6598-D027-62A5-A49AE7A8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A259CEF-4936-5C87-E6E0-D884EC24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2C6D03-6F51-334A-11F5-D4DBEA76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48178B-E115-B083-001F-C913122FA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161A-799D-4DC3-9820-CBB26AEFD674}" type="datetimeFigureOut">
              <a:rPr lang="hu-HU" smtClean="0"/>
              <a:t>2022. 12. 07.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E4C4A-5C3C-B5E6-E732-197B4AF98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E94E6E-52A4-4DFC-FE63-AA9F12E8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1544-50FC-4E7B-A675-52889C2CBCA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5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91E1A-0454-2025-2C61-45F2E209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733925" cy="107791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Síkideg projekt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9BA6005-55C8-8D86-1D42-AD9101B47F5C}"/>
              </a:ext>
            </a:extLst>
          </p:cNvPr>
          <p:cNvSpPr txBox="1"/>
          <p:nvPr/>
        </p:nvSpPr>
        <p:spPr>
          <a:xfrm>
            <a:off x="1657350" y="3059668"/>
            <a:ext cx="2600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Készítette:</a:t>
            </a: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lang="hu-HU" sz="2400" dirty="0">
                <a:solidFill>
                  <a:schemeClr val="bg1"/>
                </a:solidFill>
              </a:rPr>
              <a:t>Korsós Ádám</a:t>
            </a: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lang="hu-HU" sz="2400" dirty="0">
                <a:solidFill>
                  <a:schemeClr val="bg1"/>
                </a:solidFill>
              </a:rPr>
              <a:t>Beretka Gellért</a:t>
            </a: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lang="hu-HU" sz="2400" dirty="0">
                <a:solidFill>
                  <a:schemeClr val="bg1"/>
                </a:solidFill>
              </a:rPr>
              <a:t>Molnár Viktor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3C81AE8-5166-B70A-F4B8-FD0E81E0F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745592"/>
            <a:ext cx="4468401" cy="2197812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111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91E1A-0454-2025-2C61-45F2E209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842963"/>
            <a:ext cx="3279775" cy="107791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Célkitűzés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9BA6005-55C8-8D86-1D42-AD9101B47F5C}"/>
              </a:ext>
            </a:extLst>
          </p:cNvPr>
          <p:cNvSpPr txBox="1"/>
          <p:nvPr/>
        </p:nvSpPr>
        <p:spPr>
          <a:xfrm>
            <a:off x="1609725" y="2615595"/>
            <a:ext cx="7496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Blip>
                <a:blip r:embed="rId3"/>
              </a:buBlip>
            </a:pPr>
            <a:r>
              <a:rPr lang="hu-HU" sz="2400" dirty="0">
                <a:solidFill>
                  <a:schemeClr val="bg1"/>
                </a:solidFill>
              </a:rPr>
              <a:t>Adott síkidomok területének és kerületének kiszámítása</a:t>
            </a:r>
          </a:p>
          <a:p>
            <a:pPr marL="342900" indent="-342900">
              <a:spcBef>
                <a:spcPts val="2400"/>
              </a:spcBef>
              <a:buBlip>
                <a:blip r:embed="rId3"/>
              </a:buBlip>
            </a:pPr>
            <a:r>
              <a:rPr lang="hu-HU" sz="2400" dirty="0">
                <a:solidFill>
                  <a:schemeClr val="bg1"/>
                </a:solidFill>
              </a:rPr>
              <a:t>Adott testek felszínének és térfogatának kiszámítása</a:t>
            </a:r>
          </a:p>
          <a:p>
            <a:pPr marL="342900" indent="-342900">
              <a:spcBef>
                <a:spcPts val="2400"/>
              </a:spcBef>
              <a:buBlip>
                <a:blip r:embed="rId3"/>
              </a:buBlip>
            </a:pPr>
            <a:r>
              <a:rPr lang="hu-HU" sz="2400" dirty="0">
                <a:solidFill>
                  <a:schemeClr val="bg1"/>
                </a:solidFill>
              </a:rPr>
              <a:t>Hibás és nem létező alakzatok kiszűrése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6EC804F-4C92-623E-C7D2-A71304E5C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589" y="976261"/>
            <a:ext cx="1943371" cy="2295845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AEBD54E-6FA9-6C35-A27A-92FEBB00D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094" y="3928617"/>
            <a:ext cx="2086266" cy="2314898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35AAAC8-6233-ADF2-6DA6-E11FEB926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091" y="4662144"/>
            <a:ext cx="3077004" cy="1581371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9333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91E1A-0454-2025-2C61-45F2E209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1" y="431898"/>
            <a:ext cx="5629275" cy="1077912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Fejlesztőkörnyezet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B5C49E-D50D-C368-4F2A-DD585C753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211" y="1576905"/>
            <a:ext cx="1601753" cy="1601753"/>
          </a:xfrm>
          <a:prstGeom prst="rect">
            <a:avLst/>
          </a:prstGeom>
        </p:spPr>
      </p:pic>
      <p:pic>
        <p:nvPicPr>
          <p:cNvPr id="1028" name="Picture 4" descr="Download Jira Logo in SVG Vector or PNG File Format - Logo.wine">
            <a:extLst>
              <a:ext uri="{FF2B5EF4-FFF2-40B4-BE49-F238E27FC236}">
                <a16:creationId xmlns:a16="http://schemas.microsoft.com/office/drawing/2014/main" id="{96FDA196-5FB1-0FFB-0D64-E473F071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25" y="80929"/>
            <a:ext cx="6890561" cy="459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EE6D374-C653-C111-E2CD-95689CA6CC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99" y="3323282"/>
            <a:ext cx="1206730" cy="1206730"/>
          </a:xfrm>
          <a:prstGeom prst="rect">
            <a:avLst/>
          </a:prstGeom>
        </p:spPr>
      </p:pic>
      <p:pic>
        <p:nvPicPr>
          <p:cNvPr id="7" name="Tartalom helye 3">
            <a:extLst>
              <a:ext uri="{FF2B5EF4-FFF2-40B4-BE49-F238E27FC236}">
                <a16:creationId xmlns:a16="http://schemas.microsoft.com/office/drawing/2014/main" id="{9B6943D1-684A-C90F-8271-0349043086A2}"/>
              </a:ext>
            </a:extLst>
          </p:cNvPr>
          <p:cNvPicPr>
            <a:picLocks noGrp="1"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03" y="3323282"/>
            <a:ext cx="1206730" cy="120673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F6738ED-373A-870F-063F-1ACD326F7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25" y="5206605"/>
            <a:ext cx="1616859" cy="105044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A1140C6-14F2-74DE-FF1C-BCDE91270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20" y="5044215"/>
            <a:ext cx="1296920" cy="129692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0AE2456E-486D-B47C-14AA-A2DDF78D8666}"/>
              </a:ext>
            </a:extLst>
          </p:cNvPr>
          <p:cNvSpPr txBox="1"/>
          <p:nvPr/>
        </p:nvSpPr>
        <p:spPr>
          <a:xfrm>
            <a:off x="1440736" y="1879933"/>
            <a:ext cx="29593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0"/>
              </a:spcBef>
              <a:buBlip>
                <a:blip r:embed="rId9"/>
              </a:buBlip>
            </a:pPr>
            <a:r>
              <a:rPr lang="hu-HU" sz="3200" dirty="0">
                <a:solidFill>
                  <a:schemeClr val="bg1"/>
                </a:solidFill>
              </a:rPr>
              <a:t>Projekt és verzió kezelés</a:t>
            </a:r>
          </a:p>
          <a:p>
            <a:pPr marL="342900" indent="-342900">
              <a:spcBef>
                <a:spcPts val="6000"/>
              </a:spcBef>
              <a:buBlip>
                <a:blip r:embed="rId9"/>
              </a:buBlip>
            </a:pPr>
            <a:r>
              <a:rPr lang="hu-HU" sz="3200" dirty="0">
                <a:solidFill>
                  <a:schemeClr val="bg1"/>
                </a:solidFill>
              </a:rPr>
              <a:t>Fejlesztői alkalmazás</a:t>
            </a:r>
          </a:p>
          <a:p>
            <a:pPr marL="342900" indent="-342900">
              <a:spcBef>
                <a:spcPts val="6000"/>
              </a:spcBef>
              <a:buBlip>
                <a:blip r:embed="rId9"/>
              </a:buBlip>
            </a:pPr>
            <a:r>
              <a:rPr lang="hu-HU" sz="3200" dirty="0">
                <a:solidFill>
                  <a:schemeClr val="bg1"/>
                </a:solidFill>
              </a:rPr>
              <a:t>Programnyelv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92257FF-D04D-B137-51F8-70B8EB54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6" y="4818577"/>
            <a:ext cx="1748195" cy="17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91E1A-0454-2025-2C61-45F2E209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221" y="254196"/>
            <a:ext cx="3145580" cy="107791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Weboldal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B9F189-C681-2C57-6B3D-E35D0259FFF3}"/>
              </a:ext>
            </a:extLst>
          </p:cNvPr>
          <p:cNvSpPr txBox="1">
            <a:spLocks/>
          </p:cNvSpPr>
          <p:nvPr/>
        </p:nvSpPr>
        <p:spPr>
          <a:xfrm>
            <a:off x="1377685" y="1332108"/>
            <a:ext cx="4718315" cy="2488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hu-HU" dirty="0">
                <a:solidFill>
                  <a:schemeClr val="bg1"/>
                </a:solidFill>
              </a:rPr>
              <a:t>Főoldal</a:t>
            </a: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lang="hu-HU" dirty="0">
                <a:solidFill>
                  <a:schemeClr val="bg1"/>
                </a:solidFill>
              </a:rPr>
              <a:t>Csapat bemutatása</a:t>
            </a: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lang="hu-HU" dirty="0">
                <a:solidFill>
                  <a:schemeClr val="bg1"/>
                </a:solidFill>
              </a:rPr>
              <a:t>Ezt látja a felhasználó először</a:t>
            </a:r>
          </a:p>
          <a:p>
            <a:pPr marL="342900" indent="-342900">
              <a:spcBef>
                <a:spcPts val="1200"/>
              </a:spcBef>
              <a:buBlip>
                <a:blip r:embed="rId3"/>
              </a:buBlip>
            </a:pPr>
            <a:r>
              <a:rPr lang="hu-HU" dirty="0">
                <a:solidFill>
                  <a:schemeClr val="bg1"/>
                </a:solidFill>
              </a:rPr>
              <a:t>Rövid leírás a csapattagokról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Tartalom helye 5">
            <a:extLst>
              <a:ext uri="{FF2B5EF4-FFF2-40B4-BE49-F238E27FC236}">
                <a16:creationId xmlns:a16="http://schemas.microsoft.com/office/drawing/2014/main" id="{04326B99-19F0-CC58-64A2-63F3EF7893CD}"/>
              </a:ext>
            </a:extLst>
          </p:cNvPr>
          <p:cNvSpPr txBox="1">
            <a:spLocks/>
          </p:cNvSpPr>
          <p:nvPr/>
        </p:nvSpPr>
        <p:spPr>
          <a:xfrm>
            <a:off x="6969042" y="1332108"/>
            <a:ext cx="4929188" cy="2729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hu-HU" dirty="0">
                <a:solidFill>
                  <a:schemeClr val="bg1"/>
                </a:solidFill>
              </a:rPr>
              <a:t>Program bemutató oldal</a:t>
            </a:r>
          </a:p>
          <a:p>
            <a:pPr>
              <a:spcBef>
                <a:spcPts val="1200"/>
              </a:spcBef>
              <a:buBlip>
                <a:blip r:embed="rId4"/>
              </a:buBlip>
            </a:pPr>
            <a:r>
              <a:rPr lang="hu-HU" dirty="0">
                <a:solidFill>
                  <a:schemeClr val="bg1"/>
                </a:solidFill>
              </a:rPr>
              <a:t>Funkciók leírása</a:t>
            </a:r>
          </a:p>
          <a:p>
            <a:pPr>
              <a:spcBef>
                <a:spcPts val="1200"/>
              </a:spcBef>
              <a:buBlip>
                <a:blip r:embed="rId4"/>
              </a:buBlip>
            </a:pPr>
            <a:r>
              <a:rPr lang="hu-HU" dirty="0">
                <a:solidFill>
                  <a:schemeClr val="bg1"/>
                </a:solidFill>
              </a:rPr>
              <a:t>Rövid leírás a programról</a:t>
            </a:r>
          </a:p>
          <a:p>
            <a:pPr>
              <a:spcBef>
                <a:spcPts val="1200"/>
              </a:spcBef>
              <a:buBlip>
                <a:blip r:embed="rId4"/>
              </a:buBlip>
            </a:pPr>
            <a:r>
              <a:rPr lang="hu-HU" dirty="0">
                <a:solidFill>
                  <a:schemeClr val="bg1"/>
                </a:solidFill>
              </a:rPr>
              <a:t>Képek a programról</a:t>
            </a:r>
          </a:p>
        </p:txBody>
      </p:sp>
      <p:sp>
        <p:nvSpPr>
          <p:cNvPr id="9" name="Tartalom helye 5">
            <a:extLst>
              <a:ext uri="{FF2B5EF4-FFF2-40B4-BE49-F238E27FC236}">
                <a16:creationId xmlns:a16="http://schemas.microsoft.com/office/drawing/2014/main" id="{809D722F-8BDC-2064-85E1-2D2358472DAD}"/>
              </a:ext>
            </a:extLst>
          </p:cNvPr>
          <p:cNvSpPr txBox="1">
            <a:spLocks/>
          </p:cNvSpPr>
          <p:nvPr/>
        </p:nvSpPr>
        <p:spPr>
          <a:xfrm>
            <a:off x="4962955" y="4025171"/>
            <a:ext cx="1973668" cy="2235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800"/>
              </a:spcBef>
              <a:buBlip>
                <a:blip r:embed="rId5"/>
              </a:buBlip>
            </a:pPr>
            <a:r>
              <a:rPr lang="hu-HU" sz="2800" dirty="0">
                <a:solidFill>
                  <a:schemeClr val="bg1"/>
                </a:solidFill>
              </a:rPr>
              <a:t>CSS</a:t>
            </a:r>
          </a:p>
          <a:p>
            <a:pPr algn="ctr">
              <a:spcBef>
                <a:spcPts val="1800"/>
              </a:spcBef>
              <a:buBlip>
                <a:blip r:embed="rId5"/>
              </a:buBlip>
            </a:pPr>
            <a:r>
              <a:rPr lang="hu-HU" sz="2800" dirty="0">
                <a:solidFill>
                  <a:schemeClr val="bg1"/>
                </a:solidFill>
              </a:rPr>
              <a:t>Oldal felépítése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F93243C-2FFD-05A0-75BE-1B967E660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40" y="3631485"/>
            <a:ext cx="5001158" cy="2922245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EB46330-5312-3D37-73EC-E43736334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281" y="3631486"/>
            <a:ext cx="5080721" cy="2922245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19307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91E1A-0454-2025-2C61-45F2E209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467758"/>
            <a:ext cx="2924175" cy="107791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9BA6005-55C8-8D86-1D42-AD9101B47F5C}"/>
              </a:ext>
            </a:extLst>
          </p:cNvPr>
          <p:cNvSpPr txBox="1"/>
          <p:nvPr/>
        </p:nvSpPr>
        <p:spPr>
          <a:xfrm>
            <a:off x="1266825" y="1704975"/>
            <a:ext cx="5375275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hu-HU" sz="2800" dirty="0">
                <a:solidFill>
                  <a:schemeClr val="bg1"/>
                </a:solidFill>
              </a:rPr>
              <a:t>C# nyelven íródott Windows </a:t>
            </a:r>
            <a:r>
              <a:rPr lang="hu-HU" sz="2800" dirty="0" err="1">
                <a:solidFill>
                  <a:schemeClr val="bg1"/>
                </a:solidFill>
              </a:rPr>
              <a:t>Form</a:t>
            </a:r>
            <a:r>
              <a:rPr lang="hu-HU" sz="2800" dirty="0">
                <a:solidFill>
                  <a:schemeClr val="bg1"/>
                </a:solidFill>
              </a:rPr>
              <a:t> applikáció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hu-HU" sz="2800" dirty="0">
                <a:solidFill>
                  <a:schemeClr val="bg1"/>
                </a:solidFill>
              </a:rPr>
              <a:t>Két ablakból álló kezelőfelület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1B88302-F088-BB5A-D4FB-D4C57A9E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758" y="0"/>
            <a:ext cx="1975286" cy="197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6D052F9-C17B-3FB9-CD8E-DD061EC31219}"/>
              </a:ext>
            </a:extLst>
          </p:cNvPr>
          <p:cNvSpPr txBox="1"/>
          <p:nvPr/>
        </p:nvSpPr>
        <p:spPr>
          <a:xfrm>
            <a:off x="6896101" y="1638778"/>
            <a:ext cx="4559300" cy="140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hu-HU" sz="2800" dirty="0">
                <a:solidFill>
                  <a:schemeClr val="bg1"/>
                </a:solidFill>
              </a:rPr>
              <a:t>Kijelölés az adott adat kitöltésénél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hu-HU" sz="2800" dirty="0">
                <a:solidFill>
                  <a:schemeClr val="bg1"/>
                </a:solidFill>
              </a:rPr>
              <a:t>Dinamikus felépítés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74309817-05BE-B377-3AF5-AFC231F8B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92" y="3433203"/>
            <a:ext cx="4829271" cy="3091092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C4380F7-37F3-4F02-215E-2E3DE8E67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145" y="3429000"/>
            <a:ext cx="5225256" cy="3095295"/>
          </a:xfrm>
          <a:prstGeom prst="rect">
            <a:avLst/>
          </a:prstGeom>
          <a:effectLst>
            <a:outerShdw blurRad="50800" dist="190500" dir="2700000" algn="tl" rotWithShape="0">
              <a:schemeClr val="bg1">
                <a:alpha val="40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8718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91E1A-0454-2025-2C61-45F2E2090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538163"/>
            <a:ext cx="5133975" cy="1077912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DB205-E6F5-7693-D43B-C9D1AB39C6D5}"/>
              </a:ext>
            </a:extLst>
          </p:cNvPr>
          <p:cNvSpPr txBox="1">
            <a:spLocks/>
          </p:cNvSpPr>
          <p:nvPr/>
        </p:nvSpPr>
        <p:spPr>
          <a:xfrm>
            <a:off x="503624" y="2239584"/>
            <a:ext cx="3254833" cy="30627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>
                <a:solidFill>
                  <a:schemeClr val="bg1"/>
                </a:solidFill>
              </a:rPr>
              <a:t>Korsós</a:t>
            </a:r>
            <a:r>
              <a:rPr lang="hu-HU" sz="3200" dirty="0">
                <a:solidFill>
                  <a:schemeClr val="bg1"/>
                </a:solidFill>
              </a:rPr>
              <a:t> Ádám</a:t>
            </a:r>
            <a:endParaRPr lang="hu-HU" sz="2800" dirty="0">
              <a:solidFill>
                <a:schemeClr val="bg1"/>
              </a:solidFill>
            </a:endParaRPr>
          </a:p>
          <a:p>
            <a:pPr marL="285750" indent="-285750" algn="l" defTabSz="457200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Blip>
                <a:blip r:embed="rId3"/>
              </a:buBlip>
            </a:pPr>
            <a:r>
              <a:rPr lang="hu-HU" sz="2800" dirty="0" err="1">
                <a:solidFill>
                  <a:schemeClr val="bg1"/>
                </a:solidFill>
              </a:rPr>
              <a:t>Jira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3200" dirty="0">
                <a:solidFill>
                  <a:schemeClr val="bg1"/>
                </a:solidFill>
              </a:rPr>
              <a:t>kezelése</a:t>
            </a:r>
          </a:p>
          <a:p>
            <a:pPr marL="285750" indent="-285750" algn="l" defTabSz="457200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Blip>
                <a:blip r:embed="rId3"/>
              </a:buBlip>
            </a:pPr>
            <a:r>
              <a:rPr lang="hu-HU" sz="3200" dirty="0" err="1">
                <a:solidFill>
                  <a:schemeClr val="bg1"/>
                </a:solidFill>
              </a:rPr>
              <a:t>Github</a:t>
            </a:r>
            <a:r>
              <a:rPr lang="hu-HU" sz="3200" dirty="0">
                <a:solidFill>
                  <a:schemeClr val="bg1"/>
                </a:solidFill>
              </a:rPr>
              <a:t> kezelése</a:t>
            </a:r>
          </a:p>
          <a:p>
            <a:pPr marL="285750" indent="-285750" algn="l" defTabSz="457200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Blip>
                <a:blip r:embed="rId3"/>
              </a:buBlip>
            </a:pPr>
            <a:r>
              <a:rPr lang="hu-HU" sz="3200" dirty="0">
                <a:solidFill>
                  <a:schemeClr val="bg1"/>
                </a:solidFill>
              </a:rPr>
              <a:t>Program bemu</a:t>
            </a:r>
            <a:r>
              <a:rPr lang="hu-HU" sz="2800" dirty="0">
                <a:solidFill>
                  <a:schemeClr val="bg1"/>
                </a:solidFill>
              </a:rPr>
              <a:t>tató oldal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BD553983-D814-C272-F9C6-BCDEE81E704E}"/>
              </a:ext>
            </a:extLst>
          </p:cNvPr>
          <p:cNvSpPr txBox="1">
            <a:spLocks/>
          </p:cNvSpPr>
          <p:nvPr/>
        </p:nvSpPr>
        <p:spPr>
          <a:xfrm>
            <a:off x="8743641" y="2042773"/>
            <a:ext cx="3448359" cy="34563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200" dirty="0">
                <a:solidFill>
                  <a:schemeClr val="bg1"/>
                </a:solidFill>
              </a:rPr>
              <a:t>Molnár</a:t>
            </a:r>
            <a:r>
              <a:rPr lang="hu-HU" dirty="0">
                <a:solidFill>
                  <a:schemeClr val="bg1"/>
                </a:solidFill>
              </a:rPr>
              <a:t> Viktor</a:t>
            </a:r>
          </a:p>
          <a:p>
            <a:pPr marL="342900" indent="-34290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Blip>
                <a:blip r:embed="rId4"/>
              </a:buBlip>
            </a:pPr>
            <a:r>
              <a:rPr lang="hu-HU" dirty="0">
                <a:solidFill>
                  <a:schemeClr val="bg1"/>
                </a:solidFill>
              </a:rPr>
              <a:t>Főoldal elkészítése</a:t>
            </a:r>
          </a:p>
          <a:p>
            <a:pPr marL="342900" indent="-34290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Blip>
                <a:blip r:embed="rId4"/>
              </a:buBlip>
            </a:pPr>
            <a:r>
              <a:rPr lang="hu-HU" dirty="0">
                <a:solidFill>
                  <a:schemeClr val="bg1"/>
                </a:solidFill>
              </a:rPr>
              <a:t>Grafikai tervek</a:t>
            </a:r>
          </a:p>
          <a:p>
            <a:pPr marL="342900" indent="-34290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Blip>
                <a:blip r:embed="rId4"/>
              </a:buBlip>
            </a:pPr>
            <a:r>
              <a:rPr lang="hu-HU" dirty="0">
                <a:solidFill>
                  <a:schemeClr val="bg1"/>
                </a:solidFill>
              </a:rPr>
              <a:t>Tesztelés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D8768B7-8660-9E27-9F94-C1950E8DDBBC}"/>
              </a:ext>
            </a:extLst>
          </p:cNvPr>
          <p:cNvSpPr txBox="1">
            <a:spLocks/>
          </p:cNvSpPr>
          <p:nvPr/>
        </p:nvSpPr>
        <p:spPr>
          <a:xfrm>
            <a:off x="4241799" y="2042773"/>
            <a:ext cx="4279900" cy="363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hu-HU" sz="3200" dirty="0">
                <a:solidFill>
                  <a:schemeClr val="bg1"/>
                </a:solidFill>
              </a:rPr>
              <a:t>Beretka Gellért</a:t>
            </a:r>
          </a:p>
          <a:p>
            <a:pPr>
              <a:lnSpc>
                <a:spcPct val="110000"/>
              </a:lnSpc>
              <a:spcBef>
                <a:spcPts val="1800"/>
              </a:spcBef>
              <a:buBlip>
                <a:blip r:embed="rId5"/>
              </a:buBlip>
            </a:pPr>
            <a:r>
              <a:rPr lang="hu-HU" sz="2800" dirty="0">
                <a:solidFill>
                  <a:schemeClr val="bg1"/>
                </a:solidFill>
              </a:rPr>
              <a:t>Tervezet elkészítése</a:t>
            </a:r>
          </a:p>
          <a:p>
            <a:pPr>
              <a:lnSpc>
                <a:spcPct val="110000"/>
              </a:lnSpc>
              <a:spcBef>
                <a:spcPts val="1800"/>
              </a:spcBef>
              <a:buBlip>
                <a:blip r:embed="rId5"/>
              </a:buBlip>
            </a:pPr>
            <a:r>
              <a:rPr lang="hu-HU" sz="2800" dirty="0">
                <a:solidFill>
                  <a:schemeClr val="bg1"/>
                </a:solidFill>
              </a:rPr>
              <a:t>Program megalkotása</a:t>
            </a:r>
          </a:p>
          <a:p>
            <a:pPr>
              <a:lnSpc>
                <a:spcPct val="110000"/>
              </a:lnSpc>
              <a:spcBef>
                <a:spcPts val="1800"/>
              </a:spcBef>
              <a:buBlip>
                <a:blip r:embed="rId5"/>
              </a:buBlip>
            </a:pPr>
            <a:r>
              <a:rPr lang="hu-HU" sz="2800" dirty="0">
                <a:solidFill>
                  <a:schemeClr val="bg1"/>
                </a:solidFill>
              </a:rPr>
              <a:t>Weblapok tesztelése</a:t>
            </a:r>
          </a:p>
          <a:p>
            <a:pPr>
              <a:lnSpc>
                <a:spcPct val="110000"/>
              </a:lnSpc>
              <a:spcBef>
                <a:spcPts val="1800"/>
              </a:spcBef>
              <a:buBlip>
                <a:blip r:embed="rId5"/>
              </a:buBlip>
            </a:pPr>
            <a:r>
              <a:rPr lang="hu-HU" sz="2800" dirty="0">
                <a:solidFill>
                  <a:schemeClr val="bg1"/>
                </a:solidFill>
              </a:rPr>
              <a:t>Dokumentáció készítés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tf Png posted by Samantha Anderson">
            <a:extLst>
              <a:ext uri="{FF2B5EF4-FFF2-40B4-BE49-F238E27FC236}">
                <a16:creationId xmlns:a16="http://schemas.microsoft.com/office/drawing/2014/main" id="{DA816B83-138F-4539-9F28-3888AFC0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8702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451B471C-9CF8-2F8B-817E-5DCD0DC926B8}"/>
              </a:ext>
            </a:extLst>
          </p:cNvPr>
          <p:cNvSpPr/>
          <p:nvPr/>
        </p:nvSpPr>
        <p:spPr>
          <a:xfrm flipV="1">
            <a:off x="5435600" y="2882900"/>
            <a:ext cx="6299200" cy="2743200"/>
          </a:xfrm>
          <a:prstGeom prst="wedgeEllipseCallout">
            <a:avLst>
              <a:gd name="adj1" fmla="val -55290"/>
              <a:gd name="adj2" fmla="val 495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F503CF3-3E2F-8F23-81D1-A53A5EDC4C19}"/>
              </a:ext>
            </a:extLst>
          </p:cNvPr>
          <p:cNvSpPr txBox="1"/>
          <p:nvPr/>
        </p:nvSpPr>
        <p:spPr>
          <a:xfrm>
            <a:off x="5854700" y="3213517"/>
            <a:ext cx="5702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dirty="0"/>
              <a:t>Köszönjük a figyelmet!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273D73D-C059-DECD-C9FE-BB14E09BD76B}"/>
              </a:ext>
            </a:extLst>
          </p:cNvPr>
          <p:cNvSpPr txBox="1"/>
          <p:nvPr/>
        </p:nvSpPr>
        <p:spPr>
          <a:xfrm>
            <a:off x="999520" y="5956717"/>
            <a:ext cx="9710359" cy="58477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342900" indent="-342900" algn="ctr">
              <a:spcBef>
                <a:spcPts val="600"/>
              </a:spcBef>
              <a:buBlip>
                <a:blip r:embed="rId4"/>
              </a:buBlip>
            </a:pPr>
            <a:r>
              <a:rPr lang="hu-HU" sz="3200" dirty="0">
                <a:solidFill>
                  <a:schemeClr val="bg1"/>
                </a:solidFill>
              </a:rPr>
              <a:t>Korsós Ádám</a:t>
            </a:r>
          </a:p>
          <a:p>
            <a:pPr marL="342900" indent="-342900" algn="ctr">
              <a:spcBef>
                <a:spcPts val="600"/>
              </a:spcBef>
              <a:buBlip>
                <a:blip r:embed="rId4"/>
              </a:buBlip>
            </a:pPr>
            <a:r>
              <a:rPr lang="hu-HU" sz="3200" dirty="0">
                <a:solidFill>
                  <a:schemeClr val="bg1"/>
                </a:solidFill>
              </a:rPr>
              <a:t>Beretka Gellért</a:t>
            </a:r>
          </a:p>
          <a:p>
            <a:pPr marL="342900" indent="-342900" algn="ctr">
              <a:spcBef>
                <a:spcPts val="600"/>
              </a:spcBef>
              <a:buBlip>
                <a:blip r:embed="rId4"/>
              </a:buBlip>
            </a:pPr>
            <a:r>
              <a:rPr lang="hu-HU" sz="3200" dirty="0">
                <a:solidFill>
                  <a:schemeClr val="bg1"/>
                </a:solidFill>
              </a:rPr>
              <a:t>Molnár Viktor</a:t>
            </a:r>
          </a:p>
        </p:txBody>
      </p:sp>
    </p:spTree>
    <p:extLst>
      <p:ext uri="{BB962C8B-B14F-4D97-AF65-F5344CB8AC3E}">
        <p14:creationId xmlns:p14="http://schemas.microsoft.com/office/powerpoint/2010/main" val="41005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121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3</vt:lpstr>
      <vt:lpstr>Office-téma</vt:lpstr>
      <vt:lpstr>Síkideg projekt</vt:lpstr>
      <vt:lpstr>Célkitűzés</vt:lpstr>
      <vt:lpstr>Fejlesztőkörnyezet</vt:lpstr>
      <vt:lpstr>Weboldal</vt:lpstr>
      <vt:lpstr>Program</vt:lpstr>
      <vt:lpstr>Munkamegosztás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Síkideg projekt</dc:title>
  <dc:creator>Beretka Gellért</dc:creator>
  <cp:lastModifiedBy>Beretka Gellért</cp:lastModifiedBy>
  <cp:revision>1</cp:revision>
  <dcterms:created xsi:type="dcterms:W3CDTF">2022-12-07T18:32:07Z</dcterms:created>
  <dcterms:modified xsi:type="dcterms:W3CDTF">2022-12-07T20:02:41Z</dcterms:modified>
</cp:coreProperties>
</file>