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67" r:id="rId4"/>
    <p:sldId id="260" r:id="rId5"/>
    <p:sldId id="263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2-24T20:33:56.3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2064 10760 0,'17'0'125,"1"0"-47,-1 0-62,1 0 0,0 0-1,17 0 1,0 0 0,-17 0-1,0 0 16,-1 0 1,1 0-32,-1 0 15,19-18 1,-19 18 0,1 0-1,0 0 16,-1 0 1,1 0-32,0 0 15,-1-18 1,1 18 0,-1 0-1,1 0 1,0 0 31,-1 0-32,1 0 1,0 0-16,-1 0 16,19 0 15,-1 0-16,0 0 1,0 0 0,-17 0-1,0 0 1,-1 0-16,1 0 16,0 0-1,-1 0 1,1 0-16,0 0 15,-1 0 1,1 0 0,-1 0 15,1 0-15,0 0 15,-1 0-16,1 0 1,0 0 0,17 0-1,0 0 1,1 0 0,-1 0-1,0 0 1,0 0-1,-17 0 1,0 0 0,17 0-1,0 0 1,18 0 0,-35 0-1,-1 0 16,1 0-15,0 0 0,-1 0-1,1 0 1,0 0 0,-1 0-1,18 0 1,-17 0-1,0 0-15,-1 0 16,1 0 0,0 0-1,-1 0 17,1 0-1,0 0 1359,-1 0-1327,1 0-32,-1 0 63,1 0-32</inkml:trace>
  <inkml:trace contextRef="#ctx0" brushRef="#br0" timeOffset="2535.141">20020 8184 0,'18'0'94,"-1"0"-79,1 0-15,35 0 16,-36 0 0,19 0-16,-19 0 15,1 0-15,0 0 0,-1 0 0,36 0 32,-35 0-32,17 0 15,-17 0-15,-1 0 16,19 0-1,-1 0 1,0 0 0,0 0-1,1 0 1,-1 0 0,-17 0 30,-1 0-30,1 0 0,0 0-16,-1 0 15,1 0-15,17 0 16,18 0 15,-18 0-15,-17 0-16,17 0 15,-17 0-15,0 0 0,17 0 16,18 0 0,-36 18-1,1-18 1,17 0 0,1 0-1,16 0 1,19 0-1,-36 18 1,-17-18 0,0 0-1,-1 0 1,18 0 15,1 0-15,-1 0-1,-17 0-15,-1 17 16,1-17 15,0 0 47,-1 0 204,1 0-251,-1 0-15,1 0-1,17 0 1,-17 0-1</inkml:trace>
  <inkml:trace contextRef="#ctx0" brushRef="#br1" timeOffset="18234.9193">21943 8167 0,'17'0'79,"1"0"-64,-1 0 16,1 0-31,0 0 16,-1 0-16,1 0 16,17 0-1,1 0 1,-19 0 0,1 0-1,0 0-15,-1 0 16,1 0-16,-1 0 15,1 0 110</inkml:trace>
  <inkml:trace contextRef="#ctx0" brushRef="#br1" timeOffset="20536.0073">4163 10707 0,'17'0'31,"1"0"-15,-1 0-1,1 0 1,35 0-1,-35 0 1,35 0 0,-36 0-1,1 0-15,0 0 16,-1 0-16,18 0 16,-17-18-1,0 18 16,-1 0-15,1 0 0,0 0-1,-1-17 1,19 17 0,-19 0-1</inkml:trace>
  <inkml:trace contextRef="#ctx0" brushRef="#br1" timeOffset="23937.1834">23177 8167 0,'-17'0'47,"-1"0"-31,0 0-16,1 0 15,-1 0 17,0 0-17,1 0 1,-1 0 0,1 0-1,-1 0 1,-17 0-1,17 0 1,0 0 0,1 0-1,-1 0 1,0 0 15,1 0-15,-1 0-1,0 0 1,1 0 0,-1 0-1,1 0 1,-1 0 0,18 17-16,-18-17 15,1 0 1,-1 0-16,0 18 15,1-18 1,-1 0 0</inkml:trace>
  <inkml:trace contextRef="#ctx0" brushRef="#br1" timeOffset="25300.8917">22666 7726 0,'17'0'32,"1"0"-17,0 0 1,-1 0 15,19 0-15,-19 0-1,1 0 1,17 0 0,-17 0-1,-1 0 16,1 0-15,0 0 0,-1 0-1,1 0 1,0 0 15,-1 0-15,1 0-1,0 0 1,-1 0 0,1 0 15,-1 0-15,1 0-1,0 0 1,-1 0 15,1 0 0,0 0 1</inkml:trace>
  <inkml:trace contextRef="#ctx0" brushRef="#br2" timeOffset="154622.2644">20302 8414 0,'0'17'31,"0"1"-16,0 0-15,0-1 16,0 19 0,0-19-1,0 18 1,0 1-16,0 17 16,0 17-1,0-52-15,-18 88 16,18-89-16,0 72 15,0-72-15,-17 89 16,17-88-16,0 17 0,0 36 16,0 52-1,0-17 1,0-18 0,-18 0-1,18-35 1,0-35-16,0 17 15,0-17 1,0 17-16,0 18 16,0-36-1,0 19 1,0-19-16,0 1 16,-17 35-1,17 18 1,0-1-1,-18 18 1,0 0 0,18-35-1,0 18 1,0 0 0,0-19-1,0 1 1,0 18-1,0-18 1,0-18 0,0 0 15,0 1-15,0-1-1,18 18 1,-18-36-16,18 19 15,-18-19-15,17 1 16,-17 0-16,18-1 16,-1 1-16,-17 0 15,18-1-15,-18 1 16,18 17 0,17 18-1,0 18 1,-17-71-16,35 70 15,-53-52 1,35-1-16,0 19 31,-35-19-31,0 1 16,18-18 0,-18 18 62,18-18 15,-1 0-93,1 0 16,0 0 0,-1 0-16,1 0 15,0 0 1,-1 0-16,1-18 16,17 0-1,0 18 1,-17-17-16,0 17 15,-1 0-15,1 0 0,0-18 16,17 18 0,0 0-1,0 0 1,-17-18-16,17 18 16,-17 0-1,0-17-15,17 17 16,-17 0-1,-1 0 1,36 0 15,-35 0-31,-1 0 16,1 0-16,0 0 0,-18-18 16,53 18-1,-1 0 1,1 0-1,0 0 1,-17 0 0,-19 0-1,1-17-15,-1 17 16,1 0 78,0 0-94,-1 0 62,1 0-31,0-18-15,17 18 0,-35-18-16,35 18 15,-17 0-15,0 0 16,-1-17-16,36-1 16,-18 0-1,-17 1-15,17-1 16,1 18-1,-19-18-15,36 1 16,0-36 15,-35 53-31,17-18 16,-35 1-16,18 17 0,-18-18 0,35 18 16,0-35-1,18 17 1,-18 0-1,18-17 1,-17 0 0,-1 17-1,-35 1-15,53-19 16,-53 19 0,17 17-16,1-36 15,0 36-15,17-35 16,-35 17-1,18 18-15,-18-17 16,35-18-16,-35 17 16,17 0-1,1-17 1,-18 0 0,35-18-1,-35 18 1,18-18-1,-18 0 1,0 0 0,18 17-1,-18-16 1,0-1 0,0 35-1,17-17-15,-17 17 16,0 0-16,0 1 0,0-1 15,0-17-15,0 0 16,0-36 15,0 18-15,0 35-16,0-34 16,0 34-16,0-35 15,0 0 1,-17 0-1,17 36-15,-18-19 16,18 19-16,-18-19 16,-17-17-1,35 36-15,-53-36 16,53 35-16,-35 1 16,-18-54-1,18 18 1,17 36-1,0-1 1,1 0-16,17 1 0,-18-19 31,1 1-15,-19 0 0,19-1-1,-1 19 1,0-18-1,1 17-15,-19-17 16,36 17-16,-17-17 16,-1 35-16,1-36 15,-1 36-15,18-17 0,-35-18 16,17 17 0,-17-17-1,17-1 1,-17 1-1,17 17 1,0 18 15,18-17-15,-35-19 0,18 19-1,-19-1 1,1-17-1,17 35 1,18-18-16,-17 18 16,-1-17-16,0 17 15,1 0-15,17-36 16,-18 36 0,-17-17-1,17 17 1,1-18 15,-1 18-31,0 0 16,18-18-1,-17 18 1,17-17 0,-18 17-16,0 0 15,18-18-15,-35 18 16,17 0-1,-17-17 1,18 17 0,-1 0-1,18-18 1,-18 18 15,1 0-15,-1 0-16,0-18 15,1 18 1,-1-17 15,0 17-15,1 0 0,-1-18-1,1 18 1,-1 0-16,0 0 15,1 0 1,-1 0 0,18-18-16,-18 18 15,-17 0 1,0-17 0,17 17-1,-17-18 1,17 18-1,1 0-15,-1 0 16,0 0 0,-17 0-1,0 0 1,0 0 0,17 0-1,0 0 1,-17 0-1,17 0 1,1 0-16,-19 0 16,19 0-1,-1 0-15,-35 0 16,0 18 0,36-18-16,-19 0 15,19 0-15,-1 0 16,0 17-1,1-17 1,-18 0 15,35 18-31,-18-18 16,0 0-16,1 0 0,17 18 16,-18-18-16,0 17 0,1-17 15,-19 18 1,19-18-1,17 18 1,-18-18 0,0 17-16,1-17 15,-1 0-15,1 35 16,-1-35 0,0 18-1,18 0 48,-17-18-48,17 35 1,0-17 0,0-1-1,0 1 63</inkml:trace>
  <inkml:trace contextRef="#ctx0" brushRef="#br0" timeOffset="164662.4121">20126 8167 0,'17'0'47,"1"0"-31,0 0-16,-1 0 15,36 0 1,-18 0-1,1 0 1,-1 17 0,0-17-1,1 0 1,-19 0 0,19 0-1,-19 0-15,1 0 0,-1 0 16,1 0-1,0 0 17,-1 0-17,36 0 1,-35 0-16,17 0 16,-17 0-16,-1 0 15,1 0 1,0 0-1,-1 0 1,1 0 0,0 0-1,-1 0 1,1 0 0,0 0-16,-18 18 0,17-18 15,1 0 1,35 0-1,0 0 1,0 0 0,-36 0-1,19 0 1,16 18 0,37-18-1,-19 0 1,1 0-1,-54 0-15,36 0 16,-35 0-16,0 0 16,-1 0-1</inkml:trace>
  <inkml:trace contextRef="#ctx0" brushRef="#br2" timeOffset="200238.7059">6773 10354 0,'-18'0'0,"18"18"15,0-1 79,0 1-63,0 0-31,0-1 47,0 1-31,0 0 0,0-1-1,0 1 1,0-1-1,0 19 1,0-19 0,0 1-1,0 0 1,0-1 0,0 1-1,0 0 1,0-1-1,0 1 79,0-1-63,18-17-15,0 0 0,-1 0-1,1 0-15,-18 18 16,18-18-16,-1 0 16,1 0-1,17 18 1,18-18-1,-18 0 1,-17 0 0,53 17-1,-54-17-15,1 0 0,0 0 16,-1 0-16,18 0 16,-17 0-16,17 0 15,-17 0-15,35 0 16,-35 0-16,17 0 15,18 0 1,-18 0 0,0 0-1,-17 0 1,17 0 0,0 0-1,18 0 1,-35 0-1,35 0-15,-35 0 16,35 0-16,-1-17 16,1 17 15,-35 0-15,0 0-1,-18-18-15,17 18 16,-17-18-16,36 1 15,-19 17-15,1-18 16,-1 18-16,1 0 0,0-17 16,17-1-1,0-17 1,1-1 0,-1 1-1,0 0 1,-35 0-1,18-1 1,-18 1 15,0 17-15,0 1 0,0-1-1,-18 0 1,1 18-16,-19-17 15,19-1-15,-1 18 0,-17-35 16,17 35-16,-70-35 16,70 35-16,-52-18 15,70 0-15,-89 1 16,72 17-16,-71-18 16,-1 0-1,72 18-15,-89-35 16,88 35-1,-70-18-15,70 18 16,-52-17 0,52 17-16,1 0 0,-1 0 15,-35 0 1,-17 0 0,52 0-16,-70 0 15,70 0-15,-52 0 16,17 17-1,-18-17 1,36 36 0,-36-1-1,71-17-15,-35-1 16,35 1-16,-35 0 16,17-18-16,0 35 15,18-18 1,-17 1-16,-1 0 31,18-1-31,0 1 16,0 0-1,-18-18-15,18 17 16,0 1-16,0 0 16,0 17-1,0-17 1,0 17-1,0-18 1,0 1 0,0 0-1,18-1-15,0 19 16,-18-19 15,17-17-31,-17 18 63,18-18-48,-18 18 17,18-18-17,-1 0-15,-17 17 0,18-17 16,0 18-1,-1-18 32,1 0-31,-1 0 0,1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2-24T20:09:55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20461 8608 0,'18'0'109,"-1"0"-78,1 0-15,-1 0-1,1 0 1,0 0 0,-1 0-1,1 0 1,0 0 15,-1 0-15,19 0-1,16-18 1,-34 18 0,17 0-1,-17 0 1,0 0 0,-1 0-1,19 0 1,-19 0 15,1 0-15,0 0-1,-1 0-15,18 0 32,1 0-17,-19 0 1,1 0 15,0 0-15,-1 0-1,1 0 1,0 0 0</inkml:trace>
  <inkml:trace contextRef="#ctx0" brushRef="#br0" timeOffset="3220.3627">20408 9084 0,'18'0'16,"-1"0"31,1 0 0,0 0-32,-1 0 1,-17 18 0,18-18-1,-1 0 16,1 0 1,0 0-1,-1 0-15,1 0 15,0 0-16,-18 17 1,17-17-16,1 0 16,0 0 15,-1 0-15,1 0-1,-1 0 16,1 0 1,0 0 15,-1 0-32,1 0 1,0 0 62,-1 0-47,1 0-15,0 0-1,-1 0 1,1 0 0,17 0-1,-17 0 17,-1 0-17,1 0 48,0 0 30,-1 0-61,1 0-1,0 0-15,-1 0-1,1 0 1,0 0-1,-1 0 17,1 0-17,-1 0 1,1 0 15,0 0-15,-1 0-16,1 0 47,-18-17 609,0-1-562,0 0 140</inkml:trace>
  <inkml:trace contextRef="#ctx0" brushRef="#br0" timeOffset="4436.2177">20796 9613 0,'18'0'32,"-1"0"-17,19 0 1,-1 0-1,0 0 1,0 0 0,-17-17-1,17 17 1,18-18 0,35 18-1,1 0 1,-19-18-1,-17 18 1,-35 0 15,-1 0-31,19 0 16,-19 0-16,1 0 0,0 0 16,17 0-1,-18 0-15,36 0 16,-35 0-16,0 0 15,-1 0 1</inkml:trace>
  <inkml:trace contextRef="#ctx0" brushRef="#br0" timeOffset="6284.407">21202 10548 0,'17'0'78,"-17"-18"-78,18 18 16,-18-17-1,35 17 1,1 0-1,16-18 1,-34 18 0,17 0-1,-17 0-15,0 0 16,17 0 0,0-17-1,0 17 1,-17 0-1,0 0 1,-1 0 0,1 0-1,17 0 1,1 0 0,-1-18-1</inkml:trace>
  <inkml:trace contextRef="#ctx0" brushRef="#br0" timeOffset="11139.0972">9490 17163 0,'17'0'109,"1"0"-93,-1 0-16,1 0 15,0 0 1,17 0 0,-17 0-1,-1 0 32,1 0-31,0 0-16,17 0 15,0 17 17,0-17-17,-17 0 1,17 0 0,-17 0-1,0 0 1,34 0-1,19 0 1,-53 0-16,35 0 16,-36 0-16,1 0 0,17 0 15,-17 0 1,-1 0 0,1 0-1,17 0 1,18 0-1,-35 0 1,35 0 0,-36 0-16,1 0 15,0 0 17,-1 0-17</inkml:trace>
  <inkml:trace contextRef="#ctx0" brushRef="#br0" timeOffset="22817.884">9525 17762 0,'17'0'188,"1"0"-142,0 0-30,-1 0-16,1 0 16,0 0-1,-1 0 1,1 0 0,0 0-1,-1 0 1,36 0-1,-18 0 1,1-17 0,-19 17-1,1 0-15,0 0 0,-1 0 16,1 0 15,-1 0-31,19 0 16,-19 0-16,1 0 15,0 0 1,-1 0-16,1 0 16,0 0-16,-1 0 15,1 0 1,17 0 0,18 0-1,-18 0 1,-17 0-16,17 0 15,-17 0 1,0 0-16,17 0 16,0 0-1,-17 0 1,17 17-16,-17-17 16,-1 0-16,19 0 15,-19 0-15,36 18 16,-35-18-16,-1 0 15,1 0 1,0 0 15</inkml:trace>
  <inkml:trace contextRef="#ctx0" brushRef="#br0" timeOffset="36424.6535">21061 16951 0,'0'-18'62,"17"18"-31,1 0-15,0 0 0,-1-17-1,1 17 1,-1-18 15,1 18-31,0 0 16,-1 0 15,1 0-15,0 0-1,-1 0 1,1 0 0,35 0-1,-18 0 1,0 0-1,-17 0 1,0 0-16,-1 0 16,1 0-16,0 0 15,-1 0 1,1 0-16,17 0 16,0 0-1,1 0 1,17 0-1,17 0 17,-35 0-17,18 0 1,-17 0 0,-1 0-1,-17 0 1,-1 0-1,1 0 17</inkml:trace>
  <inkml:trace contextRef="#ctx0" brushRef="#br0" timeOffset="40264.1272">20937 17921 0,'0'-18'125,"18"18"-110,-18-17 1,17 17-16,1 0 15,0 0 1,-1 0 0,1 0-1,17-18 1,-17 18 0,0 0-1,-1 0-15,1 0 16,-1 0-16,1 0 15,0 0 17,-1 0-17,1 0-15,0 0 16,-1 0 0,19 0-1,-19 0 16,1 0-15,-1 0 0,1 0-1,0 0 1,-1 0 0,1 0-1,17-17 1,-17 17-1,0 0-15,-1 0 16,1 0-16,-1 0 16,-17-18-16,18 18 15,17 0 1,-17 0 0,0 0 15,17 0-16,0 0 1,1 0 0,-1 0-1,0 0 1,-17 0 0,-1 0-16,1 0 15,0 0-15,-1 0 16,1 0-1,0 0 1,-1 0 0,1 0-1,-1 0 1,-17 18 0,18-18-1,0 0 79,-1 0 140,-17 17-202,18-17-32,0 0 15,17 18 1,-17-1-1,-18 1 142,17-18-142,1 0 1,0 18 0,-1 17-1,18-17 1,-17-18-1,-18 17 1,18-17 15</inkml:trace>
  <inkml:trace contextRef="#ctx0" brushRef="#br0" timeOffset="41338.2993">22331 18009 0,'17'0'94,"-17"18"-94,0 0 15,18-1 1,17 1 0,-17-18 15,-18 18 16,0-1 140,-18-17-93,1 0-78,-1 0-1,0 0 1,-17 0-1,17-17 1,1 17 0,-1 0-16,0 0 15,18-18-15,-17 18 0,-1 0 16,1 0 0</inkml:trace>
  <inkml:trace contextRef="#ctx0" brushRef="#br0" timeOffset="72646.6472">22578 17992 0,'0'17'63,"0"1"-48,0 0 1,0-1-16,0 1 16,0 0-16,0-1 15,0 1 1,17-1-16,-17 1 31,0 0-15,0-1-1,0 1 64,0-36 186,0 1-249,0-1 31,0 0-32,0 1 17,0-1 46,18 18-47,-1 0 203,1 0-218,-18 18 0,18-1 30,-18 1-30,17-18 0,1 0 15,0 0 0,-18 18 0,0-1 110,0 1-110</inkml:trace>
  <inkml:trace contextRef="#ctx0" brushRef="#br0" timeOffset="74910.7242">22895 18186 0,'18'0'140,"-18"-18"-77,17 18-63,-17-18 15,0 1 1,0-1 78,0 1-79,0-1 1,-17 18 0,17-18-1,-18 18 1,18-17 0,-18 17-1,1 0 1,-1 0-1,18-18 1,-18 18 0,1 0 15,-1 0 0,1 0-15,-1 0 15,18 18 16,0-1-31,0 1-1,0 0 1,0-1-1,0 1 1,18-18 0,-1 17-1,-17 1-15,18-18 16,-1 18 0,1-18-1,0 17 1,-1-17-1,1 0 126,-18-17-110,0-1 16,0 0-16,18 18-15,-18 18 250,0 0-251,0-1 1,17-17-16,-17 18 16,18-18-1,-18 18-15,0-1 31,18-17-15,-18 18 15,17-18-31,1 18 16,0-18 0,-1 0 62,1 0-31</inkml:trace>
  <inkml:trace contextRef="#ctx0" brushRef="#br0" timeOffset="76990.1329">23054 17974 0,'0'18'63,"0"-1"-63,0 1 15,0 35 1,0-18 0,0 0-1,0-17-15,0 0 16,0-36 234,0 0-234,0 1-1,17 17 1,-17-18-1,18 18 32,0 0 63,-1 0 15,-17 18-125,0-1 15,0 1 1,18-18 0,-18 18-1,0-1 32,18-17 0,-18-17 109,17 17-140,-17-36-1,18 36 1,-18-17-16,18 17 16,-1 0-1,1 0 17,-18-18-32,17 18 15,1 0 16,0 0-15,-1 0 15,1 0 32,-18 18 15,0-1-62,0 1-1,0 0 1,0-1 31,-18-17 15,18 18-31</inkml:trace>
  <inkml:trace contextRef="#ctx0" brushRef="#br0" timeOffset="78188.6333">23389 18168 0,'18'0'0,"-18"18"0,17-18 16,1 0 46,0 0-46,-1 0 0,1 0-1,-1 0-15,1 0 16,17 0 0,1 0-1,-19 0 1,1 0-16,0 0 15,-1 0 1,1 0 15,-18-18-15,0 0 0,0-17-1,0 18 1,0-1-16,-35 0 15,17 1-15,0 17 32,1 0-17,-1 0 1,0 0 0,1 0-16,-1 0 15,0 0-15,1 0 16,17 17-1,0 1-15,-18-18 16,18 18 0,-17-18-1,-1 17 1,18 1 0,0-1-1,0 1 1,0 0-1,0-1 1,18-17 0,-18 18-16,17 0 15,1-18 1,-18 17-16,17-17 0,1 18 16,0-18-1,-18 18-15,17-1 16,1-17-1,0 0-15,-18 18 16,17-18 47,1 0-32,17-18-16,-35 1-15,18 17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5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3CF1-2B5B-4164-A384-7C13C7EF570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CB69-3126-4941-A9F5-FE3796AD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82941" tIns="41470" rIns="82941" bIns="41470" rtlCol="0" anchor="ctr">
            <a:normAutofit/>
          </a:bodyPr>
          <a:lstStyle/>
          <a:p>
            <a:pPr algn="ctr" rtl="0"/>
            <a:r>
              <a:rPr lang="en-US" sz="4354" dirty="0"/>
              <a:t>GraphQL – Why, What, How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5668" y="2040371"/>
            <a:ext cx="11775072" cy="3918872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 smtClean="0"/>
              <a:t>GraphQL is a query language for APIs </a:t>
            </a:r>
            <a:r>
              <a:rPr lang="en-US" dirty="0" smtClean="0"/>
              <a:t>and a runtime for fulfilling those queries with your existing data.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GraphQL provides a complete and understandable description of the data in your API, </a:t>
            </a:r>
            <a:r>
              <a:rPr lang="en-US" b="1" dirty="0" smtClean="0"/>
              <a:t>gives clients the power to ask for exactly what they need and nothing more</a:t>
            </a:r>
            <a:r>
              <a:rPr lang="en-US" dirty="0" smtClean="0"/>
              <a:t>, makes it easier to evolve APIs over </a:t>
            </a:r>
            <a:r>
              <a:rPr lang="en-US" dirty="0" smtClean="0"/>
              <a:t>time </a:t>
            </a:r>
            <a:r>
              <a:rPr lang="en-US" b="1" dirty="0" smtClean="0"/>
              <a:t>(scale)</a:t>
            </a:r>
            <a:r>
              <a:rPr lang="en-US" dirty="0" smtClean="0"/>
              <a:t>, and </a:t>
            </a:r>
            <a:r>
              <a:rPr lang="en-US" dirty="0" smtClean="0"/>
              <a:t>enables powerful developer tools.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In a simple GraphQL service, the incoming query is </a:t>
            </a:r>
            <a:r>
              <a:rPr lang="en-US" b="1" dirty="0" smtClean="0"/>
              <a:t>parsed</a:t>
            </a:r>
            <a:r>
              <a:rPr lang="en-US" dirty="0" smtClean="0"/>
              <a:t>, and the </a:t>
            </a:r>
            <a:r>
              <a:rPr lang="en-US" b="1" dirty="0" smtClean="0"/>
              <a:t>query fields </a:t>
            </a:r>
            <a:r>
              <a:rPr lang="en-US" dirty="0" smtClean="0"/>
              <a:t>are </a:t>
            </a:r>
            <a:r>
              <a:rPr lang="en-US" b="1" dirty="0" smtClean="0"/>
              <a:t>executed and </a:t>
            </a:r>
            <a:r>
              <a:rPr lang="en-US" b="1" dirty="0" smtClean="0"/>
              <a:t>resolved </a:t>
            </a:r>
            <a:r>
              <a:rPr lang="en-US" b="1" dirty="0" smtClean="0"/>
              <a:t>against the schema </a:t>
            </a:r>
            <a:r>
              <a:rPr lang="en-US" dirty="0" smtClean="0"/>
              <a:t>to produce the result.</a:t>
            </a:r>
          </a:p>
          <a:p>
            <a:pPr marL="0" indent="0" algn="l" rtl="0">
              <a:buNone/>
            </a:pPr>
            <a:endParaRPr lang="en-US" sz="2177" dirty="0"/>
          </a:p>
        </p:txBody>
      </p:sp>
    </p:spTree>
    <p:extLst>
      <p:ext uri="{BB962C8B-B14F-4D97-AF65-F5344CB8AC3E}">
        <p14:creationId xmlns:p14="http://schemas.microsoft.com/office/powerpoint/2010/main" val="3097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838200" y="177377"/>
            <a:ext cx="10184470" cy="775223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82941" tIns="41470" rIns="82941" bIns="41470" rtlCol="0" anchor="ctr">
            <a:normAutofit/>
          </a:bodyPr>
          <a:lstStyle/>
          <a:p>
            <a:pPr algn="ctr"/>
            <a:r>
              <a:rPr lang="en-US" sz="4354" dirty="0" smtClean="0"/>
              <a:t>How it works</a:t>
            </a:r>
            <a:endParaRPr lang="en-US" sz="4354" dirty="0"/>
          </a:p>
        </p:txBody>
      </p:sp>
      <p:sp>
        <p:nvSpPr>
          <p:cNvPr id="12" name="מלבן מעוגל 11"/>
          <p:cNvSpPr/>
          <p:nvPr/>
        </p:nvSpPr>
        <p:spPr>
          <a:xfrm>
            <a:off x="5312232" y="1053389"/>
            <a:ext cx="1286263" cy="55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 smtClean="0"/>
              <a:t>client</a:t>
            </a:r>
            <a:endParaRPr lang="en-US" sz="1600" spc="300" dirty="0"/>
          </a:p>
        </p:txBody>
      </p:sp>
      <p:pic>
        <p:nvPicPr>
          <p:cNvPr id="1028" name="Picture 4" descr="File:Google Chrome icon (2011)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25" y="1468896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QL Logo Download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16" y="2759851"/>
            <a:ext cx="897692" cy="9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מחבר חץ ישר 15"/>
          <p:cNvCxnSpPr/>
          <p:nvPr/>
        </p:nvCxnSpPr>
        <p:spPr>
          <a:xfrm flipH="1">
            <a:off x="5955362" y="2042442"/>
            <a:ext cx="0" cy="64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>
            <a:off x="5955362" y="3746067"/>
            <a:ext cx="0" cy="64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מלבן מעוגל 20"/>
          <p:cNvSpPr/>
          <p:nvPr/>
        </p:nvSpPr>
        <p:spPr>
          <a:xfrm>
            <a:off x="5312232" y="4386147"/>
            <a:ext cx="1286263" cy="55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 smtClean="0"/>
              <a:t>query</a:t>
            </a:r>
            <a:endParaRPr lang="en-US" sz="1600" spc="300" dirty="0"/>
          </a:p>
        </p:txBody>
      </p:sp>
      <p:cxnSp>
        <p:nvCxnSpPr>
          <p:cNvPr id="27" name="מחבר חץ ישר 26"/>
          <p:cNvCxnSpPr/>
          <p:nvPr/>
        </p:nvCxnSpPr>
        <p:spPr>
          <a:xfrm>
            <a:off x="6598495" y="4702219"/>
            <a:ext cx="2101005" cy="864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 flipH="1">
            <a:off x="3069771" y="4718324"/>
            <a:ext cx="2242481" cy="86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מלבן מעוגל 38"/>
          <p:cNvSpPr/>
          <p:nvPr/>
        </p:nvSpPr>
        <p:spPr>
          <a:xfrm>
            <a:off x="1783508" y="5566608"/>
            <a:ext cx="1286263" cy="5530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Author</a:t>
            </a:r>
            <a:endParaRPr lang="en-US" sz="1200" spc="300" dirty="0"/>
          </a:p>
        </p:txBody>
      </p:sp>
      <p:sp>
        <p:nvSpPr>
          <p:cNvPr id="40" name="מלבן מעוגל 39"/>
          <p:cNvSpPr/>
          <p:nvPr/>
        </p:nvSpPr>
        <p:spPr>
          <a:xfrm>
            <a:off x="8699500" y="5560962"/>
            <a:ext cx="1286263" cy="5530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Book</a:t>
            </a:r>
            <a:endParaRPr lang="en-US" sz="1600" spc="300" dirty="0"/>
          </a:p>
        </p:txBody>
      </p:sp>
      <p:pic>
        <p:nvPicPr>
          <p:cNvPr id="51" name="תמונה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386" y="5571134"/>
            <a:ext cx="1257300" cy="1085850"/>
          </a:xfrm>
          <a:prstGeom prst="rect">
            <a:avLst/>
          </a:prstGeom>
        </p:spPr>
      </p:pic>
      <p:pic>
        <p:nvPicPr>
          <p:cNvPr id="52" name="תמונה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62538">
            <a:off x="3060904" y="4880339"/>
            <a:ext cx="2286000" cy="219075"/>
          </a:xfrm>
          <a:prstGeom prst="rect">
            <a:avLst/>
          </a:prstGeom>
        </p:spPr>
      </p:pic>
      <p:pic>
        <p:nvPicPr>
          <p:cNvPr id="54" name="תמונה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27" y="1130273"/>
            <a:ext cx="3771900" cy="3305175"/>
          </a:xfrm>
          <a:prstGeom prst="rect">
            <a:avLst/>
          </a:prstGeom>
        </p:spPr>
      </p:pic>
      <p:pic>
        <p:nvPicPr>
          <p:cNvPr id="55" name="תמונה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585" y="5579021"/>
            <a:ext cx="1391232" cy="1065162"/>
          </a:xfrm>
          <a:prstGeom prst="rect">
            <a:avLst/>
          </a:prstGeom>
        </p:spPr>
      </p:pic>
      <p:pic>
        <p:nvPicPr>
          <p:cNvPr id="56" name="תמונה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61602">
            <a:off x="6168772" y="4690785"/>
            <a:ext cx="34099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26" y="114273"/>
            <a:ext cx="7587173" cy="66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838200" y="177377"/>
            <a:ext cx="10184470" cy="775223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82941" tIns="41470" rIns="82941" bIns="41470" rtlCol="0" anchor="ctr">
            <a:normAutofit/>
          </a:bodyPr>
          <a:lstStyle/>
          <a:p>
            <a:pPr algn="ctr"/>
            <a:r>
              <a:rPr lang="en-US" sz="4354" dirty="0" smtClean="0"/>
              <a:t>How it works</a:t>
            </a:r>
            <a:endParaRPr lang="en-US" sz="4354" dirty="0"/>
          </a:p>
        </p:txBody>
      </p:sp>
      <p:sp>
        <p:nvSpPr>
          <p:cNvPr id="12" name="מלבן מעוגל 11"/>
          <p:cNvSpPr/>
          <p:nvPr/>
        </p:nvSpPr>
        <p:spPr>
          <a:xfrm>
            <a:off x="5312232" y="1053389"/>
            <a:ext cx="1286263" cy="553097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300" dirty="0" smtClean="0"/>
              <a:t>client</a:t>
            </a:r>
            <a:endParaRPr lang="en-US" sz="1600" b="1" spc="300" dirty="0"/>
          </a:p>
        </p:txBody>
      </p:sp>
      <p:pic>
        <p:nvPicPr>
          <p:cNvPr id="1028" name="Picture 4" descr="File:Google Chrome icon (2011)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24" y="1499027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QL Logo Download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16" y="2759851"/>
            <a:ext cx="897692" cy="9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מחבר חץ ישר 15"/>
          <p:cNvCxnSpPr/>
          <p:nvPr/>
        </p:nvCxnSpPr>
        <p:spPr>
          <a:xfrm flipH="1">
            <a:off x="5955362" y="2042442"/>
            <a:ext cx="0" cy="64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>
            <a:off x="5955362" y="3746067"/>
            <a:ext cx="0" cy="64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מלבן מעוגל 20"/>
          <p:cNvSpPr/>
          <p:nvPr/>
        </p:nvSpPr>
        <p:spPr>
          <a:xfrm>
            <a:off x="5312232" y="4386147"/>
            <a:ext cx="1286263" cy="55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 smtClean="0"/>
              <a:t>query</a:t>
            </a:r>
            <a:endParaRPr lang="en-US" sz="1600" spc="300" dirty="0"/>
          </a:p>
        </p:txBody>
      </p:sp>
      <p:cxnSp>
        <p:nvCxnSpPr>
          <p:cNvPr id="27" name="מחבר חץ ישר 26"/>
          <p:cNvCxnSpPr/>
          <p:nvPr/>
        </p:nvCxnSpPr>
        <p:spPr>
          <a:xfrm>
            <a:off x="6598495" y="4702219"/>
            <a:ext cx="2101005" cy="864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 flipH="1">
            <a:off x="3069771" y="4718324"/>
            <a:ext cx="2242481" cy="86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מלבן מעוגל 38"/>
          <p:cNvSpPr/>
          <p:nvPr/>
        </p:nvSpPr>
        <p:spPr>
          <a:xfrm>
            <a:off x="1783508" y="5566608"/>
            <a:ext cx="1286263" cy="5530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Author</a:t>
            </a:r>
            <a:endParaRPr lang="en-US" sz="1200" spc="300" dirty="0"/>
          </a:p>
        </p:txBody>
      </p:sp>
      <p:sp>
        <p:nvSpPr>
          <p:cNvPr id="40" name="מלבן מעוגל 39"/>
          <p:cNvSpPr/>
          <p:nvPr/>
        </p:nvSpPr>
        <p:spPr>
          <a:xfrm>
            <a:off x="8699500" y="5560962"/>
            <a:ext cx="1286263" cy="5530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Book</a:t>
            </a:r>
            <a:endParaRPr lang="en-US" sz="1600" spc="300" dirty="0"/>
          </a:p>
        </p:txBody>
      </p:sp>
      <p:pic>
        <p:nvPicPr>
          <p:cNvPr id="51" name="תמונה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386" y="5571134"/>
            <a:ext cx="1257300" cy="1085850"/>
          </a:xfrm>
          <a:prstGeom prst="rect">
            <a:avLst/>
          </a:prstGeom>
        </p:spPr>
      </p:pic>
      <p:pic>
        <p:nvPicPr>
          <p:cNvPr id="52" name="תמונה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62538">
            <a:off x="3060904" y="4880339"/>
            <a:ext cx="2286000" cy="219075"/>
          </a:xfrm>
          <a:prstGeom prst="rect">
            <a:avLst/>
          </a:prstGeom>
        </p:spPr>
      </p:pic>
      <p:pic>
        <p:nvPicPr>
          <p:cNvPr id="54" name="תמונה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27" y="1130273"/>
            <a:ext cx="3771900" cy="3305175"/>
          </a:xfrm>
          <a:prstGeom prst="rect">
            <a:avLst/>
          </a:prstGeom>
        </p:spPr>
      </p:pic>
      <p:pic>
        <p:nvPicPr>
          <p:cNvPr id="55" name="תמונה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585" y="5579021"/>
            <a:ext cx="1391232" cy="1065162"/>
          </a:xfrm>
          <a:prstGeom prst="rect">
            <a:avLst/>
          </a:prstGeom>
        </p:spPr>
      </p:pic>
      <p:pic>
        <p:nvPicPr>
          <p:cNvPr id="56" name="תמונה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61602">
            <a:off x="6168772" y="4690785"/>
            <a:ext cx="3409950" cy="1809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65856" y="2970750"/>
            <a:ext cx="1930400" cy="369332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Web </a:t>
            </a:r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48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838200" y="177377"/>
            <a:ext cx="10184470" cy="775223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82941" tIns="41470" rIns="82941" bIns="41470" rtlCol="0" anchor="ctr">
            <a:normAutofit/>
          </a:bodyPr>
          <a:lstStyle/>
          <a:p>
            <a:pPr algn="ctr"/>
            <a:r>
              <a:rPr lang="en-US" sz="4354" dirty="0" smtClean="0"/>
              <a:t>How it works</a:t>
            </a:r>
            <a:endParaRPr lang="en-US" sz="4354" dirty="0"/>
          </a:p>
        </p:txBody>
      </p:sp>
      <p:sp>
        <p:nvSpPr>
          <p:cNvPr id="12" name="מלבן מעוגל 11"/>
          <p:cNvSpPr/>
          <p:nvPr/>
        </p:nvSpPr>
        <p:spPr>
          <a:xfrm>
            <a:off x="5312232" y="1053389"/>
            <a:ext cx="1286263" cy="55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 smtClean="0"/>
              <a:t>client</a:t>
            </a:r>
            <a:endParaRPr lang="en-US" sz="1600" spc="300" dirty="0"/>
          </a:p>
        </p:txBody>
      </p:sp>
      <p:pic>
        <p:nvPicPr>
          <p:cNvPr id="1028" name="Picture 4" descr="File:Google Chrome icon (2011)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25" y="1468896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QL Logo Download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16" y="2759851"/>
            <a:ext cx="897692" cy="986216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מחבר חץ ישר 15"/>
          <p:cNvCxnSpPr/>
          <p:nvPr/>
        </p:nvCxnSpPr>
        <p:spPr>
          <a:xfrm flipH="1">
            <a:off x="5955362" y="2042442"/>
            <a:ext cx="0" cy="64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>
            <a:off x="5955362" y="3746067"/>
            <a:ext cx="0" cy="64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מלבן מעוגל 20"/>
          <p:cNvSpPr/>
          <p:nvPr/>
        </p:nvSpPr>
        <p:spPr>
          <a:xfrm>
            <a:off x="5312232" y="4386147"/>
            <a:ext cx="1286263" cy="55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 smtClean="0"/>
              <a:t>query</a:t>
            </a:r>
            <a:endParaRPr lang="en-US" sz="1600" spc="300" dirty="0"/>
          </a:p>
        </p:txBody>
      </p:sp>
      <p:cxnSp>
        <p:nvCxnSpPr>
          <p:cNvPr id="27" name="מחבר חץ ישר 26"/>
          <p:cNvCxnSpPr/>
          <p:nvPr/>
        </p:nvCxnSpPr>
        <p:spPr>
          <a:xfrm>
            <a:off x="6598495" y="4702219"/>
            <a:ext cx="2101005" cy="864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 flipH="1">
            <a:off x="3069771" y="4718324"/>
            <a:ext cx="2242481" cy="86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מלבן מעוגל 38"/>
          <p:cNvSpPr/>
          <p:nvPr/>
        </p:nvSpPr>
        <p:spPr>
          <a:xfrm>
            <a:off x="1783508" y="5566608"/>
            <a:ext cx="1286263" cy="5530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Author</a:t>
            </a:r>
            <a:endParaRPr lang="en-US" sz="1200" spc="300" dirty="0"/>
          </a:p>
        </p:txBody>
      </p:sp>
      <p:sp>
        <p:nvSpPr>
          <p:cNvPr id="40" name="מלבן מעוגל 39"/>
          <p:cNvSpPr/>
          <p:nvPr/>
        </p:nvSpPr>
        <p:spPr>
          <a:xfrm>
            <a:off x="8699500" y="5560962"/>
            <a:ext cx="1286263" cy="5530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Book</a:t>
            </a:r>
            <a:endParaRPr lang="en-US" sz="1600" spc="300" dirty="0"/>
          </a:p>
        </p:txBody>
      </p:sp>
      <p:pic>
        <p:nvPicPr>
          <p:cNvPr id="51" name="תמונה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386" y="5571134"/>
            <a:ext cx="1257300" cy="1085850"/>
          </a:xfrm>
          <a:prstGeom prst="rect">
            <a:avLst/>
          </a:prstGeom>
        </p:spPr>
      </p:pic>
      <p:pic>
        <p:nvPicPr>
          <p:cNvPr id="52" name="תמונה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62538">
            <a:off x="3060904" y="4880339"/>
            <a:ext cx="2286000" cy="219075"/>
          </a:xfrm>
          <a:prstGeom prst="rect">
            <a:avLst/>
          </a:prstGeom>
        </p:spPr>
      </p:pic>
      <p:pic>
        <p:nvPicPr>
          <p:cNvPr id="54" name="תמונה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27" y="1130273"/>
            <a:ext cx="3771900" cy="3305175"/>
          </a:xfrm>
          <a:prstGeom prst="rect">
            <a:avLst/>
          </a:prstGeom>
        </p:spPr>
      </p:pic>
      <p:pic>
        <p:nvPicPr>
          <p:cNvPr id="55" name="תמונה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585" y="5579021"/>
            <a:ext cx="1391232" cy="1065162"/>
          </a:xfrm>
          <a:prstGeom prst="rect">
            <a:avLst/>
          </a:prstGeom>
        </p:spPr>
      </p:pic>
      <p:pic>
        <p:nvPicPr>
          <p:cNvPr id="56" name="תמונה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61602">
            <a:off x="6168772" y="4690785"/>
            <a:ext cx="3409950" cy="180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53636" y="2177816"/>
            <a:ext cx="1930400" cy="369332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Web </a:t>
            </a:r>
            <a:r>
              <a:rPr lang="en-US" b="1" dirty="0" smtClean="0"/>
              <a:t>request</a:t>
            </a:r>
            <a:endParaRPr lang="en-US" b="1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0469" y="2605193"/>
            <a:ext cx="3781045" cy="16997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דיו 3"/>
              <p14:cNvContentPartPr/>
              <p14:nvPr/>
            </p14:nvContentPartPr>
            <p14:xfrm>
              <a:off x="743040" y="2781360"/>
              <a:ext cx="7601040" cy="1340280"/>
            </p14:xfrm>
          </p:contentPart>
        </mc:Choice>
        <mc:Fallback>
          <p:pic>
            <p:nvPicPr>
              <p:cNvPr id="4" name="דיו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3680" y="2772000"/>
                <a:ext cx="761976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3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838200" y="177377"/>
            <a:ext cx="10184470" cy="775223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82941" tIns="41470" rIns="82941" bIns="41470" rtlCol="0" anchor="ctr">
            <a:normAutofit/>
          </a:bodyPr>
          <a:lstStyle/>
          <a:p>
            <a:pPr algn="ctr"/>
            <a:r>
              <a:rPr lang="en-US" sz="4354" dirty="0" smtClean="0"/>
              <a:t>How it works</a:t>
            </a:r>
            <a:endParaRPr lang="en-US" sz="4354" dirty="0"/>
          </a:p>
        </p:txBody>
      </p:sp>
      <p:sp>
        <p:nvSpPr>
          <p:cNvPr id="12" name="מלבן מעוגל 11"/>
          <p:cNvSpPr/>
          <p:nvPr/>
        </p:nvSpPr>
        <p:spPr>
          <a:xfrm>
            <a:off x="5312232" y="1053389"/>
            <a:ext cx="1286263" cy="55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 smtClean="0"/>
              <a:t>client</a:t>
            </a:r>
            <a:endParaRPr lang="en-US" sz="1600" spc="300" dirty="0"/>
          </a:p>
        </p:txBody>
      </p:sp>
      <p:pic>
        <p:nvPicPr>
          <p:cNvPr id="1028" name="Picture 4" descr="File:Google Chrome icon (2011)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25" y="1468896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QL Logo Download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16" y="2759851"/>
            <a:ext cx="897692" cy="9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מחבר חץ ישר 15"/>
          <p:cNvCxnSpPr/>
          <p:nvPr/>
        </p:nvCxnSpPr>
        <p:spPr>
          <a:xfrm flipH="1">
            <a:off x="5955362" y="2042442"/>
            <a:ext cx="0" cy="64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>
            <a:off x="5955362" y="3746067"/>
            <a:ext cx="0" cy="64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מלבן מעוגל 20"/>
          <p:cNvSpPr/>
          <p:nvPr/>
        </p:nvSpPr>
        <p:spPr>
          <a:xfrm>
            <a:off x="5312232" y="4386147"/>
            <a:ext cx="1286263" cy="553097"/>
          </a:xfrm>
          <a:prstGeom prst="roundRect">
            <a:avLst/>
          </a:prstGeom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b="1" spc="300" dirty="0"/>
              <a:t>query</a:t>
            </a:r>
            <a:endParaRPr lang="en-US" sz="2800" b="1" spc="300" dirty="0"/>
          </a:p>
        </p:txBody>
      </p:sp>
      <p:cxnSp>
        <p:nvCxnSpPr>
          <p:cNvPr id="27" name="מחבר חץ ישר 26"/>
          <p:cNvCxnSpPr/>
          <p:nvPr/>
        </p:nvCxnSpPr>
        <p:spPr>
          <a:xfrm>
            <a:off x="6598495" y="4702219"/>
            <a:ext cx="2101005" cy="864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 flipH="1">
            <a:off x="3069771" y="4718324"/>
            <a:ext cx="2242481" cy="86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מלבן מעוגל 38"/>
          <p:cNvSpPr/>
          <p:nvPr/>
        </p:nvSpPr>
        <p:spPr>
          <a:xfrm>
            <a:off x="1783508" y="5566608"/>
            <a:ext cx="1286263" cy="5530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Author</a:t>
            </a:r>
            <a:endParaRPr lang="en-US" sz="1200" spc="300" dirty="0"/>
          </a:p>
        </p:txBody>
      </p:sp>
      <p:sp>
        <p:nvSpPr>
          <p:cNvPr id="40" name="מלבן מעוגל 39"/>
          <p:cNvSpPr/>
          <p:nvPr/>
        </p:nvSpPr>
        <p:spPr>
          <a:xfrm>
            <a:off x="8699500" y="5560962"/>
            <a:ext cx="1286263" cy="5530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Book</a:t>
            </a:r>
            <a:endParaRPr lang="en-US" sz="1600" spc="300" dirty="0"/>
          </a:p>
        </p:txBody>
      </p:sp>
      <p:pic>
        <p:nvPicPr>
          <p:cNvPr id="51" name="תמונה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386" y="5571134"/>
            <a:ext cx="1257300" cy="10858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52" name="תמונה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62538">
            <a:off x="3060904" y="4880339"/>
            <a:ext cx="2286000" cy="219075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4" name="תמונה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27" y="1130273"/>
            <a:ext cx="3771900" cy="3305175"/>
          </a:xfrm>
          <a:prstGeom prst="rect">
            <a:avLst/>
          </a:prstGeom>
          <a:ln w="3175">
            <a:solidFill>
              <a:srgbClr val="FFFF00"/>
            </a:solidFill>
          </a:ln>
        </p:spPr>
      </p:pic>
      <p:pic>
        <p:nvPicPr>
          <p:cNvPr id="55" name="תמונה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585" y="5579021"/>
            <a:ext cx="1391232" cy="1065162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56" name="תמונה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61602">
            <a:off x="6183716" y="4855060"/>
            <a:ext cx="3409950" cy="180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86401" y="4987831"/>
            <a:ext cx="1930400" cy="1477328"/>
          </a:xfrm>
          <a:prstGeom prst="rect">
            <a:avLst/>
          </a:prstGeom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Three steps: </a:t>
            </a:r>
            <a:br>
              <a:rPr lang="en-US" dirty="0" smtClean="0"/>
            </a:br>
            <a:r>
              <a:rPr lang="en-US" dirty="0" smtClean="0"/>
              <a:t>1. Parse into AST</a:t>
            </a:r>
          </a:p>
          <a:p>
            <a:pPr algn="l" rtl="0"/>
            <a:r>
              <a:rPr lang="en-US" dirty="0" smtClean="0"/>
              <a:t>2. Validate</a:t>
            </a:r>
          </a:p>
          <a:p>
            <a:pPr algn="l" rtl="0"/>
            <a:r>
              <a:rPr lang="en-US" dirty="0" smtClean="0"/>
              <a:t>3. Execute (resolve)</a:t>
            </a:r>
            <a:endParaRPr lang="en-US" dirty="0"/>
          </a:p>
        </p:txBody>
      </p:sp>
      <p:pic>
        <p:nvPicPr>
          <p:cNvPr id="22" name="תמונה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506" y="2528677"/>
            <a:ext cx="4131923" cy="185747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דיו 2"/>
              <p14:cNvContentPartPr/>
              <p14:nvPr/>
            </p14:nvContentPartPr>
            <p14:xfrm>
              <a:off x="3416400" y="3092400"/>
              <a:ext cx="5112000" cy="3505680"/>
            </p14:xfrm>
          </p:contentPart>
        </mc:Choice>
        <mc:Fallback>
          <p:pic>
            <p:nvPicPr>
              <p:cNvPr id="3" name="דיו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7040" y="3083040"/>
                <a:ext cx="513072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6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034" y="2084715"/>
            <a:ext cx="4234266" cy="2814638"/>
          </a:xfrm>
          <a:prstGeom prst="rect">
            <a:avLst/>
          </a:prstGeom>
        </p:spPr>
      </p:pic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11224" y="135909"/>
            <a:ext cx="10515601" cy="1202353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82941" tIns="41470" rIns="82941" bIns="41470" rtlCol="0" anchor="ctr">
            <a:normAutofit/>
          </a:bodyPr>
          <a:lstStyle/>
          <a:p>
            <a:pPr algn="ctr"/>
            <a:r>
              <a:rPr lang="en-US" sz="4354" dirty="0" smtClean="0"/>
              <a:t>The response</a:t>
            </a:r>
            <a:endParaRPr lang="en-US" sz="4354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3" y="2084715"/>
            <a:ext cx="3781045" cy="1699736"/>
          </a:xfrm>
          <a:prstGeom prst="rect">
            <a:avLst/>
          </a:prstGeom>
          <a:ln w="57150">
            <a:noFill/>
          </a:ln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12" y="5161286"/>
            <a:ext cx="1391232" cy="1065162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023" y="5161286"/>
            <a:ext cx="1257300" cy="1085850"/>
          </a:xfrm>
          <a:prstGeom prst="rect">
            <a:avLst/>
          </a:prstGeom>
        </p:spPr>
      </p:pic>
      <p:sp>
        <p:nvSpPr>
          <p:cNvPr id="11" name="מלבן מעוגל 10"/>
          <p:cNvSpPr/>
          <p:nvPr/>
        </p:nvSpPr>
        <p:spPr>
          <a:xfrm>
            <a:off x="2856023" y="4530904"/>
            <a:ext cx="1286263" cy="5530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Book</a:t>
            </a:r>
            <a:endParaRPr lang="en-US" sz="1600" spc="300" dirty="0"/>
          </a:p>
        </p:txBody>
      </p:sp>
      <p:sp>
        <p:nvSpPr>
          <p:cNvPr id="12" name="מלבן מעוגל 11"/>
          <p:cNvSpPr/>
          <p:nvPr/>
        </p:nvSpPr>
        <p:spPr>
          <a:xfrm>
            <a:off x="1104612" y="4530904"/>
            <a:ext cx="1286263" cy="5530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 smtClean="0"/>
              <a:t>Author</a:t>
            </a:r>
            <a:endParaRPr lang="en-US" sz="1200" spc="300" dirty="0"/>
          </a:p>
        </p:txBody>
      </p:sp>
      <p:sp>
        <p:nvSpPr>
          <p:cNvPr id="14" name="מלבן מעוגל 13"/>
          <p:cNvSpPr/>
          <p:nvPr/>
        </p:nvSpPr>
        <p:spPr>
          <a:xfrm>
            <a:off x="1852713" y="1447480"/>
            <a:ext cx="1286263" cy="55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/>
              <a:t>Request</a:t>
            </a:r>
            <a:endParaRPr lang="en-US" sz="1400" spc="300" dirty="0"/>
          </a:p>
        </p:txBody>
      </p:sp>
      <p:sp>
        <p:nvSpPr>
          <p:cNvPr id="16" name="מלבן מעוגל 15"/>
          <p:cNvSpPr/>
          <p:nvPr/>
        </p:nvSpPr>
        <p:spPr>
          <a:xfrm>
            <a:off x="7768035" y="1434940"/>
            <a:ext cx="1515665" cy="55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/>
              <a:t>Response</a:t>
            </a:r>
            <a:endParaRPr lang="en-US" sz="1400" spc="300" dirty="0"/>
          </a:p>
        </p:txBody>
      </p:sp>
    </p:spTree>
    <p:extLst>
      <p:ext uri="{BB962C8B-B14F-4D97-AF65-F5344CB8AC3E}">
        <p14:creationId xmlns:p14="http://schemas.microsoft.com/office/powerpoint/2010/main" val="15640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156</Words>
  <Application>Microsoft Office PowerPoint</Application>
  <PresentationFormat>מסך רחב</PresentationFormat>
  <Paragraphs>34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GraphQL – Why, What, How</vt:lpstr>
      <vt:lpstr>How it works</vt:lpstr>
      <vt:lpstr>מצגת של PowerPoint‏</vt:lpstr>
      <vt:lpstr>How it works</vt:lpstr>
      <vt:lpstr>How it works</vt:lpstr>
      <vt:lpstr>How it works</vt:lpstr>
      <vt:lpstr>The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– Why, What, How</dc:title>
  <dc:creator>Koren Ben Ezri</dc:creator>
  <cp:lastModifiedBy>Koren Ben Ezri</cp:lastModifiedBy>
  <cp:revision>14</cp:revision>
  <dcterms:created xsi:type="dcterms:W3CDTF">2021-12-24T18:56:59Z</dcterms:created>
  <dcterms:modified xsi:type="dcterms:W3CDTF">2021-12-25T23:20:09Z</dcterms:modified>
</cp:coreProperties>
</file>