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58" r:id="rId6"/>
    <p:sldId id="260" r:id="rId7"/>
    <p:sldId id="265" r:id="rId8"/>
    <p:sldId id="266" r:id="rId9"/>
    <p:sldId id="267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F70D-C10C-4263-BB9B-7FB09771327E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6896-637F-4913-8015-917563CF7E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9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4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CF5E-8764-4907-BB83-EDAFB2CA90B3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2E75-A531-4066-B8FF-17E7BD135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8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126" y="751522"/>
            <a:ext cx="9353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«Московский государственный технический университет </a:t>
            </a:r>
            <a:br>
              <a:rPr lang="ru-RU" dirty="0"/>
            </a:br>
            <a:r>
              <a:rPr lang="ru-RU" dirty="0"/>
              <a:t>им. Н.Э. Баумана (национальный исследовательский университет)» (МГТУ им. Н.Э. Баумана</a:t>
            </a:r>
            <a:r>
              <a:rPr lang="ru-RU" dirty="0" smtClean="0"/>
              <a:t>)</a:t>
            </a:r>
          </a:p>
          <a:p>
            <a:pPr algn="ctr"/>
            <a:r>
              <a:rPr lang="ru-RU" dirty="0"/>
              <a:t>ФАКУЛЬТЕТ – Информатика и управления</a:t>
            </a:r>
          </a:p>
          <a:p>
            <a:pPr algn="ctr"/>
            <a:r>
              <a:rPr lang="ru-RU" dirty="0"/>
              <a:t>КАФЕДРА – Информационные системы и телекоммуникации</a:t>
            </a:r>
          </a:p>
          <a:p>
            <a:pPr algn="ctr"/>
            <a:endParaRPr lang="ru-RU" dirty="0"/>
          </a:p>
        </p:txBody>
      </p:sp>
      <p:pic>
        <p:nvPicPr>
          <p:cNvPr id="5" name="Изображение 2" descr="Gerb-BMSTU_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50795"/>
            <a:ext cx="1066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0949" y="2793563"/>
            <a:ext cx="6359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Презентация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К курсовой работе по дисциплине</a:t>
            </a:r>
          </a:p>
          <a:p>
            <a:pPr algn="ctr"/>
            <a:r>
              <a:rPr lang="ru-RU" dirty="0" smtClean="0"/>
              <a:t>Информационные системы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На тему</a:t>
            </a:r>
          </a:p>
          <a:p>
            <a:pPr algn="ctr"/>
            <a:r>
              <a:rPr lang="ru-RU" dirty="0" smtClean="0"/>
              <a:t>Разработка </a:t>
            </a:r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ru-RU" dirty="0" smtClean="0"/>
              <a:t>сервиса перехвата и анализа сетевых пакетов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53500" y="5666601"/>
            <a:ext cx="28003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Студентка 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группы ИУ3-73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800"/>
              </a:lnSpc>
              <a:spcAft>
                <a:spcPts val="0"/>
              </a:spcAft>
            </a:pP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Н.Б. Коренева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проекта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45" y="2163651"/>
            <a:ext cx="6158598" cy="3271234"/>
          </a:xfrm>
        </p:spPr>
      </p:pic>
    </p:spTree>
    <p:extLst>
      <p:ext uri="{BB962C8B-B14F-4D97-AF65-F5344CB8AC3E}">
        <p14:creationId xmlns:p14="http://schemas.microsoft.com/office/powerpoint/2010/main" val="118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ru-RU" dirty="0" smtClean="0"/>
              <a:t>Оценка покрытия кода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056" y="1208593"/>
            <a:ext cx="4751333" cy="3482968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60620" y="4841411"/>
            <a:ext cx="7843234" cy="16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7100" y="253682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</a:t>
            </a:r>
            <a:r>
              <a:rPr lang="ru-RU" dirty="0" err="1" smtClean="0"/>
              <a:t>OSGi</a:t>
            </a:r>
            <a:r>
              <a:rPr lang="ru-RU" dirty="0" smtClean="0"/>
              <a:t> сервиса </a:t>
            </a:r>
            <a:r>
              <a:rPr lang="ru-RU" dirty="0" smtClean="0"/>
              <a:t>перехвата и анализа сетевых пакетов:</a:t>
            </a:r>
            <a:endParaRPr lang="ru-RU" b="0" dirty="0" smtClean="0">
              <a:effectLst/>
            </a:endParaRPr>
          </a:p>
          <a:p>
            <a:pPr fontAlgn="base"/>
            <a:r>
              <a:rPr lang="ru-RU" dirty="0"/>
              <a:t>изучить соответствующие системы;</a:t>
            </a:r>
          </a:p>
          <a:p>
            <a:pPr fontAlgn="base"/>
            <a:r>
              <a:rPr lang="ru-RU" dirty="0" smtClean="0"/>
              <a:t>реализовать </a:t>
            </a:r>
            <a:r>
              <a:rPr lang="ru-RU" dirty="0"/>
              <a:t>компонент;</a:t>
            </a:r>
          </a:p>
          <a:p>
            <a:pPr fontAlgn="base"/>
            <a:r>
              <a:rPr lang="ru-RU" dirty="0"/>
              <a:t>спроектировать </a:t>
            </a:r>
            <a:r>
              <a:rPr lang="ru-RU" dirty="0" err="1"/>
              <a:t>JUnit</a:t>
            </a:r>
            <a:r>
              <a:rPr lang="ru-RU" dirty="0"/>
              <a:t> тесты, провести тестирование;</a:t>
            </a:r>
          </a:p>
          <a:p>
            <a:pPr fontAlgn="base"/>
            <a:r>
              <a:rPr lang="ru-RU" dirty="0"/>
              <a:t>описать требования, конструкцию, особенности сборки и запуска в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9737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 анализа сетевого трафика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8794" y="2034862"/>
            <a:ext cx="10008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Выявление проблем в работе сети</a:t>
            </a:r>
            <a:r>
              <a:rPr lang="en-US" sz="3600" dirty="0" smtClean="0">
                <a:latin typeface="+mj-lt"/>
              </a:rPr>
              <a:t>;</a:t>
            </a:r>
            <a:endParaRPr lang="ru-RU" sz="3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Восстановление потоков данных</a:t>
            </a:r>
            <a:r>
              <a:rPr lang="en-US" sz="3600" dirty="0" smtClean="0">
                <a:latin typeface="+mj-lt"/>
              </a:rPr>
              <a:t>;</a:t>
            </a:r>
            <a:endParaRPr lang="ru-RU" sz="3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Предотвращение различного рода сетевых атак</a:t>
            </a:r>
            <a:r>
              <a:rPr lang="en-US" sz="3600" dirty="0" smtClean="0">
                <a:latin typeface="+mj-lt"/>
              </a:rPr>
              <a:t>;</a:t>
            </a:r>
            <a:endParaRPr lang="ru-RU" sz="3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Сбор статистики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94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17467"/>
          </a:xfrm>
        </p:spPr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en-US" dirty="0" err="1"/>
              <a:t>Jpcap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472744"/>
            <a:ext cx="9539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Позволяет создавать</a:t>
            </a:r>
            <a:r>
              <a:rPr lang="en-US" sz="36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программы анализа сетевых данных</a:t>
            </a:r>
            <a:endParaRPr lang="en-US" sz="3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программы мониторинга и тестирования </a:t>
            </a:r>
            <a:r>
              <a:rPr lang="ru-RU" sz="3600" dirty="0" smtClean="0">
                <a:latin typeface="+mj-lt"/>
              </a:rPr>
              <a:t>сети</a:t>
            </a:r>
            <a:endParaRPr lang="en-US" sz="3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а</a:t>
            </a:r>
            <a:r>
              <a:rPr lang="ru-RU" sz="3600" dirty="0" smtClean="0">
                <a:latin typeface="+mj-lt"/>
              </a:rPr>
              <a:t>нализаторы трафика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 сервиса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23" y="1825625"/>
            <a:ext cx="5198753" cy="4351338"/>
          </a:xfrm>
        </p:spPr>
      </p:pic>
    </p:spTree>
    <p:extLst>
      <p:ext uri="{BB962C8B-B14F-4D97-AF65-F5344CB8AC3E}">
        <p14:creationId xmlns:p14="http://schemas.microsoft.com/office/powerpoint/2010/main" val="3478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ПО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30" y="1825625"/>
            <a:ext cx="7119140" cy="4351338"/>
          </a:xfrm>
        </p:spPr>
      </p:pic>
    </p:spTree>
    <p:extLst>
      <p:ext uri="{BB962C8B-B14F-4D97-AF65-F5344CB8AC3E}">
        <p14:creationId xmlns:p14="http://schemas.microsoft.com/office/powerpoint/2010/main" val="444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пакетов проекта по их размеру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292439"/>
            <a:ext cx="9631119" cy="3451537"/>
          </a:xfrm>
        </p:spPr>
      </p:pic>
    </p:spTree>
    <p:extLst>
      <p:ext uri="{BB962C8B-B14F-4D97-AF65-F5344CB8AC3E}">
        <p14:creationId xmlns:p14="http://schemas.microsoft.com/office/powerpoint/2010/main" val="207115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в коде системы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51" y="1825625"/>
            <a:ext cx="6060497" cy="4351338"/>
          </a:xfrm>
        </p:spPr>
      </p:pic>
    </p:spTree>
    <p:extLst>
      <p:ext uri="{BB962C8B-B14F-4D97-AF65-F5344CB8AC3E}">
        <p14:creationId xmlns:p14="http://schemas.microsoft.com/office/powerpoint/2010/main" val="159614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метрик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9" y="1561620"/>
            <a:ext cx="2948431" cy="485426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80" y="1561620"/>
            <a:ext cx="24673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129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Техническое задание</vt:lpstr>
      <vt:lpstr>Задачи анализа сетевого трафика</vt:lpstr>
      <vt:lpstr>Java Jpcap</vt:lpstr>
      <vt:lpstr>Диаграмма компонентов сервиса</vt:lpstr>
      <vt:lpstr>Диаграмма классов ПО </vt:lpstr>
      <vt:lpstr>Соотношение пакетов проекта по их размеру</vt:lpstr>
      <vt:lpstr>Анализ зависимостей в коде системы </vt:lpstr>
      <vt:lpstr>Значения метрик</vt:lpstr>
      <vt:lpstr>Тестирование проекта</vt:lpstr>
      <vt:lpstr>Оценка покрытия кода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Петров</dc:creator>
  <cp:lastModifiedBy>HP</cp:lastModifiedBy>
  <cp:revision>13</cp:revision>
  <dcterms:created xsi:type="dcterms:W3CDTF">2017-12-28T08:16:14Z</dcterms:created>
  <dcterms:modified xsi:type="dcterms:W3CDTF">2018-02-26T10:43:41Z</dcterms:modified>
</cp:coreProperties>
</file>