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62" r:id="rId5"/>
    <p:sldId id="258" r:id="rId6"/>
    <p:sldId id="260" r:id="rId7"/>
    <p:sldId id="265" r:id="rId8"/>
    <p:sldId id="266" r:id="rId9"/>
    <p:sldId id="267" r:id="rId10"/>
    <p:sldId id="261" r:id="rId11"/>
    <p:sldId id="263" r:id="rId12"/>
    <p:sldId id="264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DF70D-C10C-4263-BB9B-7FB09771327E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B6896-637F-4913-8015-917563CF7E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490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CF5E-8764-4907-BB83-EDAFB2CA90B3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2E75-A531-4066-B8FF-17E7BD135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82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CF5E-8764-4907-BB83-EDAFB2CA90B3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2E75-A531-4066-B8FF-17E7BD135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98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CF5E-8764-4907-BB83-EDAFB2CA90B3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2E75-A531-4066-B8FF-17E7BD135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20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CF5E-8764-4907-BB83-EDAFB2CA90B3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2E75-A531-4066-B8FF-17E7BD135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80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CF5E-8764-4907-BB83-EDAFB2CA90B3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2E75-A531-4066-B8FF-17E7BD135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96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CF5E-8764-4907-BB83-EDAFB2CA90B3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2E75-A531-4066-B8FF-17E7BD135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23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CF5E-8764-4907-BB83-EDAFB2CA90B3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2E75-A531-4066-B8FF-17E7BD135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47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CF5E-8764-4907-BB83-EDAFB2CA90B3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2E75-A531-4066-B8FF-17E7BD135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7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CF5E-8764-4907-BB83-EDAFB2CA90B3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2E75-A531-4066-B8FF-17E7BD135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9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CF5E-8764-4907-BB83-EDAFB2CA90B3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2E75-A531-4066-B8FF-17E7BD135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8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CF5E-8764-4907-BB83-EDAFB2CA90B3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2E75-A531-4066-B8FF-17E7BD135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5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9CF5E-8764-4907-BB83-EDAFB2CA90B3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62E75-A531-4066-B8FF-17E7BD135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02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8285" y="1420892"/>
            <a:ext cx="7001597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350" dirty="0"/>
              <a:t>«Московский государственный технический университет </a:t>
            </a:r>
            <a:br>
              <a:rPr lang="ru-RU" sz="1350" dirty="0"/>
            </a:br>
            <a:r>
              <a:rPr lang="ru-RU" sz="1350" dirty="0"/>
              <a:t>им. Н.Э. Баумана (национальный исследовательский университет)» (МГТУ им. Н.Э. Баумана)</a:t>
            </a:r>
          </a:p>
          <a:p>
            <a:pPr algn="ctr"/>
            <a:r>
              <a:rPr lang="ru-RU" sz="1350" dirty="0"/>
              <a:t>ФАКУЛЬТЕТ – Информатика и управления</a:t>
            </a:r>
          </a:p>
          <a:p>
            <a:pPr algn="ctr"/>
            <a:r>
              <a:rPr lang="ru-RU" sz="1350" dirty="0"/>
              <a:t>КАФЕДРА – Информационные системы и телекоммуникации</a:t>
            </a:r>
          </a:p>
          <a:p>
            <a:pPr algn="ctr"/>
            <a:endParaRPr lang="ru-RU" sz="1350" dirty="0"/>
          </a:p>
        </p:txBody>
      </p:sp>
      <p:pic>
        <p:nvPicPr>
          <p:cNvPr id="5" name="Изображение 2" descr="Gerb-BMSTU_0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345346"/>
            <a:ext cx="80010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572276" y="2952423"/>
            <a:ext cx="4816447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350" dirty="0"/>
              <a:t>Презентация </a:t>
            </a:r>
          </a:p>
          <a:p>
            <a:pPr algn="ctr"/>
            <a:endParaRPr lang="ru-RU" sz="1350" dirty="0"/>
          </a:p>
          <a:p>
            <a:pPr algn="ctr"/>
            <a:r>
              <a:rPr lang="ru-RU" sz="1350" dirty="0"/>
              <a:t>К курсовой работе по дисциплине</a:t>
            </a:r>
          </a:p>
          <a:p>
            <a:pPr algn="ctr"/>
            <a:r>
              <a:rPr lang="ru-RU" sz="1350" dirty="0"/>
              <a:t>Информационные системы</a:t>
            </a:r>
          </a:p>
          <a:p>
            <a:pPr algn="ctr"/>
            <a:endParaRPr lang="ru-RU" sz="1350" dirty="0"/>
          </a:p>
          <a:p>
            <a:pPr algn="ctr"/>
            <a:r>
              <a:rPr lang="ru-RU" sz="1350" dirty="0"/>
              <a:t>На тему</a:t>
            </a:r>
          </a:p>
          <a:p>
            <a:pPr algn="ctr"/>
            <a:r>
              <a:rPr lang="ru-RU" sz="1350" dirty="0"/>
              <a:t>Разработка </a:t>
            </a:r>
            <a:r>
              <a:rPr lang="en-US" sz="1350" dirty="0" err="1"/>
              <a:t>OSGi</a:t>
            </a:r>
            <a:r>
              <a:rPr lang="en-US" sz="1350" dirty="0"/>
              <a:t> </a:t>
            </a:r>
            <a:r>
              <a:rPr lang="ru-RU" sz="1350" dirty="0"/>
              <a:t>сервиса перехвата и анализа сетевых пакетов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387921" y="5107201"/>
            <a:ext cx="242746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350"/>
              </a:lnSpc>
            </a:pPr>
            <a:r>
              <a:rPr lang="ru-RU" sz="1350" dirty="0">
                <a:latin typeface="Times New Roman" panose="02020603050405020304" pitchFamily="18" charset="0"/>
                <a:ea typeface="Calibri" panose="020F0502020204030204" pitchFamily="34" charset="0"/>
              </a:rPr>
              <a:t>Студентка группы </a:t>
            </a:r>
            <a:r>
              <a:rPr lang="ru-RU" sz="135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ИУ3-73</a:t>
            </a:r>
            <a:endParaRPr lang="ru-RU" sz="135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r">
              <a:lnSpc>
                <a:spcPts val="1350"/>
              </a:lnSpc>
            </a:pPr>
            <a:endParaRPr lang="ru-RU" sz="135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r">
              <a:lnSpc>
                <a:spcPts val="1350"/>
              </a:lnSpc>
            </a:pPr>
            <a:r>
              <a:rPr lang="ru-RU" sz="1350" dirty="0">
                <a:latin typeface="Times New Roman" panose="02020603050405020304" pitchFamily="18" charset="0"/>
                <a:ea typeface="Calibri" panose="020F0502020204030204" pitchFamily="34" charset="0"/>
              </a:rPr>
              <a:t>	Н.Б. Коренева</a:t>
            </a:r>
          </a:p>
        </p:txBody>
      </p:sp>
    </p:spTree>
    <p:extLst>
      <p:ext uri="{BB962C8B-B14F-4D97-AF65-F5344CB8AC3E}">
        <p14:creationId xmlns:p14="http://schemas.microsoft.com/office/powerpoint/2010/main" val="262306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проекта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784" y="2479988"/>
            <a:ext cx="4618949" cy="2453426"/>
          </a:xfrm>
        </p:spPr>
      </p:pic>
    </p:spTree>
    <p:extLst>
      <p:ext uri="{BB962C8B-B14F-4D97-AF65-F5344CB8AC3E}">
        <p14:creationId xmlns:p14="http://schemas.microsoft.com/office/powerpoint/2010/main" val="11895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3123"/>
            <a:ext cx="7886700" cy="994172"/>
          </a:xfrm>
        </p:spPr>
        <p:txBody>
          <a:bodyPr/>
          <a:lstStyle/>
          <a:p>
            <a:r>
              <a:rPr lang="ru-RU" dirty="0" smtClean="0"/>
              <a:t>Оценка покрытия кода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292" y="1763695"/>
            <a:ext cx="3563500" cy="2612226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1545465" y="4488308"/>
            <a:ext cx="5882426" cy="122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46533" y="2785627"/>
            <a:ext cx="5577760" cy="994172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329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Техническое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255044"/>
            <a:ext cx="7886700" cy="326350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Разработка </a:t>
            </a:r>
            <a:r>
              <a:rPr lang="ru-RU" dirty="0" err="1" smtClean="0"/>
              <a:t>OSGi</a:t>
            </a:r>
            <a:r>
              <a:rPr lang="ru-RU" dirty="0" smtClean="0"/>
              <a:t> сервиса перехвата и анализа сетевых пакетов:</a:t>
            </a:r>
            <a:endParaRPr lang="ru-RU" b="0" dirty="0" smtClean="0">
              <a:effectLst/>
            </a:endParaRPr>
          </a:p>
          <a:p>
            <a:pPr fontAlgn="base"/>
            <a:r>
              <a:rPr lang="ru-RU" dirty="0"/>
              <a:t>изучить соответствующие системы;</a:t>
            </a:r>
          </a:p>
          <a:p>
            <a:pPr fontAlgn="base"/>
            <a:r>
              <a:rPr lang="ru-RU" dirty="0" smtClean="0"/>
              <a:t>реализовать </a:t>
            </a:r>
            <a:r>
              <a:rPr lang="ru-RU" dirty="0"/>
              <a:t>компонент;</a:t>
            </a:r>
          </a:p>
          <a:p>
            <a:pPr fontAlgn="base"/>
            <a:r>
              <a:rPr lang="ru-RU" dirty="0"/>
              <a:t>спроектировать </a:t>
            </a:r>
            <a:r>
              <a:rPr lang="ru-RU" dirty="0" err="1"/>
              <a:t>JUnit</a:t>
            </a:r>
            <a:r>
              <a:rPr lang="ru-RU" dirty="0"/>
              <a:t> тесты, провести тестирование;</a:t>
            </a:r>
          </a:p>
          <a:p>
            <a:pPr fontAlgn="base"/>
            <a:r>
              <a:rPr lang="ru-RU" dirty="0"/>
              <a:t>описать требования, конструкцию, особенности сборки и запуска в документации.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44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125230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Задачи анализа сетевого трафика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34096" y="2383396"/>
            <a:ext cx="74930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ru-RU" sz="2700" dirty="0">
                <a:latin typeface="+mj-lt"/>
              </a:rPr>
              <a:t>Выявление проблем в работе сети</a:t>
            </a:r>
            <a:r>
              <a:rPr lang="en-US" sz="2700" dirty="0">
                <a:latin typeface="+mj-lt"/>
              </a:rPr>
              <a:t>;</a:t>
            </a:r>
            <a:endParaRPr lang="ru-RU" sz="2700" dirty="0">
              <a:latin typeface="+mj-lt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ru-RU" sz="2700" dirty="0">
                <a:latin typeface="+mj-lt"/>
              </a:rPr>
              <a:t>Восстановление потоков данных</a:t>
            </a:r>
            <a:r>
              <a:rPr lang="en-US" sz="2700" dirty="0">
                <a:latin typeface="+mj-lt"/>
              </a:rPr>
              <a:t>;</a:t>
            </a:r>
            <a:endParaRPr lang="ru-RU" sz="2700" dirty="0">
              <a:latin typeface="+mj-lt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ru-RU" sz="2700" dirty="0">
                <a:latin typeface="+mj-lt"/>
              </a:rPr>
              <a:t>Предотвращение различного рода сетевых атак</a:t>
            </a:r>
            <a:r>
              <a:rPr lang="en-US" sz="2700" dirty="0">
                <a:latin typeface="+mj-lt"/>
              </a:rPr>
              <a:t>;</a:t>
            </a:r>
            <a:endParaRPr lang="ru-RU" sz="2700" dirty="0">
              <a:latin typeface="+mj-lt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ru-RU" sz="2700" dirty="0">
                <a:latin typeface="+mj-lt"/>
              </a:rPr>
              <a:t>Сбор статистики</a:t>
            </a:r>
          </a:p>
        </p:txBody>
      </p:sp>
    </p:spTree>
    <p:extLst>
      <p:ext uri="{BB962C8B-B14F-4D97-AF65-F5344CB8AC3E}">
        <p14:creationId xmlns:p14="http://schemas.microsoft.com/office/powerpoint/2010/main" val="48948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1513100"/>
          </a:xfrm>
        </p:spPr>
        <p:txBody>
          <a:bodyPr/>
          <a:lstStyle/>
          <a:p>
            <a:pPr algn="ctr"/>
            <a:r>
              <a:rPr lang="en-US" dirty="0" smtClean="0"/>
              <a:t>Java </a:t>
            </a:r>
            <a:r>
              <a:rPr lang="en-US" dirty="0" err="1"/>
              <a:t>Jpcap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28650" y="2711808"/>
            <a:ext cx="71549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>
                <a:latin typeface="+mj-lt"/>
              </a:rPr>
              <a:t>Позволяет создавать</a:t>
            </a:r>
            <a:r>
              <a:rPr lang="en-US" sz="2700" dirty="0">
                <a:latin typeface="+mj-lt"/>
              </a:rPr>
              <a:t>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ru-RU" sz="2700" dirty="0">
                <a:latin typeface="+mj-lt"/>
              </a:rPr>
              <a:t>программы анализа сетевых данных</a:t>
            </a:r>
            <a:endParaRPr lang="en-US" sz="2700" dirty="0">
              <a:latin typeface="+mj-lt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ru-RU" sz="2700" dirty="0">
                <a:latin typeface="+mj-lt"/>
              </a:rPr>
              <a:t>программы мониторинга и тестирования сети</a:t>
            </a:r>
            <a:endParaRPr lang="en-US" sz="2700" dirty="0">
              <a:latin typeface="+mj-lt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ru-RU" sz="2700" dirty="0">
                <a:latin typeface="+mj-lt"/>
              </a:rPr>
              <a:t>анализаторы трафика</a:t>
            </a:r>
          </a:p>
        </p:txBody>
      </p:sp>
    </p:spTree>
    <p:extLst>
      <p:ext uri="{BB962C8B-B14F-4D97-AF65-F5344CB8AC3E}">
        <p14:creationId xmlns:p14="http://schemas.microsoft.com/office/powerpoint/2010/main" val="197904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компонентов сервиса</a:t>
            </a:r>
            <a:endParaRPr lang="ru-RU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7902152" cy="4645717"/>
          </a:xfrm>
        </p:spPr>
      </p:pic>
    </p:spTree>
    <p:extLst>
      <p:ext uri="{BB962C8B-B14F-4D97-AF65-F5344CB8AC3E}">
        <p14:creationId xmlns:p14="http://schemas.microsoft.com/office/powerpoint/2010/main" val="34786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 ПО 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185" y="1795814"/>
            <a:ext cx="6628080" cy="4051194"/>
          </a:xfrm>
        </p:spPr>
      </p:pic>
    </p:spTree>
    <p:extLst>
      <p:ext uri="{BB962C8B-B14F-4D97-AF65-F5344CB8AC3E}">
        <p14:creationId xmlns:p14="http://schemas.microsoft.com/office/powerpoint/2010/main" val="44495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Соотношение пакетов проекта по их размеру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31" y="2576580"/>
            <a:ext cx="7223339" cy="2588653"/>
          </a:xfrm>
        </p:spPr>
      </p:pic>
    </p:spTree>
    <p:extLst>
      <p:ext uri="{BB962C8B-B14F-4D97-AF65-F5344CB8AC3E}">
        <p14:creationId xmlns:p14="http://schemas.microsoft.com/office/powerpoint/2010/main" val="207115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зависимостей в коде системы 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314" y="1703712"/>
            <a:ext cx="5273463" cy="3786261"/>
          </a:xfrm>
        </p:spPr>
      </p:pic>
    </p:spTree>
    <p:extLst>
      <p:ext uri="{BB962C8B-B14F-4D97-AF65-F5344CB8AC3E}">
        <p14:creationId xmlns:p14="http://schemas.microsoft.com/office/powerpoint/2010/main" val="159614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Значения метрик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35" y="1690689"/>
            <a:ext cx="2459865" cy="3978472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186" y="1690689"/>
            <a:ext cx="2209890" cy="140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0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129</Words>
  <Application>Microsoft Office PowerPoint</Application>
  <PresentationFormat>Экран (4:3)</PresentationFormat>
  <Paragraphs>42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Техническое задание</vt:lpstr>
      <vt:lpstr>Задачи анализа сетевого трафика</vt:lpstr>
      <vt:lpstr>Java Jpcap</vt:lpstr>
      <vt:lpstr>Диаграмма компонентов сервиса</vt:lpstr>
      <vt:lpstr>Диаграмма классов ПО </vt:lpstr>
      <vt:lpstr>Соотношение пакетов проекта по их размеру</vt:lpstr>
      <vt:lpstr>Анализ зависимостей в коде системы </vt:lpstr>
      <vt:lpstr>Значения метрик</vt:lpstr>
      <vt:lpstr>Тестирование проекта</vt:lpstr>
      <vt:lpstr>Оценка покрытия кода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Петров</dc:creator>
  <cp:lastModifiedBy>HP</cp:lastModifiedBy>
  <cp:revision>19</cp:revision>
  <dcterms:created xsi:type="dcterms:W3CDTF">2017-12-28T08:16:14Z</dcterms:created>
  <dcterms:modified xsi:type="dcterms:W3CDTF">2018-02-26T13:10:17Z</dcterms:modified>
</cp:coreProperties>
</file>