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inOL2Dtiih9zoPWQM2hUHdIoXi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C1BB8C-BDD2-435B-9194-3C6411C6325B}">
  <a:tblStyle styleId="{59C1BB8C-BDD2-435B-9194-3C6411C6325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le Rex" userId="344fed5589119a14" providerId="LiveId" clId="{39E604DE-0063-406F-80E7-F31252961E2F}"/>
    <pc:docChg chg="undo custSel modSld">
      <pc:chgData name="Kyle Rex" userId="344fed5589119a14" providerId="LiveId" clId="{39E604DE-0063-406F-80E7-F31252961E2F}" dt="2024-11-06T17:51:44.577" v="12" actId="2"/>
      <pc:docMkLst>
        <pc:docMk/>
      </pc:docMkLst>
      <pc:sldChg chg="modSp mod">
        <pc:chgData name="Kyle Rex" userId="344fed5589119a14" providerId="LiveId" clId="{39E604DE-0063-406F-80E7-F31252961E2F}" dt="2024-11-06T17:51:38.831" v="8" actId="2"/>
        <pc:sldMkLst>
          <pc:docMk/>
          <pc:sldMk cId="0" sldId="256"/>
        </pc:sldMkLst>
        <pc:spChg chg="mod">
          <ac:chgData name="Kyle Rex" userId="344fed5589119a14" providerId="LiveId" clId="{39E604DE-0063-406F-80E7-F31252961E2F}" dt="2024-11-06T17:51:38.831" v="8" actId="2"/>
          <ac:spMkLst>
            <pc:docMk/>
            <pc:sldMk cId="0" sldId="256"/>
            <ac:spMk id="76" creationId="{00000000-0000-0000-0000-000000000000}"/>
          </ac:spMkLst>
        </pc:spChg>
      </pc:sldChg>
      <pc:sldChg chg="modSp mod">
        <pc:chgData name="Kyle Rex" userId="344fed5589119a14" providerId="LiveId" clId="{39E604DE-0063-406F-80E7-F31252961E2F}" dt="2024-11-06T17:47:59.478" v="7" actId="1076"/>
        <pc:sldMkLst>
          <pc:docMk/>
          <pc:sldMk cId="0" sldId="257"/>
        </pc:sldMkLst>
        <pc:spChg chg="mod">
          <ac:chgData name="Kyle Rex" userId="344fed5589119a14" providerId="LiveId" clId="{39E604DE-0063-406F-80E7-F31252961E2F}" dt="2024-11-06T17:47:59.478" v="7" actId="1076"/>
          <ac:spMkLst>
            <pc:docMk/>
            <pc:sldMk cId="0" sldId="257"/>
            <ac:spMk id="84" creationId="{00000000-0000-0000-0000-000000000000}"/>
          </ac:spMkLst>
        </pc:spChg>
      </pc:sldChg>
      <pc:sldChg chg="modSp mod">
        <pc:chgData name="Kyle Rex" userId="344fed5589119a14" providerId="LiveId" clId="{39E604DE-0063-406F-80E7-F31252961E2F}" dt="2024-11-06T17:51:40.567" v="9" actId="2"/>
        <pc:sldMkLst>
          <pc:docMk/>
          <pc:sldMk cId="0" sldId="260"/>
        </pc:sldMkLst>
        <pc:graphicFrameChg chg="modGraphic">
          <ac:chgData name="Kyle Rex" userId="344fed5589119a14" providerId="LiveId" clId="{39E604DE-0063-406F-80E7-F31252961E2F}" dt="2024-11-06T17:51:40.567" v="9" actId="2"/>
          <ac:graphicFrameMkLst>
            <pc:docMk/>
            <pc:sldMk cId="0" sldId="260"/>
            <ac:graphicFrameMk id="107" creationId="{00000000-0000-0000-0000-000000000000}"/>
          </ac:graphicFrameMkLst>
        </pc:graphicFrameChg>
      </pc:sldChg>
      <pc:sldChg chg="modSp mod">
        <pc:chgData name="Kyle Rex" userId="344fed5589119a14" providerId="LiveId" clId="{39E604DE-0063-406F-80E7-F31252961E2F}" dt="2024-11-06T17:51:44.577" v="12" actId="2"/>
        <pc:sldMkLst>
          <pc:docMk/>
          <pc:sldMk cId="0" sldId="261"/>
        </pc:sldMkLst>
        <pc:graphicFrameChg chg="modGraphic">
          <ac:chgData name="Kyle Rex" userId="344fed5589119a14" providerId="LiveId" clId="{39E604DE-0063-406F-80E7-F31252961E2F}" dt="2024-11-06T17:51:44.577" v="12" actId="2"/>
          <ac:graphicFrameMkLst>
            <pc:docMk/>
            <pc:sldMk cId="0" sldId="261"/>
            <ac:graphicFrameMk id="113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74" name="Google Shape;7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0" name="Google Shape;80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4" name="Google Shape;10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0" name="Google Shape;110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6" name="Google Shape;116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7" name="Google Shape;17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8" name="Google Shape;18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3" name="Google Shape;2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4" name="Google Shape;2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0" name="Google Shape;3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1" name="Google Shape;3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9" name="Google Shape;39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0" name="Google Shape;40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4" name="Google Shape;44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45" name="Google Shape;4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1" name="Google Shape;5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2" name="Google Shape;5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8" name="Google Shape;5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9" name="Google Shape;5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4" name="Google Shape;64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65" name="Google Shape;65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3" name="Google Shape;13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4" name="Google Shape;14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XYHI5zW7jzhonW9jSEi2PNOZHzeOfwnl?usp=drive_lin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 txBox="1"/>
          <p:nvPr/>
        </p:nvSpPr>
        <p:spPr>
          <a:xfrm>
            <a:off x="600075" y="5210175"/>
            <a:ext cx="109728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Section 906 - Group 27 </a:t>
            </a:r>
            <a:endParaRPr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Kyle Rex, Vedansh Shah, Matthew Tr</a:t>
            </a:r>
            <a:r>
              <a:rPr lang="en-US" sz="2400" b="1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e</a:t>
            </a:r>
            <a:r>
              <a:rPr lang="en-US" sz="2400" b="1" i="0" u="none" strike="noStrike" cap="none" dirty="0">
                <a:solidFill>
                  <a:srgbClr val="0070C0"/>
                </a:solidFill>
                <a:latin typeface="Cambria"/>
                <a:ea typeface="Cambria"/>
                <a:cs typeface="Cambria"/>
                <a:sym typeface="Cambria"/>
              </a:rPr>
              <a:t>vino</a:t>
            </a:r>
            <a:endParaRPr sz="2400" b="1" i="0" u="none" strike="noStrike" cap="none" dirty="0">
              <a:solidFill>
                <a:srgbClr val="0070C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7" name="Google Shape;77;p1"/>
          <p:cNvSpPr txBox="1"/>
          <p:nvPr/>
        </p:nvSpPr>
        <p:spPr>
          <a:xfrm>
            <a:off x="3291302" y="3648075"/>
            <a:ext cx="5609395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n-US" sz="4800" b="1" i="0" u="none" strike="noStrike" cap="none" dirty="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rPr>
              <a:t>Ball and Beam</a:t>
            </a:r>
            <a:endParaRPr sz="4800" b="1" i="0" u="none" strike="noStrike" cap="none" dirty="0">
              <a:solidFill>
                <a:srgbClr val="C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7"/>
          <p:cNvSpPr txBox="1"/>
          <p:nvPr/>
        </p:nvSpPr>
        <p:spPr>
          <a:xfrm>
            <a:off x="609600" y="518895"/>
            <a:ext cx="822188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Proposal Links</a:t>
            </a:r>
            <a:endParaRPr dirty="0"/>
          </a:p>
        </p:txBody>
      </p:sp>
      <p:sp>
        <p:nvSpPr>
          <p:cNvPr id="83" name="Google Shape;83;p27"/>
          <p:cNvSpPr txBox="1"/>
          <p:nvPr/>
        </p:nvSpPr>
        <p:spPr>
          <a:xfrm>
            <a:off x="609598" y="1381691"/>
            <a:ext cx="46863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YouTube Video Link:</a:t>
            </a:r>
            <a:endParaRPr dirty="0"/>
          </a:p>
        </p:txBody>
      </p:sp>
      <p:sp>
        <p:nvSpPr>
          <p:cNvPr id="84" name="Google Shape;84;p27"/>
          <p:cNvSpPr txBox="1"/>
          <p:nvPr/>
        </p:nvSpPr>
        <p:spPr>
          <a:xfrm>
            <a:off x="609598" y="2217013"/>
            <a:ext cx="1098232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https://youtu.be/LGkVe7szx5k</a:t>
            </a:r>
            <a:endParaRPr dirty="0"/>
          </a:p>
        </p:txBody>
      </p:sp>
      <p:sp>
        <p:nvSpPr>
          <p:cNvPr id="85" name="Google Shape;85;p27"/>
          <p:cNvSpPr txBox="1"/>
          <p:nvPr/>
        </p:nvSpPr>
        <p:spPr>
          <a:xfrm>
            <a:off x="609598" y="3052335"/>
            <a:ext cx="46863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Folder Link:</a:t>
            </a:r>
            <a:endParaRPr dirty="0"/>
          </a:p>
        </p:txBody>
      </p:sp>
      <p:sp>
        <p:nvSpPr>
          <p:cNvPr id="86" name="Google Shape;86;p27"/>
          <p:cNvSpPr txBox="1"/>
          <p:nvPr/>
        </p:nvSpPr>
        <p:spPr>
          <a:xfrm>
            <a:off x="609598" y="3887656"/>
            <a:ext cx="10877551" cy="1723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sng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https://drive.google.com/drive/folders/1XYHI5zW7jzhonW9jSEi2PNOZHzeOfwnl?usp=drive_link</a:t>
            </a: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32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8"/>
          <p:cNvSpPr txBox="1"/>
          <p:nvPr/>
        </p:nvSpPr>
        <p:spPr>
          <a:xfrm>
            <a:off x="609600" y="518895"/>
            <a:ext cx="822188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 Description</a:t>
            </a:r>
            <a:endParaRPr dirty="0"/>
          </a:p>
        </p:txBody>
      </p:sp>
      <p:sp>
        <p:nvSpPr>
          <p:cNvPr id="92" name="Google Shape;92;p28"/>
          <p:cNvSpPr txBox="1"/>
          <p:nvPr/>
        </p:nvSpPr>
        <p:spPr>
          <a:xfrm>
            <a:off x="5551814" y="4781252"/>
            <a:ext cx="4772023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Concept</a:t>
            </a:r>
            <a:endParaRPr dirty="0"/>
          </a:p>
        </p:txBody>
      </p:sp>
      <p:pic>
        <p:nvPicPr>
          <p:cNvPr id="93" name="Google Shape;93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41915" y="2155368"/>
            <a:ext cx="3374194" cy="2753552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463004" y="2155368"/>
            <a:ext cx="4476552" cy="254726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28"/>
          <p:cNvSpPr/>
          <p:nvPr/>
        </p:nvSpPr>
        <p:spPr>
          <a:xfrm flipH="1">
            <a:off x="0" y="1260792"/>
            <a:ext cx="4395020" cy="5078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ball is placed on a beam, which can tilt and allows the ball to roll along its length, giving the ball one degree of freedom.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end of the beam is connected to a lever arm which is connected to another lever arm attached to a servo motor, while the other end of the beam is fixed.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servo gear rotates by an angle θ, which adjusts the lever arms and causes the beam to tilt by an angle α.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Tilting the beam creates a slope that makes the ball roll due to gravity, depending on the tilt angle.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goal is to design a controller for this system to control the position of the ball along the beam by adjusting θ. 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9"/>
          <p:cNvSpPr txBox="1"/>
          <p:nvPr/>
        </p:nvSpPr>
        <p:spPr>
          <a:xfrm>
            <a:off x="609600" y="518895"/>
            <a:ext cx="822188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Plan Of Execution</a:t>
            </a:r>
            <a:endParaRPr dirty="0"/>
          </a:p>
        </p:txBody>
      </p:sp>
      <p:sp>
        <p:nvSpPr>
          <p:cNvPr id="101" name="Google Shape;101;p29"/>
          <p:cNvSpPr txBox="1"/>
          <p:nvPr/>
        </p:nvSpPr>
        <p:spPr>
          <a:xfrm>
            <a:off x="311699" y="1395374"/>
            <a:ext cx="11242125" cy="433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Mechanical</a:t>
            </a:r>
            <a:endParaRPr dirty="0"/>
          </a:p>
          <a:p>
            <a:pPr marL="13716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Build ramp, backboard, and motor arms</a:t>
            </a:r>
            <a:endParaRPr dirty="0"/>
          </a:p>
          <a:p>
            <a:pPr marL="13716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Setup motor and sensors</a:t>
            </a:r>
            <a:endParaRPr dirty="0"/>
          </a:p>
          <a:p>
            <a:pPr marL="13716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Setup Arduino Uno connections </a:t>
            </a:r>
            <a:endParaRPr dirty="0"/>
          </a:p>
          <a:p>
            <a:pPr marL="1371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Electrical &amp; Computer</a:t>
            </a:r>
            <a:endParaRPr dirty="0"/>
          </a:p>
          <a:p>
            <a:pPr marL="13716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Arduino code to control motor to balance ball</a:t>
            </a:r>
            <a:endParaRPr dirty="0"/>
          </a:p>
          <a:p>
            <a:pPr marL="13716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Configure sensor to work</a:t>
            </a:r>
            <a:endParaRPr dirty="0"/>
          </a:p>
          <a:p>
            <a:pPr marL="13716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Debug, connect, and complete system</a:t>
            </a:r>
            <a:endParaRPr dirty="0"/>
          </a:p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-"/>
            </a:pPr>
            <a:r>
              <a:rPr lang="en-US" sz="18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Simulation</a:t>
            </a:r>
            <a:endParaRPr dirty="0"/>
          </a:p>
          <a:p>
            <a:pPr marL="13716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an initial Simulink simulation to make sure modeling it is feasible</a:t>
            </a:r>
            <a:endParaRPr dirty="0"/>
          </a:p>
          <a:p>
            <a:pPr marL="13716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final Simulink simulation modeling the complete system</a:t>
            </a:r>
            <a:endParaRPr dirty="0"/>
          </a:p>
          <a:p>
            <a:pPr marL="1371600" marR="0" lvl="0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AutoNum type="arabicPeriod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Create an output that shows the change in distance of the ball throughout the simulation</a:t>
            </a:r>
            <a:endParaRPr dirty="0"/>
          </a:p>
          <a:p>
            <a:pPr marL="13716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0"/>
          <p:cNvSpPr txBox="1"/>
          <p:nvPr/>
        </p:nvSpPr>
        <p:spPr>
          <a:xfrm>
            <a:off x="609600" y="518895"/>
            <a:ext cx="822188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Distribution of Work</a:t>
            </a:r>
            <a:endParaRPr dirty="0"/>
          </a:p>
        </p:txBody>
      </p:sp>
      <p:graphicFrame>
        <p:nvGraphicFramePr>
          <p:cNvPr id="107" name="Google Shape;107;p30"/>
          <p:cNvGraphicFramePr/>
          <p:nvPr>
            <p:extLst>
              <p:ext uri="{D42A27DB-BD31-4B8C-83A1-F6EECF244321}">
                <p14:modId xmlns:p14="http://schemas.microsoft.com/office/powerpoint/2010/main" val="2123383934"/>
              </p:ext>
            </p:extLst>
          </p:nvPr>
        </p:nvGraphicFramePr>
        <p:xfrm>
          <a:off x="595312" y="1431470"/>
          <a:ext cx="11001375" cy="4191748"/>
        </p:xfrm>
        <a:graphic>
          <a:graphicData uri="http://schemas.openxmlformats.org/drawingml/2006/table">
            <a:tbl>
              <a:tblPr>
                <a:noFill/>
                <a:tableStyleId>{59C1BB8C-BDD2-435B-9194-3C6411C6325B}</a:tableStyleId>
              </a:tblPr>
              <a:tblGrid>
                <a:gridCol w="1916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8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dk1"/>
                          </a:solidFill>
                        </a:rPr>
                        <a:t>Name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b="1" u="none" strike="noStrike" cap="none" dirty="0">
                          <a:solidFill>
                            <a:schemeClr val="dk1"/>
                          </a:solidFill>
                        </a:rPr>
                        <a:t>Assignments</a:t>
                      </a:r>
                      <a:endParaRPr sz="14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</a:rPr>
                        <a:t>Kyle Rex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</a:rPr>
                        <a:t>1. Purchase all materials required for prototype: Motor, Arduino, Sensor, 5V Converter, Joints, and Cardboard.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</a:rPr>
                        <a:t>2. Create the physical initial prototype to be ready for testing: Build ramp, backboard, and motor arms. Setup motor and sensors. Setup Arduino Uno connections.</a:t>
                      </a:r>
                      <a:endParaRPr dirty="0"/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</a:rPr>
                        <a:t>3. Create MATLAB code to model the distance of the ball throughout the physical demonstration to compare with the output of the Simulink simulation.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00"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</a:rPr>
                        <a:t>Vadansh Shah</a:t>
                      </a:r>
                      <a:endParaRPr dirty="0"/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</a:rPr>
                        <a:t>1. Create Arduino code for prototype: Create Arduino code to control motor to balance ball.</a:t>
                      </a:r>
                      <a:endParaRPr dirty="0"/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</a:rPr>
                        <a:t>2. Configure all parts appropriately to test and make the initial prototype work: Debug, connect, and complete system.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</a:rPr>
                        <a:t>3. Improve initial prototype into a final prototype by improving design where required.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00">
                <a:tc row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</a:rPr>
                        <a:t>Matthew Tr</a:t>
                      </a:r>
                      <a:r>
                        <a:rPr lang="en-US" sz="1600" dirty="0">
                          <a:solidFill>
                            <a:schemeClr val="dk1"/>
                          </a:solidFill>
                        </a:rPr>
                        <a:t>e</a:t>
                      </a:r>
                      <a:r>
                        <a:rPr lang="en-US" sz="1600" u="none" strike="noStrike" cap="none" dirty="0">
                          <a:solidFill>
                            <a:schemeClr val="dk1"/>
                          </a:solidFill>
                        </a:rPr>
                        <a:t>vino</a:t>
                      </a:r>
                      <a:endParaRPr sz="16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</a:rPr>
                        <a:t>1. Create an initial Simulink simulation to make sure modeling it is feasible.</a:t>
                      </a:r>
                      <a:endParaRPr dirty="0"/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</a:rPr>
                        <a:t>2. Create final Simulink simulation modeling the complete system.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strike="noStrike" cap="none" dirty="0">
                          <a:solidFill>
                            <a:schemeClr val="dk1"/>
                          </a:solidFill>
                        </a:rPr>
                        <a:t>3. Create an output that shows the change in distance of the ball throughout the simulation trying to get it to match as closely as possible to the physical demonstration result.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1"/>
          <p:cNvSpPr txBox="1"/>
          <p:nvPr/>
        </p:nvSpPr>
        <p:spPr>
          <a:xfrm>
            <a:off x="609600" y="518895"/>
            <a:ext cx="822188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Timeline</a:t>
            </a:r>
            <a:endParaRPr dirty="0"/>
          </a:p>
        </p:txBody>
      </p:sp>
      <p:graphicFrame>
        <p:nvGraphicFramePr>
          <p:cNvPr id="113" name="Google Shape;113;p31"/>
          <p:cNvGraphicFramePr/>
          <p:nvPr>
            <p:extLst>
              <p:ext uri="{D42A27DB-BD31-4B8C-83A1-F6EECF244321}">
                <p14:modId xmlns:p14="http://schemas.microsoft.com/office/powerpoint/2010/main" val="888990405"/>
              </p:ext>
            </p:extLst>
          </p:nvPr>
        </p:nvGraphicFramePr>
        <p:xfrm>
          <a:off x="609599" y="1463987"/>
          <a:ext cx="10963100" cy="4612332"/>
        </p:xfrm>
        <a:graphic>
          <a:graphicData uri="http://schemas.openxmlformats.org/drawingml/2006/table">
            <a:tbl>
              <a:tblPr>
                <a:noFill/>
                <a:tableStyleId>{59C1BB8C-BDD2-435B-9194-3C6411C6325B}</a:tableStyleId>
              </a:tblPr>
              <a:tblGrid>
                <a:gridCol w="567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9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7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0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0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5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5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183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045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045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045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045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045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183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0452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0452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0452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04525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183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04525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0452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0452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</a:tblGrid>
              <a:tr h="211025"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</a:rPr>
                        <a:t>Task #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</a:rPr>
                        <a:t>TASK TITLE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</a:rPr>
                        <a:t>TASK OWNER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</a:rPr>
                        <a:t>START DATE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</a:rPr>
                        <a:t>DUE DATE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</a:rPr>
                        <a:t>Week 1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</a:rPr>
                        <a:t>WEEK 2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</a:rPr>
                        <a:t>WEEK 3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10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</a:rPr>
                        <a:t>T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</a:rPr>
                        <a:t>W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</a:rPr>
                        <a:t>R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</a:rPr>
                        <a:t>F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</a:rPr>
                        <a:t>S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</a:rPr>
                        <a:t>S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</a:rPr>
                        <a:t>M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</a:rPr>
                        <a:t>T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</a:rPr>
                        <a:t>W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</a:rPr>
                        <a:t>R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</a:rPr>
                        <a:t>F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</a:rPr>
                        <a:t>S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</a:rPr>
                        <a:t>S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</a:rPr>
                        <a:t>M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</a:rPr>
                        <a:t>T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</a:rPr>
                        <a:t>W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</a:rPr>
                        <a:t>R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</a:rPr>
                        <a:t>F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</a:rPr>
                        <a:t>S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7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</a:rPr>
                        <a:t>Simulation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dirty="0">
                          <a:solidFill>
                            <a:schemeClr val="dk1"/>
                          </a:solidFill>
                        </a:rPr>
                        <a:t>5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dirty="0">
                          <a:solidFill>
                            <a:schemeClr val="dk1"/>
                          </a:solidFill>
                        </a:rPr>
                        <a:t>6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dirty="0">
                          <a:solidFill>
                            <a:schemeClr val="dk1"/>
                          </a:solidFill>
                        </a:rPr>
                        <a:t>7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dirty="0">
                          <a:solidFill>
                            <a:schemeClr val="dk1"/>
                          </a:solidFill>
                        </a:rPr>
                        <a:t>8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dirty="0">
                          <a:solidFill>
                            <a:schemeClr val="dk1"/>
                          </a:solidFill>
                        </a:rPr>
                        <a:t>9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-US" sz="900" b="1" dirty="0">
                          <a:solidFill>
                            <a:schemeClr val="dk1"/>
                          </a:solidFill>
                        </a:rPr>
                        <a:t>0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-US" sz="900" b="1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-US" sz="900" b="1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-US" sz="900" b="1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-US" sz="900" b="1" dirty="0">
                          <a:solidFill>
                            <a:schemeClr val="dk1"/>
                          </a:solidFill>
                        </a:rPr>
                        <a:t>4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</a:rPr>
                        <a:t>1</a:t>
                      </a:r>
                      <a:r>
                        <a:rPr lang="en-US" sz="900" b="1" dirty="0">
                          <a:solidFill>
                            <a:schemeClr val="dk1"/>
                          </a:solidFill>
                        </a:rPr>
                        <a:t>5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dirty="0">
                          <a:solidFill>
                            <a:schemeClr val="dk1"/>
                          </a:solidFill>
                        </a:rPr>
                        <a:t>16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dirty="0">
                          <a:solidFill>
                            <a:schemeClr val="dk1"/>
                          </a:solidFill>
                        </a:rPr>
                        <a:t>17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dirty="0">
                          <a:solidFill>
                            <a:schemeClr val="dk1"/>
                          </a:solidFill>
                        </a:rPr>
                        <a:t>18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dirty="0">
                          <a:solidFill>
                            <a:schemeClr val="dk1"/>
                          </a:solidFill>
                        </a:rPr>
                        <a:t>19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 sz="900" b="1" dirty="0">
                          <a:solidFill>
                            <a:schemeClr val="dk1"/>
                          </a:solidFill>
                        </a:rPr>
                        <a:t>0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 sz="900" b="1" dirty="0">
                          <a:solidFill>
                            <a:schemeClr val="dk1"/>
                          </a:solidFill>
                        </a:rPr>
                        <a:t>1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 sz="900" b="1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en-US" sz="900" b="1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</a:rPr>
                        <a:t>1.1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</a:rPr>
                        <a:t>Create an initial Simulink simulation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</a:rPr>
                        <a:t>Matthew Trevino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</a:rPr>
                        <a:t>11/5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</a:rPr>
                        <a:t>11/11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</a:rPr>
                        <a:t>1.2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</a:rPr>
                        <a:t>Improve the Simulink simulation 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</a:rPr>
                        <a:t>Matthew Trevino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</a:rPr>
                        <a:t>11/11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</a:rPr>
                        <a:t>11/15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</a:rPr>
                        <a:t>1.3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</a:rPr>
                        <a:t>Complete the Simulink simulation completely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</a:rPr>
                        <a:t>Matthew Trevino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</a:rPr>
                        <a:t>11/11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</a:rPr>
                        <a:t>11/17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</a:rPr>
                        <a:t>2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</a:rPr>
                        <a:t>Physical Model Design and Assembly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</a:rPr>
                        <a:t>2.1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</a:rPr>
                        <a:t>Purchase materials required for the physical model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</a:rPr>
                        <a:t>Kyle Rex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</a:rPr>
                        <a:t>11/5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</a:rPr>
                        <a:t>11/13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</a:rPr>
                        <a:t>2.2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</a:rPr>
                        <a:t>Assemble the physical model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</a:rPr>
                        <a:t>Kyle Rex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</a:rPr>
                        <a:t>11/10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</a:rPr>
                        <a:t>11/15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</a:rPr>
                        <a:t>2.3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</a:rPr>
                        <a:t>Create MATLAB code to record the position of the ball over time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</a:rPr>
                        <a:t>Kyle Rex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</a:rPr>
                        <a:t>11/10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</a:rPr>
                        <a:t>11/15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</a:rPr>
                        <a:t>3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</a:rPr>
                        <a:t>Data collection and demonstration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EA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</a:rPr>
                        <a:t>3.1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</a:rPr>
                        <a:t>Create the code that controls the motor based on a measured position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</a:rPr>
                        <a:t>Vadansh Shah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</a:rPr>
                        <a:t>11/5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</a:rPr>
                        <a:t>11/15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</a:rPr>
                        <a:t>3.2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</a:rPr>
                        <a:t>Collect data from both the Simulink simulation and the physical model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</a:rPr>
                        <a:t>Vadansh Shah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</a:rPr>
                        <a:t>11/15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</a:rPr>
                        <a:t>11/17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7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b="1" u="none" strike="noStrike" cap="none" dirty="0">
                          <a:solidFill>
                            <a:schemeClr val="dk1"/>
                          </a:solidFill>
                        </a:rPr>
                        <a:t>3.3</a:t>
                      </a:r>
                      <a:endParaRPr sz="900" b="1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ctr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</a:rPr>
                        <a:t>Demonstrate project to the professor and Teacher assistant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</a:rPr>
                        <a:t>Kyle, Matthew, Vadansh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</a:rPr>
                        <a:t>11/22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900"/>
                        <a:buFont typeface="Arial"/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</a:rPr>
                        <a:t>11/22</a:t>
                      </a:r>
                      <a:endParaRPr sz="9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dirty="0">
                          <a:solidFill>
                            <a:schemeClr val="dk1"/>
                          </a:solidFill>
                        </a:rPr>
                        <a:t>x</a:t>
                      </a: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 dirty="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2"/>
          <p:cNvSpPr txBox="1"/>
          <p:nvPr/>
        </p:nvSpPr>
        <p:spPr>
          <a:xfrm>
            <a:off x="609600" y="518895"/>
            <a:ext cx="8221884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Expected Outcomes</a:t>
            </a:r>
            <a:endParaRPr dirty="0"/>
          </a:p>
        </p:txBody>
      </p:sp>
      <p:sp>
        <p:nvSpPr>
          <p:cNvPr id="119" name="Google Shape;119;p32"/>
          <p:cNvSpPr txBox="1"/>
          <p:nvPr/>
        </p:nvSpPr>
        <p:spPr>
          <a:xfrm>
            <a:off x="609600" y="1381691"/>
            <a:ext cx="10972800" cy="33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Working prototype that balances ball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/>
              <a:t>The prototype can balance the ball in the center of the beam in less than 20 seconds</a:t>
            </a:r>
            <a:endParaRPr sz="18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Complete a working simulation that models the movement of the ball</a:t>
            </a:r>
            <a:endParaRPr sz="1800" dirty="0"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The simulation should have less than 25% error from the physical prototype</a:t>
            </a:r>
            <a:endParaRPr sz="1800" dirty="0"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Better understand how to model feedback control in mechanical systems</a:t>
            </a:r>
            <a:endParaRPr sz="1800" dirty="0"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Learn how to integrate coding and Simulink simulations to model a desired system</a:t>
            </a:r>
            <a:endParaRPr sz="1800" dirty="0">
              <a:solidFill>
                <a:schemeClr val="dk1"/>
              </a:solidFill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 sz="1800" dirty="0">
                <a:solidFill>
                  <a:schemeClr val="dk1"/>
                </a:solidFill>
              </a:rPr>
              <a:t>Identify sources of error between the simulation and the physical prototype</a:t>
            </a:r>
            <a:endParaRPr sz="1800"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796</Words>
  <Application>Microsoft Office PowerPoint</Application>
  <PresentationFormat>Widescreen</PresentationFormat>
  <Paragraphs>206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Ahmed, Abdelrahman S</dc:creator>
  <cp:lastModifiedBy>Kyle Rex</cp:lastModifiedBy>
  <cp:revision>1</cp:revision>
  <dcterms:created xsi:type="dcterms:W3CDTF">2021-12-23T05:15:14Z</dcterms:created>
  <dcterms:modified xsi:type="dcterms:W3CDTF">2024-11-06T17:51:47Z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0x010100961B60D2A8DAD245BFF90DF54144CC7F</vt:lpwstr>
  </property>
</Properties>
</file>