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77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5w5QYqBrXAoJY9jQU2Z/hkNC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56FC3-127C-4DC4-98CB-9E466A9FC93A}" v="40" dt="2024-11-05T03:26:5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20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Rex" userId="344fed5589119a14" providerId="LiveId" clId="{94956FC3-127C-4DC4-98CB-9E466A9FC93A}"/>
    <pc:docChg chg="undo redo custSel modSld">
      <pc:chgData name="Kyle Rex" userId="344fed5589119a14" providerId="LiveId" clId="{94956FC3-127C-4DC4-98CB-9E466A9FC93A}" dt="2024-11-05T03:26:57.948" v="2062" actId="1076"/>
      <pc:docMkLst>
        <pc:docMk/>
      </pc:docMkLst>
      <pc:sldChg chg="modSp mod">
        <pc:chgData name="Kyle Rex" userId="344fed5589119a14" providerId="LiveId" clId="{94956FC3-127C-4DC4-98CB-9E466A9FC93A}" dt="2024-11-04T19:58:34.057" v="711" actId="20577"/>
        <pc:sldMkLst>
          <pc:docMk/>
          <pc:sldMk cId="0" sldId="256"/>
        </pc:sldMkLst>
        <pc:spChg chg="mod">
          <ac:chgData name="Kyle Rex" userId="344fed5589119a14" providerId="LiveId" clId="{94956FC3-127C-4DC4-98CB-9E466A9FC93A}" dt="2024-11-01T17:04:07.894" v="25" actId="20577"/>
          <ac:spMkLst>
            <pc:docMk/>
            <pc:sldMk cId="0" sldId="256"/>
            <ac:spMk id="2" creationId="{7910BC62-0050-0B54-F30A-4297405E32BA}"/>
          </ac:spMkLst>
        </pc:spChg>
        <pc:spChg chg="mod">
          <ac:chgData name="Kyle Rex" userId="344fed5589119a14" providerId="LiveId" clId="{94956FC3-127C-4DC4-98CB-9E466A9FC93A}" dt="2024-11-04T19:58:34.057" v="711" actId="20577"/>
          <ac:spMkLst>
            <pc:docMk/>
            <pc:sldMk cId="0" sldId="256"/>
            <ac:spMk id="89" creationId="{00000000-0000-0000-0000-000000000000}"/>
          </ac:spMkLst>
        </pc:spChg>
      </pc:sldChg>
      <pc:sldChg chg="addSp delSp modSp mod">
        <pc:chgData name="Kyle Rex" userId="344fed5589119a14" providerId="LiveId" clId="{94956FC3-127C-4DC4-98CB-9E466A9FC93A}" dt="2024-11-05T03:26:57.948" v="2062" actId="1076"/>
        <pc:sldMkLst>
          <pc:docMk/>
          <pc:sldMk cId="683686727" sldId="272"/>
        </pc:sldMkLst>
        <pc:spChg chg="add">
          <ac:chgData name="Kyle Rex" userId="344fed5589119a14" providerId="LiveId" clId="{94956FC3-127C-4DC4-98CB-9E466A9FC93A}" dt="2024-11-05T03:14:31.585" v="1764"/>
          <ac:spMkLst>
            <pc:docMk/>
            <pc:sldMk cId="683686727" sldId="272"/>
            <ac:spMk id="3" creationId="{18F5DA94-3973-82E8-5343-B16DF266A0C9}"/>
          </ac:spMkLst>
        </pc:spChg>
        <pc:spChg chg="add">
          <ac:chgData name="Kyle Rex" userId="344fed5589119a14" providerId="LiveId" clId="{94956FC3-127C-4DC4-98CB-9E466A9FC93A}" dt="2024-11-05T03:15:16.009" v="1766"/>
          <ac:spMkLst>
            <pc:docMk/>
            <pc:sldMk cId="683686727" sldId="272"/>
            <ac:spMk id="5" creationId="{ACFF7C4F-6F69-CFD1-91A7-04482459F33D}"/>
          </ac:spMkLst>
        </pc:spChg>
        <pc:spChg chg="add mod">
          <ac:chgData name="Kyle Rex" userId="344fed5589119a14" providerId="LiveId" clId="{94956FC3-127C-4DC4-98CB-9E466A9FC93A}" dt="2024-11-05T03:26:55.234" v="2061" actId="1076"/>
          <ac:spMkLst>
            <pc:docMk/>
            <pc:sldMk cId="683686727" sldId="272"/>
            <ac:spMk id="6" creationId="{37DE0D93-813A-7B89-7C39-9D641DE7C106}"/>
          </ac:spMkLst>
        </pc:spChg>
        <pc:spChg chg="del mod">
          <ac:chgData name="Kyle Rex" userId="344fed5589119a14" providerId="LiveId" clId="{94956FC3-127C-4DC4-98CB-9E466A9FC93A}" dt="2024-11-05T03:16:05.522" v="1778" actId="478"/>
          <ac:spMkLst>
            <pc:docMk/>
            <pc:sldMk cId="683686727" sldId="272"/>
            <ac:spMk id="8" creationId="{63C4F5C2-4445-86DE-EE81-E9F2FAF838D2}"/>
          </ac:spMkLst>
        </pc:spChg>
        <pc:spChg chg="mod">
          <ac:chgData name="Kyle Rex" userId="344fed5589119a14" providerId="LiveId" clId="{94956FC3-127C-4DC4-98CB-9E466A9FC93A}" dt="2024-11-05T03:16:24.807" v="1785" actId="1076"/>
          <ac:spMkLst>
            <pc:docMk/>
            <pc:sldMk cId="683686727" sldId="272"/>
            <ac:spMk id="9" creationId="{F2135F30-BB5C-9B79-9AD1-6D01119F1E94}"/>
          </ac:spMkLst>
        </pc:spChg>
        <pc:picChg chg="add mod">
          <ac:chgData name="Kyle Rex" userId="344fed5589119a14" providerId="LiveId" clId="{94956FC3-127C-4DC4-98CB-9E466A9FC93A}" dt="2024-11-05T03:26:57.948" v="2062" actId="1076"/>
          <ac:picMkLst>
            <pc:docMk/>
            <pc:sldMk cId="683686727" sldId="272"/>
            <ac:picMk id="4" creationId="{2D2EE674-D847-F363-2BB3-98D4850BEC13}"/>
          </ac:picMkLst>
        </pc:picChg>
        <pc:picChg chg="del">
          <ac:chgData name="Kyle Rex" userId="344fed5589119a14" providerId="LiveId" clId="{94956FC3-127C-4DC4-98CB-9E466A9FC93A}" dt="2024-11-01T17:06:01.948" v="50" actId="478"/>
          <ac:picMkLst>
            <pc:docMk/>
            <pc:sldMk cId="683686727" sldId="272"/>
            <ac:picMk id="6" creationId="{657C4DC1-9D91-03DC-6B11-1B40F2AC0488}"/>
          </ac:picMkLst>
        </pc:picChg>
        <pc:picChg chg="add mod">
          <ac:chgData name="Kyle Rex" userId="344fed5589119a14" providerId="LiveId" clId="{94956FC3-127C-4DC4-98CB-9E466A9FC93A}" dt="2024-11-05T03:16:17.393" v="1782" actId="1076"/>
          <ac:picMkLst>
            <pc:docMk/>
            <pc:sldMk cId="683686727" sldId="272"/>
            <ac:picMk id="7" creationId="{395229A3-07B2-822D-3B46-E1F34B2FF36C}"/>
          </ac:picMkLst>
        </pc:picChg>
      </pc:sldChg>
      <pc:sldChg chg="modSp mod">
        <pc:chgData name="Kyle Rex" userId="344fed5589119a14" providerId="LiveId" clId="{94956FC3-127C-4DC4-98CB-9E466A9FC93A}" dt="2024-11-04T20:12:28.661" v="948" actId="20577"/>
        <pc:sldMkLst>
          <pc:docMk/>
          <pc:sldMk cId="2970347110" sldId="273"/>
        </pc:sldMkLst>
        <pc:spChg chg="mod">
          <ac:chgData name="Kyle Rex" userId="344fed5589119a14" providerId="LiveId" clId="{94956FC3-127C-4DC4-98CB-9E466A9FC93A}" dt="2024-11-04T20:12:28.661" v="948" actId="20577"/>
          <ac:spMkLst>
            <pc:docMk/>
            <pc:sldMk cId="2970347110" sldId="273"/>
            <ac:spMk id="3" creationId="{87E64B3C-940F-7DD0-E37D-0DA264F01418}"/>
          </ac:spMkLst>
        </pc:spChg>
      </pc:sldChg>
      <pc:sldChg chg="modSp mod">
        <pc:chgData name="Kyle Rex" userId="344fed5589119a14" providerId="LiveId" clId="{94956FC3-127C-4DC4-98CB-9E466A9FC93A}" dt="2024-11-04T20:31:13.053" v="1758" actId="20577"/>
        <pc:sldMkLst>
          <pc:docMk/>
          <pc:sldMk cId="3260317973" sldId="274"/>
        </pc:sldMkLst>
        <pc:graphicFrameChg chg="mod modGraphic">
          <ac:chgData name="Kyle Rex" userId="344fed5589119a14" providerId="LiveId" clId="{94956FC3-127C-4DC4-98CB-9E466A9FC93A}" dt="2024-11-04T20:31:13.053" v="1758" actId="20577"/>
          <ac:graphicFrameMkLst>
            <pc:docMk/>
            <pc:sldMk cId="3260317973" sldId="274"/>
            <ac:graphicFrameMk id="3" creationId="{BB5CAB04-E739-E3F8-FF99-1C9E16C57682}"/>
          </ac:graphicFrameMkLst>
        </pc:graphicFrameChg>
      </pc:sldChg>
      <pc:sldChg chg="modSp mod">
        <pc:chgData name="Kyle Rex" userId="344fed5589119a14" providerId="LiveId" clId="{94956FC3-127C-4DC4-98CB-9E466A9FC93A}" dt="2024-11-01T17:18:06.523" v="612" actId="20577"/>
        <pc:sldMkLst>
          <pc:docMk/>
          <pc:sldMk cId="1545283368" sldId="276"/>
        </pc:sldMkLst>
        <pc:spChg chg="mod">
          <ac:chgData name="Kyle Rex" userId="344fed5589119a14" providerId="LiveId" clId="{94956FC3-127C-4DC4-98CB-9E466A9FC93A}" dt="2024-11-01T17:18:06.523" v="612" actId="20577"/>
          <ac:spMkLst>
            <pc:docMk/>
            <pc:sldMk cId="1545283368" sldId="276"/>
            <ac:spMk id="3" creationId="{9EB02ED8-8E6F-0216-FA14-59A0459F09A3}"/>
          </ac:spMkLst>
        </pc:spChg>
      </pc:sldChg>
      <pc:sldChg chg="delSp modSp mod">
        <pc:chgData name="Kyle Rex" userId="344fed5589119a14" providerId="LiveId" clId="{94956FC3-127C-4DC4-98CB-9E466A9FC93A}" dt="2024-11-04T20:57:10.493" v="1763" actId="478"/>
        <pc:sldMkLst>
          <pc:docMk/>
          <pc:sldMk cId="2230050579" sldId="277"/>
        </pc:sldMkLst>
        <pc:spChg chg="mod">
          <ac:chgData name="Kyle Rex" userId="344fed5589119a14" providerId="LiveId" clId="{94956FC3-127C-4DC4-98CB-9E466A9FC93A}" dt="2024-11-04T20:57:06.992" v="1762" actId="20577"/>
          <ac:spMkLst>
            <pc:docMk/>
            <pc:sldMk cId="2230050579" sldId="277"/>
            <ac:spMk id="6" creationId="{76232EA1-9CD9-BF9B-4FA4-A1C1D4F4FB8B}"/>
          </ac:spMkLst>
        </pc:spChg>
        <pc:picChg chg="del">
          <ac:chgData name="Kyle Rex" userId="344fed5589119a14" providerId="LiveId" clId="{94956FC3-127C-4DC4-98CB-9E466A9FC93A}" dt="2024-11-04T20:57:10.493" v="1763" actId="478"/>
          <ac:picMkLst>
            <pc:docMk/>
            <pc:sldMk cId="2230050579" sldId="277"/>
            <ac:picMk id="7" creationId="{0547C099-D920-D6B1-2DEF-9EE5E0C40F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XYHI5zW7jzhonW9jSEi2PNOZHzeOfwnl?usp=drive_link" TargetMode="External"/><Relationship Id="rId2" Type="http://schemas.openxmlformats.org/officeDocument/2006/relationships/hyperlink" Target="https://www.youtube.com/watchxxxxxxxxxxxxxx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00075" y="5210175"/>
            <a:ext cx="10972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Section 906 - Group 27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Kyle Rex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Vadansh</a:t>
            </a:r>
            <a:r>
              <a:rPr lang="en-US" sz="24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Shah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, Matthew 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Travino</a:t>
            </a:r>
            <a:endParaRPr lang="en-US" sz="24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7910BC62-0050-0B54-F30A-4297405E32BA}"/>
              </a:ext>
            </a:extLst>
          </p:cNvPr>
          <p:cNvSpPr txBox="1"/>
          <p:nvPr/>
        </p:nvSpPr>
        <p:spPr>
          <a:xfrm>
            <a:off x="3291302" y="3648075"/>
            <a:ext cx="5609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Ball and Beam</a:t>
            </a:r>
            <a:endParaRPr lang="en-US" sz="4800" b="1" i="0" u="none" strike="noStrike" cap="none"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Proposal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02ED8-8E6F-0216-FA14-59A0459F09A3}"/>
              </a:ext>
            </a:extLst>
          </p:cNvPr>
          <p:cNvSpPr txBox="1"/>
          <p:nvPr/>
        </p:nvSpPr>
        <p:spPr>
          <a:xfrm>
            <a:off x="609598" y="1381691"/>
            <a:ext cx="4686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YouTube Video Link: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956-227C-BA8E-82B8-167CB882E6E6}"/>
              </a:ext>
            </a:extLst>
          </p:cNvPr>
          <p:cNvSpPr txBox="1"/>
          <p:nvPr/>
        </p:nvSpPr>
        <p:spPr>
          <a:xfrm>
            <a:off x="609598" y="2217013"/>
            <a:ext cx="10982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hlinkClick r:id="rId2"/>
              </a:rPr>
              <a:t>https://www.youtube.com/watchxxxxxxxxxxxxxxx</a:t>
            </a:r>
            <a:r>
              <a:rPr lang="en-US" sz="3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4BB7-62EF-1CE7-D646-A26106532AF7}"/>
              </a:ext>
            </a:extLst>
          </p:cNvPr>
          <p:cNvSpPr txBox="1"/>
          <p:nvPr/>
        </p:nvSpPr>
        <p:spPr>
          <a:xfrm>
            <a:off x="609598" y="3052335"/>
            <a:ext cx="4686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Team Folder Link: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32EA1-9CD9-BF9B-4FA4-A1C1D4F4FB8B}"/>
              </a:ext>
            </a:extLst>
          </p:cNvPr>
          <p:cNvSpPr txBox="1"/>
          <p:nvPr/>
        </p:nvSpPr>
        <p:spPr>
          <a:xfrm>
            <a:off x="609598" y="3887656"/>
            <a:ext cx="10877551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hlinkClick r:id="rId3"/>
              </a:rPr>
              <a:t>https://drive.google.com/drive/folders/1XYHI5zW7jzhonW9jSEi2PNOZHzeOfwnl?usp=drive_link</a:t>
            </a:r>
            <a:endParaRPr lang="en-US" sz="3200" dirty="0"/>
          </a:p>
          <a:p>
            <a:pPr>
              <a:spcAft>
                <a:spcPts val="12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005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9" name="Google Shape;89;p1">
            <a:extLst>
              <a:ext uri="{FF2B5EF4-FFF2-40B4-BE49-F238E27FC236}">
                <a16:creationId xmlns:a16="http://schemas.microsoft.com/office/drawing/2014/main" id="{F2135F30-BB5C-9B79-9AD1-6D01119F1E94}"/>
              </a:ext>
            </a:extLst>
          </p:cNvPr>
          <p:cNvSpPr txBox="1"/>
          <p:nvPr/>
        </p:nvSpPr>
        <p:spPr>
          <a:xfrm>
            <a:off x="5551814" y="4781252"/>
            <a:ext cx="47720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+mj-lt"/>
                <a:ea typeface="Cambria"/>
                <a:cs typeface="Cambria"/>
                <a:sym typeface="Cambria"/>
              </a:rPr>
              <a:t>Project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EE674-D847-F363-2BB3-98D4850B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915" y="2155368"/>
            <a:ext cx="3374194" cy="2753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229A3-07B2-822D-3B46-E1F34B2F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04" y="2155368"/>
            <a:ext cx="4476552" cy="2547264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7DE0D93-813A-7B89-7C39-9D641DE7C1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1260792"/>
            <a:ext cx="439502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ball is placed on a beam, which can tilt and allows the ball to roll along its length, giving the ball one degree of freedom.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end of the beam is connected to a lever arm which is connected to another lever arm attached to a servo motor, while the other end of the beam is fixed.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servo gear rotates by an angle θ, which adjusts the lever arms and causes the beam to tilt by an angle α.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Tilting the beam creates a slope that makes the ball roll due to gravity, depending on the tilt angle.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design a controller for this system to control the position of the ball along the beam by adjusting θ. </a:t>
            </a:r>
          </a:p>
        </p:txBody>
      </p:sp>
    </p:spTree>
    <p:extLst>
      <p:ext uri="{BB962C8B-B14F-4D97-AF65-F5344CB8AC3E}">
        <p14:creationId xmlns:p14="http://schemas.microsoft.com/office/powerpoint/2010/main" val="68368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Plan Of Execution</a:t>
            </a:r>
          </a:p>
        </p:txBody>
      </p:sp>
      <p:sp>
        <p:nvSpPr>
          <p:cNvPr id="3" name="Google Shape;71;p15">
            <a:extLst>
              <a:ext uri="{FF2B5EF4-FFF2-40B4-BE49-F238E27FC236}">
                <a16:creationId xmlns:a16="http://schemas.microsoft.com/office/drawing/2014/main" id="{87E64B3C-940F-7DD0-E37D-0DA264F01418}"/>
              </a:ext>
            </a:extLst>
          </p:cNvPr>
          <p:cNvSpPr txBox="1">
            <a:spLocks/>
          </p:cNvSpPr>
          <p:nvPr/>
        </p:nvSpPr>
        <p:spPr>
          <a:xfrm>
            <a:off x="311699" y="1395374"/>
            <a:ext cx="11242125" cy="4339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buSzPts val="1600"/>
              <a:buFont typeface="Arial"/>
              <a:buChar char="-"/>
            </a:pPr>
            <a:r>
              <a:rPr lang="en-US" sz="1800" b="1" dirty="0"/>
              <a:t>Mechanical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Build ramp, backboard, and motor arms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Setup motor and sensors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Setup Arduino Uno connections </a:t>
            </a:r>
          </a:p>
          <a:p>
            <a:pPr marL="1371600" indent="-330200">
              <a:buSzPts val="1600"/>
              <a:buFont typeface="Arial"/>
              <a:buAutoNum type="arabicPeriod"/>
            </a:pPr>
            <a:endParaRPr lang="en-US" sz="1800" dirty="0"/>
          </a:p>
          <a:p>
            <a:pPr marL="457200" indent="-330200">
              <a:buSzPts val="1600"/>
              <a:buFont typeface="Arial"/>
              <a:buChar char="-"/>
            </a:pPr>
            <a:r>
              <a:rPr lang="en-US" sz="1800" b="1" dirty="0"/>
              <a:t>Electrical &amp; Computer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Create Arduino code to control motor to balance ball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Configure sensor to work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Debug, connect, and complete system</a:t>
            </a:r>
          </a:p>
          <a:p>
            <a:pPr marL="457200" indent="-330200">
              <a:buSzPts val="1600"/>
              <a:buFont typeface="Arial"/>
              <a:buChar char="-"/>
            </a:pPr>
            <a:endParaRPr lang="en-US" sz="1800" dirty="0"/>
          </a:p>
          <a:p>
            <a:pPr marL="457200" indent="-330200">
              <a:buSzPts val="1600"/>
              <a:buFont typeface="Arial"/>
              <a:buChar char="-"/>
            </a:pPr>
            <a:r>
              <a:rPr lang="en-US" sz="1800" b="1" dirty="0"/>
              <a:t>Simulation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Create an initial Simulink simulation to make sure modeling it is feasible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Create final Simulink simulation modeling the complete system</a:t>
            </a:r>
          </a:p>
          <a:p>
            <a:pPr marL="1371600" indent="-330200">
              <a:buSzPts val="1600"/>
              <a:buFont typeface="Arial"/>
              <a:buAutoNum type="arabicPeriod"/>
            </a:pPr>
            <a:r>
              <a:rPr lang="en-US" sz="1800" dirty="0"/>
              <a:t>Create an output that shows the change in distance of the ball throughout the simulation</a:t>
            </a:r>
          </a:p>
          <a:p>
            <a:pPr marL="1371600" indent="-330200">
              <a:buSzPts val="1600"/>
              <a:buFont typeface="Arial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034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Work</a:t>
            </a:r>
          </a:p>
        </p:txBody>
      </p:sp>
      <p:graphicFrame>
        <p:nvGraphicFramePr>
          <p:cNvPr id="3" name="Google Shape;84;p17">
            <a:extLst>
              <a:ext uri="{FF2B5EF4-FFF2-40B4-BE49-F238E27FC236}">
                <a16:creationId xmlns:a16="http://schemas.microsoft.com/office/drawing/2014/main" id="{BB5CAB04-E739-E3F8-FF99-1C9E16C57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182911"/>
              </p:ext>
            </p:extLst>
          </p:nvPr>
        </p:nvGraphicFramePr>
        <p:xfrm>
          <a:off x="595312" y="1431470"/>
          <a:ext cx="11001375" cy="41917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/>
                          </a:solidFill>
                        </a:rPr>
                        <a:t>Assignments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Kyle Rex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 Purchase all materials required for prototype: Motor, Arduino, Sensor, 5V Converter, Joints, and Cardboard.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 Create the physical initial prototype to be ready for testing: Build ramp, backboard, and motor arms. Setup motor and sensors. Setup Arduino Uno connections.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 Create MATLAB code to model the distance of the ball throughout the physical demonstration to compare with the output of the Simulink simulation.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563407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Vadansh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Shah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 Create Arduino code for prototype: Create Arduino code to control motor to balance ball.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 Configure all parts appropriately to test and make the initial prototype work: Debug, connect, and complete system.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 Improve initial prototype into a final prototype by improving design where required.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52302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Matthew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Travino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 Create an initial Simulink simulation to make sure modeling it is feasible.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 Create final Simulink simulation modeling the complete system.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 Create an output that shows the change in distance of the ball throughout the simulation trying to get it to match as closely as possible to the physical demonstration result.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00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1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graphicFrame>
        <p:nvGraphicFramePr>
          <p:cNvPr id="3" name="Google Shape;90;p18">
            <a:extLst>
              <a:ext uri="{FF2B5EF4-FFF2-40B4-BE49-F238E27FC236}">
                <a16:creationId xmlns:a16="http://schemas.microsoft.com/office/drawing/2014/main" id="{62B5E6D6-65C6-6429-BCB2-27536992C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718828"/>
              </p:ext>
            </p:extLst>
          </p:nvPr>
        </p:nvGraphicFramePr>
        <p:xfrm>
          <a:off x="609599" y="1463987"/>
          <a:ext cx="10963268" cy="43570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8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837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453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11019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Task #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TASK TITLE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TASK OWNER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START DATE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DUE DATE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Week 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WEEK 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WEEK 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W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S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S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M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W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R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S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S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M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1.1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47963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2.1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2.2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2.3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3.2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tx1"/>
                          </a:solidFill>
                        </a:rPr>
                        <a:t>3.3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97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4021-6E0C-3B4B-C4EC-4A9E51758FB9}"/>
              </a:ext>
            </a:extLst>
          </p:cNvPr>
          <p:cNvSpPr txBox="1">
            <a:spLocks/>
          </p:cNvSpPr>
          <p:nvPr/>
        </p:nvSpPr>
        <p:spPr>
          <a:xfrm>
            <a:off x="609600" y="518895"/>
            <a:ext cx="8221884" cy="492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02ED8-8E6F-0216-FA14-59A0459F09A3}"/>
              </a:ext>
            </a:extLst>
          </p:cNvPr>
          <p:cNvSpPr txBox="1"/>
          <p:nvPr/>
        </p:nvSpPr>
        <p:spPr>
          <a:xfrm>
            <a:off x="609600" y="1381691"/>
            <a:ext cx="109728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Working prototype that balances ball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Complete a working simulation that models the balls movement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Better understand how to model feedback control in mechanical systems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528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9f609d-0f72-41fa-aaee-0973b3077d0a">
      <Terms xmlns="http://schemas.microsoft.com/office/infopath/2007/PartnerControls"/>
    </lcf76f155ced4ddcb4097134ff3c332f>
    <TaxCatchAll xmlns="2e030e0f-5245-4dbf-9373-620ab9e7a3b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1B60D2A8DAD245BFF90DF54144CC7F" ma:contentTypeVersion="11" ma:contentTypeDescription="Create a new document." ma:contentTypeScope="" ma:versionID="0d2717a9e256dd37ac92a7f6341e5779">
  <xsd:schema xmlns:xsd="http://www.w3.org/2001/XMLSchema" xmlns:xs="http://www.w3.org/2001/XMLSchema" xmlns:p="http://schemas.microsoft.com/office/2006/metadata/properties" xmlns:ns2="919f609d-0f72-41fa-aaee-0973b3077d0a" xmlns:ns3="2e030e0f-5245-4dbf-9373-620ab9e7a3b5" targetNamespace="http://schemas.microsoft.com/office/2006/metadata/properties" ma:root="true" ma:fieldsID="54406ab0b8a0a5b96c8e4cdd5a8cdf81" ns2:_="" ns3:_="">
    <xsd:import namespace="919f609d-0f72-41fa-aaee-0973b3077d0a"/>
    <xsd:import namespace="2e030e0f-5245-4dbf-9373-620ab9e7a3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f609d-0f72-41fa-aaee-0973b3077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30e0f-5245-4dbf-9373-620ab9e7a3b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359eb11-74b8-4146-bc61-44de16a34bf3}" ma:internalName="TaxCatchAll" ma:showField="CatchAllData" ma:web="2e030e0f-5245-4dbf-9373-620ab9e7a3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B520E3-1E1B-4CF1-A68E-09E0BEA3B9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787A64-58FA-4259-8869-F55D5CB6E298}">
  <ds:schemaRefs>
    <ds:schemaRef ds:uri="http://schemas.microsoft.com/office/2006/metadata/properties"/>
    <ds:schemaRef ds:uri="http://schemas.microsoft.com/office/infopath/2007/PartnerControls"/>
    <ds:schemaRef ds:uri="919f609d-0f72-41fa-aaee-0973b3077d0a"/>
    <ds:schemaRef ds:uri="2e030e0f-5245-4dbf-9373-620ab9e7a3b5"/>
  </ds:schemaRefs>
</ds:datastoreItem>
</file>

<file path=customXml/itemProps3.xml><?xml version="1.0" encoding="utf-8"?>
<ds:datastoreItem xmlns:ds="http://schemas.openxmlformats.org/officeDocument/2006/customXml" ds:itemID="{BE21BED3-E86E-437F-A8AE-831699D52D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9f609d-0f72-41fa-aaee-0973b3077d0a"/>
    <ds:schemaRef ds:uri="2e030e0f-5245-4dbf-9373-620ab9e7a3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571</Words>
  <Application>Microsoft Office PowerPoint</Application>
  <PresentationFormat>Widescreen</PresentationFormat>
  <Paragraphs>109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Abdelrahman S</dc:creator>
  <cp:lastModifiedBy>Kyle Rex</cp:lastModifiedBy>
  <cp:revision>7</cp:revision>
  <dcterms:created xsi:type="dcterms:W3CDTF">2021-12-23T05:15:14Z</dcterms:created>
  <dcterms:modified xsi:type="dcterms:W3CDTF">2024-11-05T03:27:00Z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0x010100961B60D2A8DAD245BFF90DF54144CC7F</vt:lpwstr>
  </property>
</Properties>
</file>