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8"/>
  </p:notesMasterIdLst>
  <p:sldIdLst>
    <p:sldId id="256" r:id="rId2"/>
    <p:sldId id="259" r:id="rId3"/>
    <p:sldId id="260" r:id="rId4"/>
    <p:sldId id="268" r:id="rId5"/>
    <p:sldId id="262" r:id="rId6"/>
    <p:sldId id="264" r:id="rId7"/>
    <p:sldId id="261" r:id="rId8"/>
    <p:sldId id="263" r:id="rId9"/>
    <p:sldId id="265" r:id="rId10"/>
    <p:sldId id="267" r:id="rId11"/>
    <p:sldId id="269" r:id="rId12"/>
    <p:sldId id="266" r:id="rId13"/>
    <p:sldId id="270" r:id="rId14"/>
    <p:sldId id="271" r:id="rId15"/>
    <p:sldId id="257" r:id="rId16"/>
    <p:sldId id="25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 Yan" initials="JY" lastIdx="1" clrIdx="0">
    <p:extLst>
      <p:ext uri="{19B8F6BF-5375-455C-9EA6-DF929625EA0E}">
        <p15:presenceInfo xmlns:p15="http://schemas.microsoft.com/office/powerpoint/2012/main" userId="ca65725eb94552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85" autoAdjust="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 Yan" userId="ca65725eb945521b" providerId="LiveId" clId="{449CE511-B0D6-4BA3-937B-D024A0682C82}"/>
    <pc:docChg chg="undo redo custSel addSld delSld modSld">
      <pc:chgData name="JIA Yan" userId="ca65725eb945521b" providerId="LiveId" clId="{449CE511-B0D6-4BA3-937B-D024A0682C82}" dt="2021-09-22T14:16:34.952" v="1626" actId="20577"/>
      <pc:docMkLst>
        <pc:docMk/>
      </pc:docMkLst>
      <pc:sldChg chg="modSp mod">
        <pc:chgData name="JIA Yan" userId="ca65725eb945521b" providerId="LiveId" clId="{449CE511-B0D6-4BA3-937B-D024A0682C82}" dt="2021-09-22T14:16:34.952" v="1626" actId="20577"/>
        <pc:sldMkLst>
          <pc:docMk/>
          <pc:sldMk cId="911591410" sldId="256"/>
        </pc:sldMkLst>
        <pc:spChg chg="mod">
          <ac:chgData name="JIA Yan" userId="ca65725eb945521b" providerId="LiveId" clId="{449CE511-B0D6-4BA3-937B-D024A0682C82}" dt="2021-09-22T14:16:34.952" v="1626" actId="20577"/>
          <ac:spMkLst>
            <pc:docMk/>
            <pc:sldMk cId="911591410" sldId="256"/>
            <ac:spMk id="3" creationId="{2D5135F2-B4F5-4127-A593-D3CD6A68D9A0}"/>
          </ac:spMkLst>
        </pc:spChg>
      </pc:sldChg>
      <pc:sldChg chg="modSp mod">
        <pc:chgData name="JIA Yan" userId="ca65725eb945521b" providerId="LiveId" clId="{449CE511-B0D6-4BA3-937B-D024A0682C82}" dt="2021-09-22T09:36:54.495" v="178" actId="6549"/>
        <pc:sldMkLst>
          <pc:docMk/>
          <pc:sldMk cId="4216194430" sldId="259"/>
        </pc:sldMkLst>
        <pc:spChg chg="mod">
          <ac:chgData name="JIA Yan" userId="ca65725eb945521b" providerId="LiveId" clId="{449CE511-B0D6-4BA3-937B-D024A0682C82}" dt="2021-09-22T09:15:27.976" v="6" actId="20577"/>
          <ac:spMkLst>
            <pc:docMk/>
            <pc:sldMk cId="4216194430" sldId="259"/>
            <ac:spMk id="2" creationId="{624DEC56-D496-4B92-9E2C-7232D68DF69E}"/>
          </ac:spMkLst>
        </pc:spChg>
        <pc:spChg chg="mod">
          <ac:chgData name="JIA Yan" userId="ca65725eb945521b" providerId="LiveId" clId="{449CE511-B0D6-4BA3-937B-D024A0682C82}" dt="2021-09-22T09:36:54.495" v="178" actId="6549"/>
          <ac:spMkLst>
            <pc:docMk/>
            <pc:sldMk cId="4216194430" sldId="259"/>
            <ac:spMk id="3" creationId="{D3862EC9-6B55-4EA8-B7C1-0ABDB1CA2E96}"/>
          </ac:spMkLst>
        </pc:spChg>
      </pc:sldChg>
      <pc:sldChg chg="modSp mod">
        <pc:chgData name="JIA Yan" userId="ca65725eb945521b" providerId="LiveId" clId="{449CE511-B0D6-4BA3-937B-D024A0682C82}" dt="2021-09-22T09:37:22.749" v="180" actId="20577"/>
        <pc:sldMkLst>
          <pc:docMk/>
          <pc:sldMk cId="1461255517" sldId="260"/>
        </pc:sldMkLst>
        <pc:spChg chg="mod">
          <ac:chgData name="JIA Yan" userId="ca65725eb945521b" providerId="LiveId" clId="{449CE511-B0D6-4BA3-937B-D024A0682C82}" dt="2021-09-22T09:37:22.749" v="180" actId="20577"/>
          <ac:spMkLst>
            <pc:docMk/>
            <pc:sldMk cId="1461255517" sldId="260"/>
            <ac:spMk id="3" creationId="{56077255-0EFD-455C-BC8F-E05B69CBE860}"/>
          </ac:spMkLst>
        </pc:spChg>
      </pc:sldChg>
      <pc:sldChg chg="addSp delSp modSp mod">
        <pc:chgData name="JIA Yan" userId="ca65725eb945521b" providerId="LiveId" clId="{449CE511-B0D6-4BA3-937B-D024A0682C82}" dt="2021-09-22T09:42:02.971" v="214" actId="1076"/>
        <pc:sldMkLst>
          <pc:docMk/>
          <pc:sldMk cId="2968899531" sldId="261"/>
        </pc:sldMkLst>
        <pc:spChg chg="mod">
          <ac:chgData name="JIA Yan" userId="ca65725eb945521b" providerId="LiveId" clId="{449CE511-B0D6-4BA3-937B-D024A0682C82}" dt="2021-09-22T09:39:01.625" v="200" actId="20577"/>
          <ac:spMkLst>
            <pc:docMk/>
            <pc:sldMk cId="2968899531" sldId="261"/>
            <ac:spMk id="2" creationId="{D46604FA-9CBC-4132-9EA5-DC7BBDD57180}"/>
          </ac:spMkLst>
        </pc:spChg>
        <pc:spChg chg="del">
          <ac:chgData name="JIA Yan" userId="ca65725eb945521b" providerId="LiveId" clId="{449CE511-B0D6-4BA3-937B-D024A0682C82}" dt="2021-09-22T09:39:06.402" v="201" actId="478"/>
          <ac:spMkLst>
            <pc:docMk/>
            <pc:sldMk cId="2968899531" sldId="261"/>
            <ac:spMk id="3" creationId="{07E4AFC4-4A28-43D1-BD71-D640C0700006}"/>
          </ac:spMkLst>
        </pc:spChg>
        <pc:spChg chg="add mod">
          <ac:chgData name="JIA Yan" userId="ca65725eb945521b" providerId="LiveId" clId="{449CE511-B0D6-4BA3-937B-D024A0682C82}" dt="2021-09-22T09:42:02.971" v="214" actId="1076"/>
          <ac:spMkLst>
            <pc:docMk/>
            <pc:sldMk cId="2968899531" sldId="261"/>
            <ac:spMk id="14" creationId="{27C58C7D-66CB-4F9B-8414-FABEF59AA1FB}"/>
          </ac:spMkLst>
        </pc:spChg>
        <pc:grpChg chg="mod">
          <ac:chgData name="JIA Yan" userId="ca65725eb945521b" providerId="LiveId" clId="{449CE511-B0D6-4BA3-937B-D024A0682C82}" dt="2021-09-22T09:41:31.448" v="206" actId="1076"/>
          <ac:grpSpMkLst>
            <pc:docMk/>
            <pc:sldMk cId="2968899531" sldId="261"/>
            <ac:grpSpMk id="4" creationId="{EDFC6707-920F-4184-9D13-B77ED059FB6F}"/>
          </ac:grpSpMkLst>
        </pc:grpChg>
      </pc:sldChg>
      <pc:sldChg chg="modSp mod">
        <pc:chgData name="JIA Yan" userId="ca65725eb945521b" providerId="LiveId" clId="{449CE511-B0D6-4BA3-937B-D024A0682C82}" dt="2021-09-22T09:38:00.811" v="190" actId="20577"/>
        <pc:sldMkLst>
          <pc:docMk/>
          <pc:sldMk cId="1896193491" sldId="262"/>
        </pc:sldMkLst>
        <pc:spChg chg="mod">
          <ac:chgData name="JIA Yan" userId="ca65725eb945521b" providerId="LiveId" clId="{449CE511-B0D6-4BA3-937B-D024A0682C82}" dt="2021-09-22T09:38:00.811" v="190" actId="20577"/>
          <ac:spMkLst>
            <pc:docMk/>
            <pc:sldMk cId="1896193491" sldId="262"/>
            <ac:spMk id="3" creationId="{DEA95893-5023-451B-880E-02C3436511FE}"/>
          </ac:spMkLst>
        </pc:spChg>
      </pc:sldChg>
      <pc:sldChg chg="addSp delSp modSp mod chgLayout">
        <pc:chgData name="JIA Yan" userId="ca65725eb945521b" providerId="LiveId" clId="{449CE511-B0D6-4BA3-937B-D024A0682C82}" dt="2021-09-22T09:53:16.582" v="286" actId="14100"/>
        <pc:sldMkLst>
          <pc:docMk/>
          <pc:sldMk cId="1469976609" sldId="263"/>
        </pc:sldMkLst>
        <pc:spChg chg="del">
          <ac:chgData name="JIA Yan" userId="ca65725eb945521b" providerId="LiveId" clId="{449CE511-B0D6-4BA3-937B-D024A0682C82}" dt="2021-09-22T09:39:53.385" v="202" actId="478"/>
          <ac:spMkLst>
            <pc:docMk/>
            <pc:sldMk cId="1469976609" sldId="263"/>
            <ac:spMk id="2" creationId="{306D2131-8CB4-4472-89DC-753FC9C349C1}"/>
          </ac:spMkLst>
        </pc:spChg>
        <pc:spChg chg="del">
          <ac:chgData name="JIA Yan" userId="ca65725eb945521b" providerId="LiveId" clId="{449CE511-B0D6-4BA3-937B-D024A0682C82}" dt="2021-09-22T09:40:01.478" v="204" actId="478"/>
          <ac:spMkLst>
            <pc:docMk/>
            <pc:sldMk cId="1469976609" sldId="263"/>
            <ac:spMk id="3" creationId="{8C1E9C44-B76A-4EA7-992F-1B95A676BD6C}"/>
          </ac:spMkLst>
        </pc:spChg>
        <pc:spChg chg="mod">
          <ac:chgData name="JIA Yan" userId="ca65725eb945521b" providerId="LiveId" clId="{449CE511-B0D6-4BA3-937B-D024A0682C82}" dt="2021-09-22T09:43:38.356" v="220" actId="164"/>
          <ac:spMkLst>
            <pc:docMk/>
            <pc:sldMk cId="1469976609" sldId="263"/>
            <ac:spMk id="5" creationId="{74B08F9A-0933-4BEE-A0E4-FB40514A529A}"/>
          </ac:spMkLst>
        </pc:spChg>
        <pc:spChg chg="mod">
          <ac:chgData name="JIA Yan" userId="ca65725eb945521b" providerId="LiveId" clId="{449CE511-B0D6-4BA3-937B-D024A0682C82}" dt="2021-09-22T09:53:16.582" v="286" actId="14100"/>
          <ac:spMkLst>
            <pc:docMk/>
            <pc:sldMk cId="1469976609" sldId="263"/>
            <ac:spMk id="6" creationId="{EDBF0719-ADB7-4EB5-9490-67FF8B38CE29}"/>
          </ac:spMkLst>
        </pc:spChg>
        <pc:spChg chg="mod">
          <ac:chgData name="JIA Yan" userId="ca65725eb945521b" providerId="LiveId" clId="{449CE511-B0D6-4BA3-937B-D024A0682C82}" dt="2021-09-22T09:43:38.356" v="220" actId="164"/>
          <ac:spMkLst>
            <pc:docMk/>
            <pc:sldMk cId="1469976609" sldId="263"/>
            <ac:spMk id="7" creationId="{1A09BBCF-FBCF-47AE-9249-C1B660204B8D}"/>
          </ac:spMkLst>
        </pc:spChg>
        <pc:spChg chg="mod">
          <ac:chgData name="JIA Yan" userId="ca65725eb945521b" providerId="LiveId" clId="{449CE511-B0D6-4BA3-937B-D024A0682C82}" dt="2021-09-22T09:43:38.356" v="220" actId="164"/>
          <ac:spMkLst>
            <pc:docMk/>
            <pc:sldMk cId="1469976609" sldId="263"/>
            <ac:spMk id="8" creationId="{F2191614-851E-4411-9133-57D8C6891EA7}"/>
          </ac:spMkLst>
        </pc:spChg>
        <pc:spChg chg="mod">
          <ac:chgData name="JIA Yan" userId="ca65725eb945521b" providerId="LiveId" clId="{449CE511-B0D6-4BA3-937B-D024A0682C82}" dt="2021-09-22T09:45:02.884" v="250" actId="14100"/>
          <ac:spMkLst>
            <pc:docMk/>
            <pc:sldMk cId="1469976609" sldId="263"/>
            <ac:spMk id="9" creationId="{68BF7D74-2262-49FD-BDBC-2B4FA4A8A30F}"/>
          </ac:spMkLst>
        </pc:spChg>
        <pc:spChg chg="add mod ord">
          <ac:chgData name="JIA Yan" userId="ca65725eb945521b" providerId="LiveId" clId="{449CE511-B0D6-4BA3-937B-D024A0682C82}" dt="2021-09-22T09:44:08.513" v="227" actId="700"/>
          <ac:spMkLst>
            <pc:docMk/>
            <pc:sldMk cId="1469976609" sldId="263"/>
            <ac:spMk id="10" creationId="{8EDBA755-C581-4131-BDEF-0C82DD1A9F3D}"/>
          </ac:spMkLst>
        </pc:spChg>
        <pc:spChg chg="add del mod">
          <ac:chgData name="JIA Yan" userId="ca65725eb945521b" providerId="LiveId" clId="{449CE511-B0D6-4BA3-937B-D024A0682C82}" dt="2021-09-22T09:44:05.461" v="226" actId="767"/>
          <ac:spMkLst>
            <pc:docMk/>
            <pc:sldMk cId="1469976609" sldId="263"/>
            <ac:spMk id="12" creationId="{5094D4D7-4EC8-4D48-AE7E-5D0A070D7957}"/>
          </ac:spMkLst>
        </pc:spChg>
        <pc:spChg chg="add mod ord">
          <ac:chgData name="JIA Yan" userId="ca65725eb945521b" providerId="LiveId" clId="{449CE511-B0D6-4BA3-937B-D024A0682C82}" dt="2021-09-22T09:46:04.726" v="257" actId="14100"/>
          <ac:spMkLst>
            <pc:docMk/>
            <pc:sldMk cId="1469976609" sldId="263"/>
            <ac:spMk id="13" creationId="{E109484C-7CD1-4E60-932D-A7EF8190B2CD}"/>
          </ac:spMkLst>
        </pc:spChg>
        <pc:grpChg chg="add mod">
          <ac:chgData name="JIA Yan" userId="ca65725eb945521b" providerId="LiveId" clId="{449CE511-B0D6-4BA3-937B-D024A0682C82}" dt="2021-09-22T09:45:53.113" v="254" actId="14100"/>
          <ac:grpSpMkLst>
            <pc:docMk/>
            <pc:sldMk cId="1469976609" sldId="263"/>
            <ac:grpSpMk id="11" creationId="{A8C27506-8221-4D5F-9B51-3EACF081A2E7}"/>
          </ac:grpSpMkLst>
        </pc:grpChg>
        <pc:picChg chg="add del mod">
          <ac:chgData name="JIA Yan" userId="ca65725eb945521b" providerId="LiveId" clId="{449CE511-B0D6-4BA3-937B-D024A0682C82}" dt="2021-09-22T09:43:38.356" v="220" actId="164"/>
          <ac:picMkLst>
            <pc:docMk/>
            <pc:sldMk cId="1469976609" sldId="263"/>
            <ac:picMk id="4" creationId="{A7ED2E5F-A491-4756-885B-31F528803FFF}"/>
          </ac:picMkLst>
        </pc:picChg>
      </pc:sldChg>
      <pc:sldChg chg="modSp mod">
        <pc:chgData name="JIA Yan" userId="ca65725eb945521b" providerId="LiveId" clId="{449CE511-B0D6-4BA3-937B-D024A0682C82}" dt="2021-09-22T09:38:13.098" v="193" actId="1076"/>
        <pc:sldMkLst>
          <pc:docMk/>
          <pc:sldMk cId="1016095430" sldId="264"/>
        </pc:sldMkLst>
        <pc:picChg chg="mod">
          <ac:chgData name="JIA Yan" userId="ca65725eb945521b" providerId="LiveId" clId="{449CE511-B0D6-4BA3-937B-D024A0682C82}" dt="2021-09-22T09:38:13.098" v="193" actId="1076"/>
          <ac:picMkLst>
            <pc:docMk/>
            <pc:sldMk cId="1016095430" sldId="264"/>
            <ac:picMk id="5" creationId="{5EDBF3A4-3DAD-4123-A52C-76A6C075FD57}"/>
          </ac:picMkLst>
        </pc:picChg>
      </pc:sldChg>
      <pc:sldChg chg="addSp delSp modSp mod">
        <pc:chgData name="JIA Yan" userId="ca65725eb945521b" providerId="LiveId" clId="{449CE511-B0D6-4BA3-937B-D024A0682C82}" dt="2021-09-22T10:26:02.781" v="1350" actId="1076"/>
        <pc:sldMkLst>
          <pc:docMk/>
          <pc:sldMk cId="1259876901" sldId="265"/>
        </pc:sldMkLst>
        <pc:spChg chg="mod">
          <ac:chgData name="JIA Yan" userId="ca65725eb945521b" providerId="LiveId" clId="{449CE511-B0D6-4BA3-937B-D024A0682C82}" dt="2021-09-22T09:46:50.741" v="258"/>
          <ac:spMkLst>
            <pc:docMk/>
            <pc:sldMk cId="1259876901" sldId="265"/>
            <ac:spMk id="2" creationId="{38794044-7643-47CE-9DF5-5F3C2F5EF747}"/>
          </ac:spMkLst>
        </pc:spChg>
        <pc:spChg chg="mod">
          <ac:chgData name="JIA Yan" userId="ca65725eb945521b" providerId="LiveId" clId="{449CE511-B0D6-4BA3-937B-D024A0682C82}" dt="2021-09-22T09:47:01.850" v="270" actId="20577"/>
          <ac:spMkLst>
            <pc:docMk/>
            <pc:sldMk cId="1259876901" sldId="265"/>
            <ac:spMk id="3" creationId="{976D5ECF-E30C-4595-BE57-ADFA772A9525}"/>
          </ac:spMkLst>
        </pc:spChg>
        <pc:spChg chg="add mod">
          <ac:chgData name="JIA Yan" userId="ca65725eb945521b" providerId="LiveId" clId="{449CE511-B0D6-4BA3-937B-D024A0682C82}" dt="2021-09-22T09:48:08.422" v="273"/>
          <ac:spMkLst>
            <pc:docMk/>
            <pc:sldMk cId="1259876901" sldId="265"/>
            <ac:spMk id="7" creationId="{017F8CE4-6026-4172-A069-F9956876A273}"/>
          </ac:spMkLst>
        </pc:spChg>
        <pc:spChg chg="add mod">
          <ac:chgData name="JIA Yan" userId="ca65725eb945521b" providerId="LiveId" clId="{449CE511-B0D6-4BA3-937B-D024A0682C82}" dt="2021-09-22T09:48:08.422" v="273"/>
          <ac:spMkLst>
            <pc:docMk/>
            <pc:sldMk cId="1259876901" sldId="265"/>
            <ac:spMk id="8" creationId="{4514E328-B887-4EBA-A21A-B0A3E134FE11}"/>
          </ac:spMkLst>
        </pc:spChg>
        <pc:spChg chg="add mod">
          <ac:chgData name="JIA Yan" userId="ca65725eb945521b" providerId="LiveId" clId="{449CE511-B0D6-4BA3-937B-D024A0682C82}" dt="2021-09-22T09:48:08.422" v="273"/>
          <ac:spMkLst>
            <pc:docMk/>
            <pc:sldMk cId="1259876901" sldId="265"/>
            <ac:spMk id="9" creationId="{2D4B8343-283B-4E65-823A-C286CDA56AE8}"/>
          </ac:spMkLst>
        </pc:spChg>
        <pc:spChg chg="add mod">
          <ac:chgData name="JIA Yan" userId="ca65725eb945521b" providerId="LiveId" clId="{449CE511-B0D6-4BA3-937B-D024A0682C82}" dt="2021-09-22T09:48:08.422" v="273"/>
          <ac:spMkLst>
            <pc:docMk/>
            <pc:sldMk cId="1259876901" sldId="265"/>
            <ac:spMk id="10" creationId="{D0DA776F-C25F-4DA0-A9DF-A00F59D62165}"/>
          </ac:spMkLst>
        </pc:spChg>
        <pc:grpChg chg="add mod">
          <ac:chgData name="JIA Yan" userId="ca65725eb945521b" providerId="LiveId" clId="{449CE511-B0D6-4BA3-937B-D024A0682C82}" dt="2021-09-22T10:26:02.781" v="1350" actId="1076"/>
          <ac:grpSpMkLst>
            <pc:docMk/>
            <pc:sldMk cId="1259876901" sldId="265"/>
            <ac:grpSpMk id="5" creationId="{B8450BF4-0183-4877-9A70-5EFE181C9998}"/>
          </ac:grpSpMkLst>
        </pc:grpChg>
        <pc:picChg chg="del mod">
          <ac:chgData name="JIA Yan" userId="ca65725eb945521b" providerId="LiveId" clId="{449CE511-B0D6-4BA3-937B-D024A0682C82}" dt="2021-09-22T10:25:44.070" v="1344" actId="21"/>
          <ac:picMkLst>
            <pc:docMk/>
            <pc:sldMk cId="1259876901" sldId="265"/>
            <ac:picMk id="4" creationId="{7977EC2E-D078-4ACB-98D0-B46DF9DF3E52}"/>
          </ac:picMkLst>
        </pc:picChg>
        <pc:picChg chg="add mod">
          <ac:chgData name="JIA Yan" userId="ca65725eb945521b" providerId="LiveId" clId="{449CE511-B0D6-4BA3-937B-D024A0682C82}" dt="2021-09-22T09:48:08.422" v="273"/>
          <ac:picMkLst>
            <pc:docMk/>
            <pc:sldMk cId="1259876901" sldId="265"/>
            <ac:picMk id="6" creationId="{3B8DC8BC-00E2-4EC3-AE95-9CF2EAECEBDC}"/>
          </ac:picMkLst>
        </pc:picChg>
        <pc:picChg chg="add mod">
          <ac:chgData name="JIA Yan" userId="ca65725eb945521b" providerId="LiveId" clId="{449CE511-B0D6-4BA3-937B-D024A0682C82}" dt="2021-09-22T09:53:22.711" v="288"/>
          <ac:picMkLst>
            <pc:docMk/>
            <pc:sldMk cId="1259876901" sldId="265"/>
            <ac:picMk id="11" creationId="{E7E33548-6EEF-4A1D-9D50-77899EC43489}"/>
          </ac:picMkLst>
        </pc:picChg>
      </pc:sldChg>
      <pc:sldChg chg="addSp delSp modSp new mod chgLayout">
        <pc:chgData name="JIA Yan" userId="ca65725eb945521b" providerId="LiveId" clId="{449CE511-B0D6-4BA3-937B-D024A0682C82}" dt="2021-09-22T10:27:06.473" v="1356" actId="255"/>
        <pc:sldMkLst>
          <pc:docMk/>
          <pc:sldMk cId="1711267256" sldId="266"/>
        </pc:sldMkLst>
        <pc:spChg chg="del">
          <ac:chgData name="JIA Yan" userId="ca65725eb945521b" providerId="LiveId" clId="{449CE511-B0D6-4BA3-937B-D024A0682C82}" dt="2021-09-22T09:55:27.396" v="317" actId="700"/>
          <ac:spMkLst>
            <pc:docMk/>
            <pc:sldMk cId="1711267256" sldId="266"/>
            <ac:spMk id="2" creationId="{87AA41DE-9FDF-4185-BFD2-1E448D479FAA}"/>
          </ac:spMkLst>
        </pc:spChg>
        <pc:spChg chg="del">
          <ac:chgData name="JIA Yan" userId="ca65725eb945521b" providerId="LiveId" clId="{449CE511-B0D6-4BA3-937B-D024A0682C82}" dt="2021-09-22T09:55:27.396" v="317" actId="700"/>
          <ac:spMkLst>
            <pc:docMk/>
            <pc:sldMk cId="1711267256" sldId="266"/>
            <ac:spMk id="3" creationId="{8AC7B234-EA4F-49E7-AE4C-E28E9F9A44A1}"/>
          </ac:spMkLst>
        </pc:spChg>
        <pc:spChg chg="add mod ord">
          <ac:chgData name="JIA Yan" userId="ca65725eb945521b" providerId="LiveId" clId="{449CE511-B0D6-4BA3-937B-D024A0682C82}" dt="2021-09-22T09:55:32.237" v="334" actId="20577"/>
          <ac:spMkLst>
            <pc:docMk/>
            <pc:sldMk cId="1711267256" sldId="266"/>
            <ac:spMk id="4" creationId="{C7876DE2-DADE-4511-B313-82BCE0441E6C}"/>
          </ac:spMkLst>
        </pc:spChg>
        <pc:spChg chg="add mod ord">
          <ac:chgData name="JIA Yan" userId="ca65725eb945521b" providerId="LiveId" clId="{449CE511-B0D6-4BA3-937B-D024A0682C82}" dt="2021-09-22T10:27:06.473" v="1356" actId="255"/>
          <ac:spMkLst>
            <pc:docMk/>
            <pc:sldMk cId="1711267256" sldId="266"/>
            <ac:spMk id="5" creationId="{5BDBE0EE-086B-4FD2-9C3E-F62459911EB1}"/>
          </ac:spMkLst>
        </pc:spChg>
      </pc:sldChg>
      <pc:sldChg chg="addSp delSp modSp add mod">
        <pc:chgData name="JIA Yan" userId="ca65725eb945521b" providerId="LiveId" clId="{449CE511-B0D6-4BA3-937B-D024A0682C82}" dt="2021-09-22T09:53:52.836" v="316" actId="1076"/>
        <pc:sldMkLst>
          <pc:docMk/>
          <pc:sldMk cId="3032232741" sldId="267"/>
        </pc:sldMkLst>
        <pc:spChg chg="mod">
          <ac:chgData name="JIA Yan" userId="ca65725eb945521b" providerId="LiveId" clId="{449CE511-B0D6-4BA3-937B-D024A0682C82}" dt="2021-09-22T09:53:37.657" v="308" actId="20577"/>
          <ac:spMkLst>
            <pc:docMk/>
            <pc:sldMk cId="3032232741" sldId="267"/>
            <ac:spMk id="3" creationId="{976D5ECF-E30C-4595-BE57-ADFA772A9525}"/>
          </ac:spMkLst>
        </pc:spChg>
        <pc:grpChg chg="del">
          <ac:chgData name="JIA Yan" userId="ca65725eb945521b" providerId="LiveId" clId="{449CE511-B0D6-4BA3-937B-D024A0682C82}" dt="2021-09-22T09:53:29.326" v="291" actId="478"/>
          <ac:grpSpMkLst>
            <pc:docMk/>
            <pc:sldMk cId="3032232741" sldId="267"/>
            <ac:grpSpMk id="5" creationId="{B8450BF4-0183-4877-9A70-5EFE181C9998}"/>
          </ac:grpSpMkLst>
        </pc:grpChg>
        <pc:picChg chg="del">
          <ac:chgData name="JIA Yan" userId="ca65725eb945521b" providerId="LiveId" clId="{449CE511-B0D6-4BA3-937B-D024A0682C82}" dt="2021-09-22T09:53:28.840" v="290" actId="478"/>
          <ac:picMkLst>
            <pc:docMk/>
            <pc:sldMk cId="3032232741" sldId="267"/>
            <ac:picMk id="4" creationId="{7977EC2E-D078-4ACB-98D0-B46DF9DF3E52}"/>
          </ac:picMkLst>
        </pc:picChg>
        <pc:picChg chg="add mod">
          <ac:chgData name="JIA Yan" userId="ca65725eb945521b" providerId="LiveId" clId="{449CE511-B0D6-4BA3-937B-D024A0682C82}" dt="2021-09-22T09:53:52.836" v="316" actId="1076"/>
          <ac:picMkLst>
            <pc:docMk/>
            <pc:sldMk cId="3032232741" sldId="267"/>
            <ac:picMk id="11" creationId="{0742D13E-5B07-49D1-93C3-5D4B0342736B}"/>
          </ac:picMkLst>
        </pc:picChg>
      </pc:sldChg>
      <pc:sldChg chg="add del">
        <pc:chgData name="JIA Yan" userId="ca65725eb945521b" providerId="LiveId" clId="{449CE511-B0D6-4BA3-937B-D024A0682C82}" dt="2021-09-22T09:53:39.719" v="310"/>
        <pc:sldMkLst>
          <pc:docMk/>
          <pc:sldMk cId="2207528084" sldId="268"/>
        </pc:sldMkLst>
      </pc:sldChg>
      <pc:sldChg chg="modSp new mod">
        <pc:chgData name="JIA Yan" userId="ca65725eb945521b" providerId="LiveId" clId="{449CE511-B0D6-4BA3-937B-D024A0682C82}" dt="2021-09-22T10:01:00.836" v="617" actId="20577"/>
        <pc:sldMkLst>
          <pc:docMk/>
          <pc:sldMk cId="3045265211" sldId="268"/>
        </pc:sldMkLst>
        <pc:spChg chg="mod">
          <ac:chgData name="JIA Yan" userId="ca65725eb945521b" providerId="LiveId" clId="{449CE511-B0D6-4BA3-937B-D024A0682C82}" dt="2021-09-22T09:58:51.693" v="374" actId="20577"/>
          <ac:spMkLst>
            <pc:docMk/>
            <pc:sldMk cId="3045265211" sldId="268"/>
            <ac:spMk id="2" creationId="{31EFB98A-67AC-430D-BF31-B1FB4E722254}"/>
          </ac:spMkLst>
        </pc:spChg>
        <pc:spChg chg="mod">
          <ac:chgData name="JIA Yan" userId="ca65725eb945521b" providerId="LiveId" clId="{449CE511-B0D6-4BA3-937B-D024A0682C82}" dt="2021-09-22T10:01:00.836" v="617" actId="20577"/>
          <ac:spMkLst>
            <pc:docMk/>
            <pc:sldMk cId="3045265211" sldId="268"/>
            <ac:spMk id="3" creationId="{37B2550B-360A-412A-B69F-1D708CBCD8F5}"/>
          </ac:spMkLst>
        </pc:spChg>
      </pc:sldChg>
      <pc:sldChg chg="addSp delSp modSp new mod">
        <pc:chgData name="JIA Yan" userId="ca65725eb945521b" providerId="LiveId" clId="{449CE511-B0D6-4BA3-937B-D024A0682C82}" dt="2021-09-22T10:10:03.145" v="894" actId="1076"/>
        <pc:sldMkLst>
          <pc:docMk/>
          <pc:sldMk cId="113206715" sldId="269"/>
        </pc:sldMkLst>
        <pc:spChg chg="mod">
          <ac:chgData name="JIA Yan" userId="ca65725eb945521b" providerId="LiveId" clId="{449CE511-B0D6-4BA3-937B-D024A0682C82}" dt="2021-09-22T10:09:19.693" v="891"/>
          <ac:spMkLst>
            <pc:docMk/>
            <pc:sldMk cId="113206715" sldId="269"/>
            <ac:spMk id="2" creationId="{91DDAF2E-4479-4962-9375-A08F9ECFE233}"/>
          </ac:spMkLst>
        </pc:spChg>
        <pc:spChg chg="del">
          <ac:chgData name="JIA Yan" userId="ca65725eb945521b" providerId="LiveId" clId="{449CE511-B0D6-4BA3-937B-D024A0682C82}" dt="2021-09-22T10:10:01.864" v="892"/>
          <ac:spMkLst>
            <pc:docMk/>
            <pc:sldMk cId="113206715" sldId="269"/>
            <ac:spMk id="3" creationId="{139D6EC5-5F69-41BC-AAE2-B4261852F2A7}"/>
          </ac:spMkLst>
        </pc:spChg>
        <pc:picChg chg="add mod">
          <ac:chgData name="JIA Yan" userId="ca65725eb945521b" providerId="LiveId" clId="{449CE511-B0D6-4BA3-937B-D024A0682C82}" dt="2021-09-22T10:10:03.145" v="894" actId="1076"/>
          <ac:picMkLst>
            <pc:docMk/>
            <pc:sldMk cId="113206715" sldId="269"/>
            <ac:picMk id="4" creationId="{86C38C38-CE17-48FE-A520-46CFD80E0E1A}"/>
          </ac:picMkLst>
        </pc:picChg>
      </pc:sldChg>
      <pc:sldChg chg="addSp delSp modSp new mod">
        <pc:chgData name="JIA Yan" userId="ca65725eb945521b" providerId="LiveId" clId="{449CE511-B0D6-4BA3-937B-D024A0682C82}" dt="2021-09-22T10:25:52.931" v="1347" actId="1076"/>
        <pc:sldMkLst>
          <pc:docMk/>
          <pc:sldMk cId="3751574921" sldId="270"/>
        </pc:sldMkLst>
        <pc:spChg chg="mod">
          <ac:chgData name="JIA Yan" userId="ca65725eb945521b" providerId="LiveId" clId="{449CE511-B0D6-4BA3-937B-D024A0682C82}" dt="2021-09-22T10:13:59.617" v="913" actId="20577"/>
          <ac:spMkLst>
            <pc:docMk/>
            <pc:sldMk cId="3751574921" sldId="270"/>
            <ac:spMk id="2" creationId="{1966DCF2-9D06-4CE2-A466-0550F122C98A}"/>
          </ac:spMkLst>
        </pc:spChg>
        <pc:spChg chg="mod">
          <ac:chgData name="JIA Yan" userId="ca65725eb945521b" providerId="LiveId" clId="{449CE511-B0D6-4BA3-937B-D024A0682C82}" dt="2021-09-22T10:24:59.742" v="1343" actId="20577"/>
          <ac:spMkLst>
            <pc:docMk/>
            <pc:sldMk cId="3751574921" sldId="270"/>
            <ac:spMk id="3" creationId="{66BC2613-E9AA-4D5F-B970-0DC22FB24D0D}"/>
          </ac:spMkLst>
        </pc:spChg>
        <pc:picChg chg="add del mod">
          <ac:chgData name="JIA Yan" userId="ca65725eb945521b" providerId="LiveId" clId="{449CE511-B0D6-4BA3-937B-D024A0682C82}" dt="2021-09-22T10:21:40.278" v="1232" actId="478"/>
          <ac:picMkLst>
            <pc:docMk/>
            <pc:sldMk cId="3751574921" sldId="270"/>
            <ac:picMk id="4" creationId="{006186CA-CA1B-42B6-9CCF-592C3CB10DD8}"/>
          </ac:picMkLst>
        </pc:picChg>
        <pc:picChg chg="add mod">
          <ac:chgData name="JIA Yan" userId="ca65725eb945521b" providerId="LiveId" clId="{449CE511-B0D6-4BA3-937B-D024A0682C82}" dt="2021-09-22T10:24:00.135" v="1240" actId="1076"/>
          <ac:picMkLst>
            <pc:docMk/>
            <pc:sldMk cId="3751574921" sldId="270"/>
            <ac:picMk id="5" creationId="{23A069A2-C3A2-487D-80C2-08C8CE3169F0}"/>
          </ac:picMkLst>
        </pc:picChg>
        <pc:picChg chg="add del mod">
          <ac:chgData name="JIA Yan" userId="ca65725eb945521b" providerId="LiveId" clId="{449CE511-B0D6-4BA3-937B-D024A0682C82}" dt="2021-09-22T10:20:31.842" v="1211" actId="478"/>
          <ac:picMkLst>
            <pc:docMk/>
            <pc:sldMk cId="3751574921" sldId="270"/>
            <ac:picMk id="6" creationId="{2FBFB5D1-81B5-4139-92A7-6AC6DBE13CAC}"/>
          </ac:picMkLst>
        </pc:picChg>
        <pc:picChg chg="add mod">
          <ac:chgData name="JIA Yan" userId="ca65725eb945521b" providerId="LiveId" clId="{449CE511-B0D6-4BA3-937B-D024A0682C82}" dt="2021-09-22T10:24:01.923" v="1241" actId="1076"/>
          <ac:picMkLst>
            <pc:docMk/>
            <pc:sldMk cId="3751574921" sldId="270"/>
            <ac:picMk id="7" creationId="{5DBA75F0-AEAF-44CD-948C-704BBF65572B}"/>
          </ac:picMkLst>
        </pc:picChg>
        <pc:picChg chg="add mod">
          <ac:chgData name="JIA Yan" userId="ca65725eb945521b" providerId="LiveId" clId="{449CE511-B0D6-4BA3-937B-D024A0682C82}" dt="2021-09-22T10:25:52.931" v="1347" actId="1076"/>
          <ac:picMkLst>
            <pc:docMk/>
            <pc:sldMk cId="3751574921" sldId="270"/>
            <ac:picMk id="8" creationId="{A36FC094-0EE1-40C4-8F17-56D636362FAA}"/>
          </ac:picMkLst>
        </pc:picChg>
      </pc:sldChg>
      <pc:sldChg chg="modSp new mod">
        <pc:chgData name="JIA Yan" userId="ca65725eb945521b" providerId="LiveId" clId="{449CE511-B0D6-4BA3-937B-D024A0682C82}" dt="2021-09-22T12:40:38.777" v="1607" actId="20577"/>
        <pc:sldMkLst>
          <pc:docMk/>
          <pc:sldMk cId="931349320" sldId="271"/>
        </pc:sldMkLst>
        <pc:spChg chg="mod">
          <ac:chgData name="JIA Yan" userId="ca65725eb945521b" providerId="LiveId" clId="{449CE511-B0D6-4BA3-937B-D024A0682C82}" dt="2021-09-22T10:27:30.558" v="1374" actId="20577"/>
          <ac:spMkLst>
            <pc:docMk/>
            <pc:sldMk cId="931349320" sldId="271"/>
            <ac:spMk id="2" creationId="{BF3F9FCC-9717-4D9F-BE3D-83F7DAF9C68F}"/>
          </ac:spMkLst>
        </pc:spChg>
        <pc:spChg chg="mod">
          <ac:chgData name="JIA Yan" userId="ca65725eb945521b" providerId="LiveId" clId="{449CE511-B0D6-4BA3-937B-D024A0682C82}" dt="2021-09-22T12:40:38.777" v="1607" actId="20577"/>
          <ac:spMkLst>
            <pc:docMk/>
            <pc:sldMk cId="931349320" sldId="271"/>
            <ac:spMk id="3" creationId="{AF9DEB14-6304-4AA7-86C1-F4CC50454FE5}"/>
          </ac:spMkLst>
        </pc:spChg>
      </pc:sldChg>
    </pc:docChg>
  </pc:docChgLst>
  <pc:docChgLst>
    <pc:chgData name="JIA Yan" userId="ca65725eb945521b" providerId="LiveId" clId="{8F99C6B6-BCFB-4290-9AAF-51D34BAD0D89}"/>
    <pc:docChg chg="undo redo custSel addSld modSld sldOrd modMainMaster">
      <pc:chgData name="JIA Yan" userId="ca65725eb945521b" providerId="LiveId" clId="{8F99C6B6-BCFB-4290-9AAF-51D34BAD0D89}" dt="2021-09-13T08:02:42.477" v="1995" actId="1076"/>
      <pc:docMkLst>
        <pc:docMk/>
      </pc:docMkLst>
      <pc:sldChg chg="addSp modSp new mod">
        <pc:chgData name="JIA Yan" userId="ca65725eb945521b" providerId="LiveId" clId="{8F99C6B6-BCFB-4290-9AAF-51D34BAD0D89}" dt="2021-09-13T07:26:20.488" v="1002" actId="20577"/>
        <pc:sldMkLst>
          <pc:docMk/>
          <pc:sldMk cId="911591410" sldId="256"/>
        </pc:sldMkLst>
        <pc:spChg chg="mod">
          <ac:chgData name="JIA Yan" userId="ca65725eb945521b" providerId="LiveId" clId="{8F99C6B6-BCFB-4290-9AAF-51D34BAD0D89}" dt="2021-08-09T08:31:16.239" v="109"/>
          <ac:spMkLst>
            <pc:docMk/>
            <pc:sldMk cId="911591410" sldId="256"/>
            <ac:spMk id="2" creationId="{27721F52-3B7B-4714-BA5F-983B7EF1BBCB}"/>
          </ac:spMkLst>
        </pc:spChg>
        <pc:spChg chg="mod">
          <ac:chgData name="JIA Yan" userId="ca65725eb945521b" providerId="LiveId" clId="{8F99C6B6-BCFB-4290-9AAF-51D34BAD0D89}" dt="2021-09-13T07:26:20.488" v="1002" actId="20577"/>
          <ac:spMkLst>
            <pc:docMk/>
            <pc:sldMk cId="911591410" sldId="256"/>
            <ac:spMk id="3" creationId="{2D5135F2-B4F5-4127-A593-D3CD6A68D9A0}"/>
          </ac:spMkLst>
        </pc:spChg>
        <pc:spChg chg="add mod">
          <ac:chgData name="JIA Yan" userId="ca65725eb945521b" providerId="LiveId" clId="{8F99C6B6-BCFB-4290-9AAF-51D34BAD0D89}" dt="2021-09-13T07:05:53.658" v="546"/>
          <ac:spMkLst>
            <pc:docMk/>
            <pc:sldMk cId="911591410" sldId="256"/>
            <ac:spMk id="4" creationId="{2CCF3D20-7EC7-4F8B-8EF8-8EBEEAC939C2}"/>
          </ac:spMkLst>
        </pc:spChg>
      </pc:sldChg>
      <pc:sldChg chg="modSp new mod">
        <pc:chgData name="JIA Yan" userId="ca65725eb945521b" providerId="LiveId" clId="{8F99C6B6-BCFB-4290-9AAF-51D34BAD0D89}" dt="2021-08-09T08:31:16.239" v="109"/>
        <pc:sldMkLst>
          <pc:docMk/>
          <pc:sldMk cId="3554172637" sldId="257"/>
        </pc:sldMkLst>
        <pc:spChg chg="mod">
          <ac:chgData name="JIA Yan" userId="ca65725eb945521b" providerId="LiveId" clId="{8F99C6B6-BCFB-4290-9AAF-51D34BAD0D89}" dt="2021-08-09T08:31:16.239" v="109"/>
          <ac:spMkLst>
            <pc:docMk/>
            <pc:sldMk cId="3554172637" sldId="257"/>
            <ac:spMk id="2" creationId="{B61AEA52-4B19-43C5-8D30-8AA20F05B797}"/>
          </ac:spMkLst>
        </pc:spChg>
        <pc:spChg chg="mod">
          <ac:chgData name="JIA Yan" userId="ca65725eb945521b" providerId="LiveId" clId="{8F99C6B6-BCFB-4290-9AAF-51D34BAD0D89}" dt="2021-08-09T08:31:16.239" v="109"/>
          <ac:spMkLst>
            <pc:docMk/>
            <pc:sldMk cId="3554172637" sldId="257"/>
            <ac:spMk id="3" creationId="{56077255-0EFD-455C-BC8F-E05B69CBE860}"/>
          </ac:spMkLst>
        </pc:spChg>
      </pc:sldChg>
      <pc:sldChg chg="addSp delSp modSp new mod modClrScheme chgLayout">
        <pc:chgData name="JIA Yan" userId="ca65725eb945521b" providerId="LiveId" clId="{8F99C6B6-BCFB-4290-9AAF-51D34BAD0D89}" dt="2021-08-09T08:35:32.958" v="471" actId="20577"/>
        <pc:sldMkLst>
          <pc:docMk/>
          <pc:sldMk cId="455544628" sldId="258"/>
        </pc:sldMkLst>
        <pc:spChg chg="del">
          <ac:chgData name="JIA Yan" userId="ca65725eb945521b" providerId="LiveId" clId="{8F99C6B6-BCFB-4290-9AAF-51D34BAD0D89}" dt="2021-08-09T08:31:10.305" v="107" actId="700"/>
          <ac:spMkLst>
            <pc:docMk/>
            <pc:sldMk cId="455544628" sldId="258"/>
            <ac:spMk id="2" creationId="{29968F9D-BF15-4CF5-979F-CBEC5E36759E}"/>
          </ac:spMkLst>
        </pc:spChg>
        <pc:spChg chg="del">
          <ac:chgData name="JIA Yan" userId="ca65725eb945521b" providerId="LiveId" clId="{8F99C6B6-BCFB-4290-9AAF-51D34BAD0D89}" dt="2021-08-09T08:31:10.305" v="107" actId="700"/>
          <ac:spMkLst>
            <pc:docMk/>
            <pc:sldMk cId="455544628" sldId="258"/>
            <ac:spMk id="3" creationId="{043E46C4-B6A4-41AE-924B-9A7B59DB0282}"/>
          </ac:spMkLst>
        </pc:spChg>
        <pc:spChg chg="add del mod ord">
          <ac:chgData name="JIA Yan" userId="ca65725eb945521b" providerId="LiveId" clId="{8F99C6B6-BCFB-4290-9AAF-51D34BAD0D89}" dt="2021-08-09T08:31:22.386" v="110" actId="700"/>
          <ac:spMkLst>
            <pc:docMk/>
            <pc:sldMk cId="455544628" sldId="258"/>
            <ac:spMk id="4" creationId="{11796CFA-0669-4932-BFE6-138000A3FD59}"/>
          </ac:spMkLst>
        </pc:spChg>
        <pc:spChg chg="add del mod ord">
          <ac:chgData name="JIA Yan" userId="ca65725eb945521b" providerId="LiveId" clId="{8F99C6B6-BCFB-4290-9AAF-51D34BAD0D89}" dt="2021-08-09T08:31:22.386" v="110" actId="700"/>
          <ac:spMkLst>
            <pc:docMk/>
            <pc:sldMk cId="455544628" sldId="258"/>
            <ac:spMk id="5" creationId="{8FC82E49-02BC-494A-9462-EF8B48BBD803}"/>
          </ac:spMkLst>
        </pc:spChg>
        <pc:spChg chg="add mod ord">
          <ac:chgData name="JIA Yan" userId="ca65725eb945521b" providerId="LiveId" clId="{8F99C6B6-BCFB-4290-9AAF-51D34BAD0D89}" dt="2021-08-09T08:31:22.386" v="110" actId="700"/>
          <ac:spMkLst>
            <pc:docMk/>
            <pc:sldMk cId="455544628" sldId="258"/>
            <ac:spMk id="6" creationId="{50BF8257-5872-4E12-9396-90411D82C764}"/>
          </ac:spMkLst>
        </pc:spChg>
        <pc:spChg chg="add mod ord">
          <ac:chgData name="JIA Yan" userId="ca65725eb945521b" providerId="LiveId" clId="{8F99C6B6-BCFB-4290-9AAF-51D34BAD0D89}" dt="2021-08-09T08:35:32.958" v="471" actId="20577"/>
          <ac:spMkLst>
            <pc:docMk/>
            <pc:sldMk cId="455544628" sldId="258"/>
            <ac:spMk id="7" creationId="{4EF5984E-66F9-4B1C-91EA-7A95C1FC080F}"/>
          </ac:spMkLst>
        </pc:spChg>
      </pc:sldChg>
      <pc:sldChg chg="modSp new mod">
        <pc:chgData name="JIA Yan" userId="ca65725eb945521b" providerId="LiveId" clId="{8F99C6B6-BCFB-4290-9AAF-51D34BAD0D89}" dt="2021-09-13T07:28:42.762" v="1191" actId="27636"/>
        <pc:sldMkLst>
          <pc:docMk/>
          <pc:sldMk cId="4216194430" sldId="259"/>
        </pc:sldMkLst>
        <pc:spChg chg="mod">
          <ac:chgData name="JIA Yan" userId="ca65725eb945521b" providerId="LiveId" clId="{8F99C6B6-BCFB-4290-9AAF-51D34BAD0D89}" dt="2021-09-13T07:05:33.121" v="545" actId="20577"/>
          <ac:spMkLst>
            <pc:docMk/>
            <pc:sldMk cId="4216194430" sldId="259"/>
            <ac:spMk id="2" creationId="{624DEC56-D496-4B92-9E2C-7232D68DF69E}"/>
          </ac:spMkLst>
        </pc:spChg>
        <pc:spChg chg="mod">
          <ac:chgData name="JIA Yan" userId="ca65725eb945521b" providerId="LiveId" clId="{8F99C6B6-BCFB-4290-9AAF-51D34BAD0D89}" dt="2021-09-13T07:28:42.762" v="1191" actId="27636"/>
          <ac:spMkLst>
            <pc:docMk/>
            <pc:sldMk cId="4216194430" sldId="259"/>
            <ac:spMk id="3" creationId="{D3862EC9-6B55-4EA8-B7C1-0ABDB1CA2E96}"/>
          </ac:spMkLst>
        </pc:spChg>
      </pc:sldChg>
      <pc:sldChg chg="addSp delSp modSp add mod ord">
        <pc:chgData name="JIA Yan" userId="ca65725eb945521b" providerId="LiveId" clId="{8F99C6B6-BCFB-4290-9AAF-51D34BAD0D89}" dt="2021-09-13T07:53:37.557" v="1876" actId="20577"/>
        <pc:sldMkLst>
          <pc:docMk/>
          <pc:sldMk cId="1461255517" sldId="260"/>
        </pc:sldMkLst>
        <pc:spChg chg="mod">
          <ac:chgData name="JIA Yan" userId="ca65725eb945521b" providerId="LiveId" clId="{8F99C6B6-BCFB-4290-9AAF-51D34BAD0D89}" dt="2021-09-13T07:05:17.349" v="527" actId="20577"/>
          <ac:spMkLst>
            <pc:docMk/>
            <pc:sldMk cId="1461255517" sldId="260"/>
            <ac:spMk id="2" creationId="{B61AEA52-4B19-43C5-8D30-8AA20F05B797}"/>
          </ac:spMkLst>
        </pc:spChg>
        <pc:spChg chg="mod">
          <ac:chgData name="JIA Yan" userId="ca65725eb945521b" providerId="LiveId" clId="{8F99C6B6-BCFB-4290-9AAF-51D34BAD0D89}" dt="2021-09-13T07:53:37.557" v="1876" actId="20577"/>
          <ac:spMkLst>
            <pc:docMk/>
            <pc:sldMk cId="1461255517" sldId="260"/>
            <ac:spMk id="3" creationId="{56077255-0EFD-455C-BC8F-E05B69CBE860}"/>
          </ac:spMkLst>
        </pc:spChg>
        <pc:spChg chg="add del">
          <ac:chgData name="JIA Yan" userId="ca65725eb945521b" providerId="LiveId" clId="{8F99C6B6-BCFB-4290-9AAF-51D34BAD0D89}" dt="2021-09-13T07:21:15.674" v="726" actId="22"/>
          <ac:spMkLst>
            <pc:docMk/>
            <pc:sldMk cId="1461255517" sldId="260"/>
            <ac:spMk id="5" creationId="{4E13CE07-4826-4B4F-9162-8015233DE0D2}"/>
          </ac:spMkLst>
        </pc:spChg>
      </pc:sldChg>
      <pc:sldChg chg="addSp modSp new mod">
        <pc:chgData name="JIA Yan" userId="ca65725eb945521b" providerId="LiveId" clId="{8F99C6B6-BCFB-4290-9AAF-51D34BAD0D89}" dt="2021-09-13T07:52:24.589" v="1854" actId="1076"/>
        <pc:sldMkLst>
          <pc:docMk/>
          <pc:sldMk cId="2968899531" sldId="261"/>
        </pc:sldMkLst>
        <pc:spChg chg="mod">
          <ac:chgData name="JIA Yan" userId="ca65725eb945521b" providerId="LiveId" clId="{8F99C6B6-BCFB-4290-9AAF-51D34BAD0D89}" dt="2021-09-13T07:47:15.376" v="1822"/>
          <ac:spMkLst>
            <pc:docMk/>
            <pc:sldMk cId="2968899531" sldId="261"/>
            <ac:spMk id="2" creationId="{D46604FA-9CBC-4132-9EA5-DC7BBDD57180}"/>
          </ac:spMkLst>
        </pc:spChg>
        <pc:spChg chg="mod">
          <ac:chgData name="JIA Yan" userId="ca65725eb945521b" providerId="LiveId" clId="{8F99C6B6-BCFB-4290-9AAF-51D34BAD0D89}" dt="2021-09-13T07:47:04.793" v="1817"/>
          <ac:spMkLst>
            <pc:docMk/>
            <pc:sldMk cId="2968899531" sldId="261"/>
            <ac:spMk id="3" creationId="{07E4AFC4-4A28-43D1-BD71-D640C0700006}"/>
          </ac:spMkLst>
        </pc:spChg>
        <pc:spChg chg="add mod">
          <ac:chgData name="JIA Yan" userId="ca65725eb945521b" providerId="LiveId" clId="{8F99C6B6-BCFB-4290-9AAF-51D34BAD0D89}" dt="2021-09-13T07:47:21.143" v="1823"/>
          <ac:spMkLst>
            <pc:docMk/>
            <pc:sldMk cId="2968899531" sldId="261"/>
            <ac:spMk id="7" creationId="{30C997F6-8A03-4000-B223-CDC2E3F491A2}"/>
          </ac:spMkLst>
        </pc:spChg>
        <pc:spChg chg="add mod">
          <ac:chgData name="JIA Yan" userId="ca65725eb945521b" providerId="LiveId" clId="{8F99C6B6-BCFB-4290-9AAF-51D34BAD0D89}" dt="2021-09-13T07:47:21.143" v="1823"/>
          <ac:spMkLst>
            <pc:docMk/>
            <pc:sldMk cId="2968899531" sldId="261"/>
            <ac:spMk id="8" creationId="{FEE1FB71-57D5-4636-B1EE-C3D624599B9F}"/>
          </ac:spMkLst>
        </pc:spChg>
        <pc:spChg chg="add mod">
          <ac:chgData name="JIA Yan" userId="ca65725eb945521b" providerId="LiveId" clId="{8F99C6B6-BCFB-4290-9AAF-51D34BAD0D89}" dt="2021-09-13T07:47:21.143" v="1823"/>
          <ac:spMkLst>
            <pc:docMk/>
            <pc:sldMk cId="2968899531" sldId="261"/>
            <ac:spMk id="9" creationId="{86EBF1A6-FCAA-4FAB-BF43-9E7F88EB6B5D}"/>
          </ac:spMkLst>
        </pc:spChg>
        <pc:spChg chg="add mod">
          <ac:chgData name="JIA Yan" userId="ca65725eb945521b" providerId="LiveId" clId="{8F99C6B6-BCFB-4290-9AAF-51D34BAD0D89}" dt="2021-09-13T07:47:21.143" v="1823"/>
          <ac:spMkLst>
            <pc:docMk/>
            <pc:sldMk cId="2968899531" sldId="261"/>
            <ac:spMk id="10" creationId="{9503CFFB-BDF8-4E75-AC6B-23F55B8D1E41}"/>
          </ac:spMkLst>
        </pc:spChg>
        <pc:spChg chg="add mod">
          <ac:chgData name="JIA Yan" userId="ca65725eb945521b" providerId="LiveId" clId="{8F99C6B6-BCFB-4290-9AAF-51D34BAD0D89}" dt="2021-09-13T07:47:21.143" v="1823"/>
          <ac:spMkLst>
            <pc:docMk/>
            <pc:sldMk cId="2968899531" sldId="261"/>
            <ac:spMk id="11" creationId="{D1AB98B6-C692-4C26-A545-0DEC9D69164D}"/>
          </ac:spMkLst>
        </pc:spChg>
        <pc:spChg chg="add mod">
          <ac:chgData name="JIA Yan" userId="ca65725eb945521b" providerId="LiveId" clId="{8F99C6B6-BCFB-4290-9AAF-51D34BAD0D89}" dt="2021-09-13T07:47:21.143" v="1823"/>
          <ac:spMkLst>
            <pc:docMk/>
            <pc:sldMk cId="2968899531" sldId="261"/>
            <ac:spMk id="12" creationId="{664B588D-4FF9-4189-8234-73EE729D8D72}"/>
          </ac:spMkLst>
        </pc:spChg>
        <pc:spChg chg="add mod">
          <ac:chgData name="JIA Yan" userId="ca65725eb945521b" providerId="LiveId" clId="{8F99C6B6-BCFB-4290-9AAF-51D34BAD0D89}" dt="2021-09-13T07:47:21.143" v="1823"/>
          <ac:spMkLst>
            <pc:docMk/>
            <pc:sldMk cId="2968899531" sldId="261"/>
            <ac:spMk id="13" creationId="{84BB741F-3A56-436F-B18F-D234010A0091}"/>
          </ac:spMkLst>
        </pc:spChg>
        <pc:grpChg chg="add mod">
          <ac:chgData name="JIA Yan" userId="ca65725eb945521b" providerId="LiveId" clId="{8F99C6B6-BCFB-4290-9AAF-51D34BAD0D89}" dt="2021-09-13T07:52:24.589" v="1854" actId="1076"/>
          <ac:grpSpMkLst>
            <pc:docMk/>
            <pc:sldMk cId="2968899531" sldId="261"/>
            <ac:grpSpMk id="4" creationId="{EDFC6707-920F-4184-9D13-B77ED059FB6F}"/>
          </ac:grpSpMkLst>
        </pc:grpChg>
        <pc:grpChg chg="add mod">
          <ac:chgData name="JIA Yan" userId="ca65725eb945521b" providerId="LiveId" clId="{8F99C6B6-BCFB-4290-9AAF-51D34BAD0D89}" dt="2021-09-13T07:47:21.143" v="1823"/>
          <ac:grpSpMkLst>
            <pc:docMk/>
            <pc:sldMk cId="2968899531" sldId="261"/>
            <ac:grpSpMk id="6" creationId="{79512EA7-3A3E-4CBD-B7AC-C466F59E90B9}"/>
          </ac:grpSpMkLst>
        </pc:grpChg>
        <pc:picChg chg="add mod">
          <ac:chgData name="JIA Yan" userId="ca65725eb945521b" providerId="LiveId" clId="{8F99C6B6-BCFB-4290-9AAF-51D34BAD0D89}" dt="2021-09-13T07:47:21.143" v="1823"/>
          <ac:picMkLst>
            <pc:docMk/>
            <pc:sldMk cId="2968899531" sldId="261"/>
            <ac:picMk id="5" creationId="{C3C4DE94-21A2-43D2-8819-594B66F4DCFA}"/>
          </ac:picMkLst>
        </pc:picChg>
      </pc:sldChg>
      <pc:sldChg chg="modSp new mod">
        <pc:chgData name="JIA Yan" userId="ca65725eb945521b" providerId="LiveId" clId="{8F99C6B6-BCFB-4290-9AAF-51D34BAD0D89}" dt="2021-09-13T07:49:53.938" v="1847" actId="20577"/>
        <pc:sldMkLst>
          <pc:docMk/>
          <pc:sldMk cId="1896193491" sldId="262"/>
        </pc:sldMkLst>
        <pc:spChg chg="mod">
          <ac:chgData name="JIA Yan" userId="ca65725eb945521b" providerId="LiveId" clId="{8F99C6B6-BCFB-4290-9AAF-51D34BAD0D89}" dt="2021-09-13T07:46:57.489" v="1813" actId="20577"/>
          <ac:spMkLst>
            <pc:docMk/>
            <pc:sldMk cId="1896193491" sldId="262"/>
            <ac:spMk id="2" creationId="{6ABA748F-21C9-427D-A349-3BBB40E81F5F}"/>
          </ac:spMkLst>
        </pc:spChg>
        <pc:spChg chg="mod">
          <ac:chgData name="JIA Yan" userId="ca65725eb945521b" providerId="LiveId" clId="{8F99C6B6-BCFB-4290-9AAF-51D34BAD0D89}" dt="2021-09-13T07:49:53.938" v="1847" actId="20577"/>
          <ac:spMkLst>
            <pc:docMk/>
            <pc:sldMk cId="1896193491" sldId="262"/>
            <ac:spMk id="3" creationId="{DEA95893-5023-451B-880E-02C3436511FE}"/>
          </ac:spMkLst>
        </pc:spChg>
      </pc:sldChg>
      <pc:sldChg chg="addSp modSp new mod addCm delCm">
        <pc:chgData name="JIA Yan" userId="ca65725eb945521b" providerId="LiveId" clId="{8F99C6B6-BCFB-4290-9AAF-51D34BAD0D89}" dt="2021-09-13T08:00:50.113" v="1991" actId="1592"/>
        <pc:sldMkLst>
          <pc:docMk/>
          <pc:sldMk cId="1469976609" sldId="263"/>
        </pc:sldMkLst>
        <pc:spChg chg="add mod">
          <ac:chgData name="JIA Yan" userId="ca65725eb945521b" providerId="LiveId" clId="{8F99C6B6-BCFB-4290-9AAF-51D34BAD0D89}" dt="2021-09-13T07:56:45.811" v="1885" actId="20577"/>
          <ac:spMkLst>
            <pc:docMk/>
            <pc:sldMk cId="1469976609" sldId="263"/>
            <ac:spMk id="5" creationId="{74B08F9A-0933-4BEE-A0E4-FB40514A529A}"/>
          </ac:spMkLst>
        </pc:spChg>
        <pc:spChg chg="add mod">
          <ac:chgData name="JIA Yan" userId="ca65725eb945521b" providerId="LiveId" clId="{8F99C6B6-BCFB-4290-9AAF-51D34BAD0D89}" dt="2021-09-13T07:58:37.301" v="1935" actId="14100"/>
          <ac:spMkLst>
            <pc:docMk/>
            <pc:sldMk cId="1469976609" sldId="263"/>
            <ac:spMk id="6" creationId="{EDBF0719-ADB7-4EB5-9490-67FF8B38CE29}"/>
          </ac:spMkLst>
        </pc:spChg>
        <pc:spChg chg="add mod">
          <ac:chgData name="JIA Yan" userId="ca65725eb945521b" providerId="LiveId" clId="{8F99C6B6-BCFB-4290-9AAF-51D34BAD0D89}" dt="2021-09-13T07:58:51.411" v="1951" actId="6549"/>
          <ac:spMkLst>
            <pc:docMk/>
            <pc:sldMk cId="1469976609" sldId="263"/>
            <ac:spMk id="7" creationId="{1A09BBCF-FBCF-47AE-9249-C1B660204B8D}"/>
          </ac:spMkLst>
        </pc:spChg>
        <pc:spChg chg="add mod">
          <ac:chgData name="JIA Yan" userId="ca65725eb945521b" providerId="LiveId" clId="{8F99C6B6-BCFB-4290-9AAF-51D34BAD0D89}" dt="2021-09-13T08:00:09.031" v="1966" actId="20577"/>
          <ac:spMkLst>
            <pc:docMk/>
            <pc:sldMk cId="1469976609" sldId="263"/>
            <ac:spMk id="8" creationId="{F2191614-851E-4411-9133-57D8C6891EA7}"/>
          </ac:spMkLst>
        </pc:spChg>
        <pc:spChg chg="add mod">
          <ac:chgData name="JIA Yan" userId="ca65725eb945521b" providerId="LiveId" clId="{8F99C6B6-BCFB-4290-9AAF-51D34BAD0D89}" dt="2021-09-13T08:00:46.391" v="1990" actId="20577"/>
          <ac:spMkLst>
            <pc:docMk/>
            <pc:sldMk cId="1469976609" sldId="263"/>
            <ac:spMk id="9" creationId="{68BF7D74-2262-49FD-BDBC-2B4FA4A8A30F}"/>
          </ac:spMkLst>
        </pc:spChg>
        <pc:picChg chg="add mod">
          <ac:chgData name="JIA Yan" userId="ca65725eb945521b" providerId="LiveId" clId="{8F99C6B6-BCFB-4290-9AAF-51D34BAD0D89}" dt="2021-09-13T08:00:38.840" v="1974" actId="1076"/>
          <ac:picMkLst>
            <pc:docMk/>
            <pc:sldMk cId="1469976609" sldId="263"/>
            <ac:picMk id="4" creationId="{A7ED2E5F-A491-4756-885B-31F528803FFF}"/>
          </ac:picMkLst>
        </pc:picChg>
      </pc:sldChg>
      <pc:sldChg chg="addSp delSp modSp new mod">
        <pc:chgData name="JIA Yan" userId="ca65725eb945521b" providerId="LiveId" clId="{8F99C6B6-BCFB-4290-9AAF-51D34BAD0D89}" dt="2021-09-13T07:53:27.975" v="1868" actId="14100"/>
        <pc:sldMkLst>
          <pc:docMk/>
          <pc:sldMk cId="1016095430" sldId="264"/>
        </pc:sldMkLst>
        <pc:spChg chg="del">
          <ac:chgData name="JIA Yan" userId="ca65725eb945521b" providerId="LiveId" clId="{8F99C6B6-BCFB-4290-9AAF-51D34BAD0D89}" dt="2021-09-13T07:51:20.763" v="1849"/>
          <ac:spMkLst>
            <pc:docMk/>
            <pc:sldMk cId="1016095430" sldId="264"/>
            <ac:spMk id="3" creationId="{402E8E69-2DF6-44D4-AE21-688937DF2B0F}"/>
          </ac:spMkLst>
        </pc:spChg>
        <pc:spChg chg="add mod">
          <ac:chgData name="JIA Yan" userId="ca65725eb945521b" providerId="LiveId" clId="{8F99C6B6-BCFB-4290-9AAF-51D34BAD0D89}" dt="2021-09-13T07:53:23.175" v="1866" actId="14100"/>
          <ac:spMkLst>
            <pc:docMk/>
            <pc:sldMk cId="1016095430" sldId="264"/>
            <ac:spMk id="6" creationId="{8204E056-377F-4FFC-8255-18B9787262B9}"/>
          </ac:spMkLst>
        </pc:spChg>
        <pc:picChg chg="add mod">
          <ac:chgData name="JIA Yan" userId="ca65725eb945521b" providerId="LiveId" clId="{8F99C6B6-BCFB-4290-9AAF-51D34BAD0D89}" dt="2021-09-13T07:53:27.975" v="1868" actId="14100"/>
          <ac:picMkLst>
            <pc:docMk/>
            <pc:sldMk cId="1016095430" sldId="264"/>
            <ac:picMk id="5" creationId="{5EDBF3A4-3DAD-4123-A52C-76A6C075FD57}"/>
          </ac:picMkLst>
        </pc:picChg>
      </pc:sldChg>
      <pc:sldChg chg="addSp modSp new mod">
        <pc:chgData name="JIA Yan" userId="ca65725eb945521b" providerId="LiveId" clId="{8F99C6B6-BCFB-4290-9AAF-51D34BAD0D89}" dt="2021-09-13T08:02:42.477" v="1995" actId="1076"/>
        <pc:sldMkLst>
          <pc:docMk/>
          <pc:sldMk cId="1259876901" sldId="265"/>
        </pc:sldMkLst>
        <pc:picChg chg="add mod">
          <ac:chgData name="JIA Yan" userId="ca65725eb945521b" providerId="LiveId" clId="{8F99C6B6-BCFB-4290-9AAF-51D34BAD0D89}" dt="2021-09-13T08:02:42.477" v="1995" actId="1076"/>
          <ac:picMkLst>
            <pc:docMk/>
            <pc:sldMk cId="1259876901" sldId="265"/>
            <ac:picMk id="4" creationId="{7977EC2E-D078-4ACB-98D0-B46DF9DF3E52}"/>
          </ac:picMkLst>
        </pc:picChg>
      </pc:sldChg>
      <pc:sldMasterChg chg="addSldLayout">
        <pc:chgData name="JIA Yan" userId="ca65725eb945521b" providerId="LiveId" clId="{8F99C6B6-BCFB-4290-9AAF-51D34BAD0D89}" dt="2021-08-09T08:29:40.680" v="0" actId="680"/>
        <pc:sldMasterMkLst>
          <pc:docMk/>
          <pc:sldMasterMk cId="502890046" sldId="2147483648"/>
        </pc:sldMasterMkLst>
        <pc:sldLayoutChg chg="add">
          <pc:chgData name="JIA Yan" userId="ca65725eb945521b" providerId="LiveId" clId="{8F99C6B6-BCFB-4290-9AAF-51D34BAD0D89}" dt="2021-08-09T08:29:40.680" v="0" actId="680"/>
          <pc:sldLayoutMkLst>
            <pc:docMk/>
            <pc:sldMasterMk cId="502890046" sldId="2147483648"/>
            <pc:sldLayoutMk cId="3329506916" sldId="2147483649"/>
          </pc:sldLayoutMkLst>
        </pc:sldLayoutChg>
      </pc:sldMasterChg>
      <pc:sldMasterChg chg="modSldLayout">
        <pc:chgData name="JIA Yan" userId="ca65725eb945521b" providerId="LiveId" clId="{8F99C6B6-BCFB-4290-9AAF-51D34BAD0D89}" dt="2021-09-13T07:04:00.503" v="518"/>
        <pc:sldMasterMkLst>
          <pc:docMk/>
          <pc:sldMasterMk cId="3513824054" sldId="2147483650"/>
        </pc:sldMasterMkLst>
        <pc:sldLayoutChg chg="addSp modSp">
          <pc:chgData name="JIA Yan" userId="ca65725eb945521b" providerId="LiveId" clId="{8F99C6B6-BCFB-4290-9AAF-51D34BAD0D89}" dt="2021-09-13T07:00:09.543" v="517"/>
          <pc:sldLayoutMkLst>
            <pc:docMk/>
            <pc:sldMasterMk cId="3513824054" sldId="2147483650"/>
            <pc:sldLayoutMk cId="895094104" sldId="2147483651"/>
          </pc:sldLayoutMkLst>
          <pc:spChg chg="add mod">
            <ac:chgData name="JIA Yan" userId="ca65725eb945521b" providerId="LiveId" clId="{8F99C6B6-BCFB-4290-9AAF-51D34BAD0D89}" dt="2021-09-13T07:00:01.454" v="516"/>
            <ac:spMkLst>
              <pc:docMk/>
              <pc:sldMasterMk cId="3513824054" sldId="2147483650"/>
              <pc:sldLayoutMk cId="895094104" sldId="2147483651"/>
              <ac:spMk id="7" creationId="{5276C679-8BEE-4939-991D-36127D6AEC6D}"/>
            </ac:spMkLst>
          </pc:spChg>
          <pc:picChg chg="add mod">
            <ac:chgData name="JIA Yan" userId="ca65725eb945521b" providerId="LiveId" clId="{8F99C6B6-BCFB-4290-9AAF-51D34BAD0D89}" dt="2021-09-13T07:00:09.543" v="517"/>
            <ac:picMkLst>
              <pc:docMk/>
              <pc:sldMasterMk cId="3513824054" sldId="2147483650"/>
              <pc:sldLayoutMk cId="895094104" sldId="2147483651"/>
              <ac:picMk id="8" creationId="{33FDCFB8-1489-4D21-8F55-2755EB9B585B}"/>
            </ac:picMkLst>
          </pc:picChg>
        </pc:sldLayoutChg>
        <pc:sldLayoutChg chg="addSp modSp">
          <pc:chgData name="JIA Yan" userId="ca65725eb945521b" providerId="LiveId" clId="{8F99C6B6-BCFB-4290-9AAF-51D34BAD0D89}" dt="2021-09-13T07:04:00.503" v="518"/>
          <pc:sldLayoutMkLst>
            <pc:docMk/>
            <pc:sldMasterMk cId="3513824054" sldId="2147483650"/>
            <pc:sldLayoutMk cId="3100358186" sldId="2147483652"/>
          </pc:sldLayoutMkLst>
          <pc:spChg chg="add mod">
            <ac:chgData name="JIA Yan" userId="ca65725eb945521b" providerId="LiveId" clId="{8F99C6B6-BCFB-4290-9AAF-51D34BAD0D89}" dt="2021-09-13T07:04:00.503" v="518"/>
            <ac:spMkLst>
              <pc:docMk/>
              <pc:sldMasterMk cId="3513824054" sldId="2147483650"/>
              <pc:sldLayoutMk cId="3100358186" sldId="2147483652"/>
              <ac:spMk id="7" creationId="{1BA03249-3232-4D04-A380-B7663E0CE649}"/>
            </ac:spMkLst>
          </pc:spChg>
          <pc:picChg chg="add mod">
            <ac:chgData name="JIA Yan" userId="ca65725eb945521b" providerId="LiveId" clId="{8F99C6B6-BCFB-4290-9AAF-51D34BAD0D89}" dt="2021-09-13T07:04:00.503" v="518"/>
            <ac:picMkLst>
              <pc:docMk/>
              <pc:sldMasterMk cId="3513824054" sldId="2147483650"/>
              <pc:sldLayoutMk cId="3100358186" sldId="2147483652"/>
              <ac:picMk id="8" creationId="{8E3C644C-BF9A-4A4C-9F8E-EA3ED38ED8C4}"/>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A6762-11B6-424E-AC70-135A11F62E40}" type="datetimeFigureOut">
              <a:rPr lang="zh-CN" altLang="en-US" smtClean="0"/>
              <a:t>2021/9/22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724E-06E8-4360-9366-21C39606330B}" type="slidenum">
              <a:rPr lang="zh-CN" altLang="en-US" smtClean="0"/>
              <a:t>‹#›</a:t>
            </a:fld>
            <a:endParaRPr lang="zh-CN" altLang="en-US"/>
          </a:p>
        </p:txBody>
      </p:sp>
    </p:spTree>
    <p:extLst>
      <p:ext uri="{BB962C8B-B14F-4D97-AF65-F5344CB8AC3E}">
        <p14:creationId xmlns:p14="http://schemas.microsoft.com/office/powerpoint/2010/main" val="4012848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2B724E-06E8-4360-9366-21C39606330B}" type="slidenum">
              <a:rPr lang="zh-CN" altLang="en-US" smtClean="0"/>
              <a:t>2</a:t>
            </a:fld>
            <a:endParaRPr lang="zh-CN" altLang="en-US"/>
          </a:p>
        </p:txBody>
      </p:sp>
    </p:spTree>
    <p:extLst>
      <p:ext uri="{BB962C8B-B14F-4D97-AF65-F5344CB8AC3E}">
        <p14:creationId xmlns:p14="http://schemas.microsoft.com/office/powerpoint/2010/main" val="3275886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72946-FD17-4B60-B5B6-7C16E3AD5BF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B15DFD-6101-4A73-AB21-319EC0A23B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67C5DC-68AB-409B-B662-3CD1FE4440F3}"/>
              </a:ext>
            </a:extLst>
          </p:cNvPr>
          <p:cNvSpPr>
            <a:spLocks noGrp="1"/>
          </p:cNvSpPr>
          <p:nvPr>
            <p:ph type="dt" sz="half" idx="10"/>
          </p:nvPr>
        </p:nvSpPr>
        <p:spPr/>
        <p:txBody>
          <a:bodyPr/>
          <a:lstStyle/>
          <a:p>
            <a:fld id="{147B0130-AEE6-4A0A-A712-327E2215760F}" type="datetimeFigureOut">
              <a:rPr lang="zh-CN" altLang="en-US" smtClean="0"/>
              <a:t>2021/9/22</a:t>
            </a:fld>
            <a:endParaRPr lang="zh-CN" altLang="en-US"/>
          </a:p>
        </p:txBody>
      </p:sp>
      <p:sp>
        <p:nvSpPr>
          <p:cNvPr id="5" name="页脚占位符 4">
            <a:extLst>
              <a:ext uri="{FF2B5EF4-FFF2-40B4-BE49-F238E27FC236}">
                <a16:creationId xmlns:a16="http://schemas.microsoft.com/office/drawing/2014/main" id="{9670A3C5-C544-42A0-85B5-CB0DF7A5D9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3FB2A4-AD18-48E1-AFCE-D16A93F1C755}"/>
              </a:ext>
            </a:extLst>
          </p:cNvPr>
          <p:cNvSpPr>
            <a:spLocks noGrp="1"/>
          </p:cNvSpPr>
          <p:nvPr>
            <p:ph type="sldNum" sz="quarter" idx="12"/>
          </p:nvPr>
        </p:nvSpPr>
        <p:spPr/>
        <p:txBody>
          <a:bodyPr/>
          <a:lstStyle/>
          <a:p>
            <a:fld id="{2F755142-D55A-4BA0-B312-F52957ADD2D0}" type="slidenum">
              <a:rPr lang="zh-CN" altLang="en-US" smtClean="0"/>
              <a:t>‹#›</a:t>
            </a:fld>
            <a:endParaRPr lang="zh-CN" altLang="en-US"/>
          </a:p>
        </p:txBody>
      </p:sp>
      <p:sp>
        <p:nvSpPr>
          <p:cNvPr id="7" name="矩形 6">
            <a:extLst>
              <a:ext uri="{FF2B5EF4-FFF2-40B4-BE49-F238E27FC236}">
                <a16:creationId xmlns:a16="http://schemas.microsoft.com/office/drawing/2014/main" id="{5276C679-8BEE-4939-991D-36127D6AEC6D}"/>
              </a:ext>
            </a:extLst>
          </p:cNvPr>
          <p:cNvSpPr/>
          <p:nvPr userDrawn="1"/>
        </p:nvSpPr>
        <p:spPr>
          <a:xfrm>
            <a:off x="0" y="0"/>
            <a:ext cx="12192000" cy="688369"/>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endParaRPr>
          </a:p>
        </p:txBody>
      </p:sp>
      <p:pic>
        <p:nvPicPr>
          <p:cNvPr id="8" name="图片 7">
            <a:extLst>
              <a:ext uri="{FF2B5EF4-FFF2-40B4-BE49-F238E27FC236}">
                <a16:creationId xmlns:a16="http://schemas.microsoft.com/office/drawing/2014/main" id="{33FDCFB8-1489-4D21-8F55-2755EB9B58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04" y="22915"/>
            <a:ext cx="2808312" cy="619481"/>
          </a:xfrm>
          <a:prstGeom prst="rect">
            <a:avLst/>
          </a:prstGeom>
        </p:spPr>
      </p:pic>
    </p:spTree>
    <p:extLst>
      <p:ext uri="{BB962C8B-B14F-4D97-AF65-F5344CB8AC3E}">
        <p14:creationId xmlns:p14="http://schemas.microsoft.com/office/powerpoint/2010/main" val="89509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C4301-A4EF-4EB1-9948-0AFD366E25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6FABE9-E3D0-4BC8-82F2-2090DA51A2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E33FCE-CC47-4085-8AFE-F964DD78653E}"/>
              </a:ext>
            </a:extLst>
          </p:cNvPr>
          <p:cNvSpPr>
            <a:spLocks noGrp="1"/>
          </p:cNvSpPr>
          <p:nvPr>
            <p:ph type="dt" sz="half" idx="10"/>
          </p:nvPr>
        </p:nvSpPr>
        <p:spPr/>
        <p:txBody>
          <a:bodyPr/>
          <a:lstStyle/>
          <a:p>
            <a:fld id="{147B0130-AEE6-4A0A-A712-327E2215760F}" type="datetimeFigureOut">
              <a:rPr lang="zh-CN" altLang="en-US" smtClean="0"/>
              <a:t>2021/9/22</a:t>
            </a:fld>
            <a:endParaRPr lang="zh-CN" altLang="en-US"/>
          </a:p>
        </p:txBody>
      </p:sp>
      <p:sp>
        <p:nvSpPr>
          <p:cNvPr id="5" name="页脚占位符 4">
            <a:extLst>
              <a:ext uri="{FF2B5EF4-FFF2-40B4-BE49-F238E27FC236}">
                <a16:creationId xmlns:a16="http://schemas.microsoft.com/office/drawing/2014/main" id="{83289646-4831-4C2A-B122-4A82A7851E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F7C938-CC72-44A5-B80E-7BF17DFD057C}"/>
              </a:ext>
            </a:extLst>
          </p:cNvPr>
          <p:cNvSpPr>
            <a:spLocks noGrp="1"/>
          </p:cNvSpPr>
          <p:nvPr>
            <p:ph type="sldNum" sz="quarter" idx="12"/>
          </p:nvPr>
        </p:nvSpPr>
        <p:spPr/>
        <p:txBody>
          <a:bodyPr/>
          <a:lstStyle/>
          <a:p>
            <a:fld id="{2F755142-D55A-4BA0-B312-F52957ADD2D0}" type="slidenum">
              <a:rPr lang="zh-CN" altLang="en-US" smtClean="0"/>
              <a:t>‹#›</a:t>
            </a:fld>
            <a:endParaRPr lang="zh-CN" altLang="en-US"/>
          </a:p>
        </p:txBody>
      </p:sp>
    </p:spTree>
    <p:extLst>
      <p:ext uri="{BB962C8B-B14F-4D97-AF65-F5344CB8AC3E}">
        <p14:creationId xmlns:p14="http://schemas.microsoft.com/office/powerpoint/2010/main" val="87354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CDDD24-DE88-43BB-B2A9-374C0A1AED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9FBCF1-AEC2-4383-9CDA-3F4DAA434B3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197FF7-F9C0-460D-BDFC-19B65AD9F028}"/>
              </a:ext>
            </a:extLst>
          </p:cNvPr>
          <p:cNvSpPr>
            <a:spLocks noGrp="1"/>
          </p:cNvSpPr>
          <p:nvPr>
            <p:ph type="dt" sz="half" idx="10"/>
          </p:nvPr>
        </p:nvSpPr>
        <p:spPr/>
        <p:txBody>
          <a:bodyPr/>
          <a:lstStyle/>
          <a:p>
            <a:fld id="{147B0130-AEE6-4A0A-A712-327E2215760F}" type="datetimeFigureOut">
              <a:rPr lang="zh-CN" altLang="en-US" smtClean="0"/>
              <a:t>2021/9/22</a:t>
            </a:fld>
            <a:endParaRPr lang="zh-CN" altLang="en-US"/>
          </a:p>
        </p:txBody>
      </p:sp>
      <p:sp>
        <p:nvSpPr>
          <p:cNvPr id="5" name="页脚占位符 4">
            <a:extLst>
              <a:ext uri="{FF2B5EF4-FFF2-40B4-BE49-F238E27FC236}">
                <a16:creationId xmlns:a16="http://schemas.microsoft.com/office/drawing/2014/main" id="{01A42A19-C5CD-4BEF-8304-16B6E9252F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5720A2-1143-4F32-8C84-AB4DB322F1AA}"/>
              </a:ext>
            </a:extLst>
          </p:cNvPr>
          <p:cNvSpPr>
            <a:spLocks noGrp="1"/>
          </p:cNvSpPr>
          <p:nvPr>
            <p:ph type="sldNum" sz="quarter" idx="12"/>
          </p:nvPr>
        </p:nvSpPr>
        <p:spPr/>
        <p:txBody>
          <a:bodyPr/>
          <a:lstStyle/>
          <a:p>
            <a:fld id="{2F755142-D55A-4BA0-B312-F52957ADD2D0}" type="slidenum">
              <a:rPr lang="zh-CN" altLang="en-US" smtClean="0"/>
              <a:t>‹#›</a:t>
            </a:fld>
            <a:endParaRPr lang="zh-CN" altLang="en-US"/>
          </a:p>
        </p:txBody>
      </p:sp>
    </p:spTree>
    <p:extLst>
      <p:ext uri="{BB962C8B-B14F-4D97-AF65-F5344CB8AC3E}">
        <p14:creationId xmlns:p14="http://schemas.microsoft.com/office/powerpoint/2010/main" val="405961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190A7-FB31-474A-99FD-D947C7351D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468DA7-6669-4453-9B24-14B6ED17B12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239012-2FDE-4D34-B2D7-518A9FAA421C}"/>
              </a:ext>
            </a:extLst>
          </p:cNvPr>
          <p:cNvSpPr>
            <a:spLocks noGrp="1"/>
          </p:cNvSpPr>
          <p:nvPr>
            <p:ph type="dt" sz="half" idx="10"/>
          </p:nvPr>
        </p:nvSpPr>
        <p:spPr/>
        <p:txBody>
          <a:bodyPr/>
          <a:lstStyle/>
          <a:p>
            <a:fld id="{147B0130-AEE6-4A0A-A712-327E2215760F}" type="datetimeFigureOut">
              <a:rPr lang="zh-CN" altLang="en-US" smtClean="0"/>
              <a:t>2021/9/22</a:t>
            </a:fld>
            <a:endParaRPr lang="zh-CN" altLang="en-US"/>
          </a:p>
        </p:txBody>
      </p:sp>
      <p:sp>
        <p:nvSpPr>
          <p:cNvPr id="5" name="页脚占位符 4">
            <a:extLst>
              <a:ext uri="{FF2B5EF4-FFF2-40B4-BE49-F238E27FC236}">
                <a16:creationId xmlns:a16="http://schemas.microsoft.com/office/drawing/2014/main" id="{3DC2868F-1EED-42CF-8E00-D088955D19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A402A3-F4B7-4867-B618-C5B16F886F22}"/>
              </a:ext>
            </a:extLst>
          </p:cNvPr>
          <p:cNvSpPr>
            <a:spLocks noGrp="1"/>
          </p:cNvSpPr>
          <p:nvPr>
            <p:ph type="sldNum" sz="quarter" idx="12"/>
          </p:nvPr>
        </p:nvSpPr>
        <p:spPr/>
        <p:txBody>
          <a:bodyPr/>
          <a:lstStyle/>
          <a:p>
            <a:fld id="{2F755142-D55A-4BA0-B312-F52957ADD2D0}" type="slidenum">
              <a:rPr lang="zh-CN" altLang="en-US" smtClean="0"/>
              <a:t>‹#›</a:t>
            </a:fld>
            <a:endParaRPr lang="zh-CN" altLang="en-US"/>
          </a:p>
        </p:txBody>
      </p:sp>
      <p:sp>
        <p:nvSpPr>
          <p:cNvPr id="7" name="矩形 6">
            <a:extLst>
              <a:ext uri="{FF2B5EF4-FFF2-40B4-BE49-F238E27FC236}">
                <a16:creationId xmlns:a16="http://schemas.microsoft.com/office/drawing/2014/main" id="{1BA03249-3232-4D04-A380-B7663E0CE649}"/>
              </a:ext>
            </a:extLst>
          </p:cNvPr>
          <p:cNvSpPr/>
          <p:nvPr userDrawn="1"/>
        </p:nvSpPr>
        <p:spPr>
          <a:xfrm>
            <a:off x="0" y="0"/>
            <a:ext cx="12192000" cy="688369"/>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endParaRPr>
          </a:p>
        </p:txBody>
      </p:sp>
      <p:pic>
        <p:nvPicPr>
          <p:cNvPr id="8" name="图片 7">
            <a:extLst>
              <a:ext uri="{FF2B5EF4-FFF2-40B4-BE49-F238E27FC236}">
                <a16:creationId xmlns:a16="http://schemas.microsoft.com/office/drawing/2014/main" id="{8E3C644C-BF9A-4A4C-9F8E-EA3ED38ED8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04" y="22915"/>
            <a:ext cx="2808312" cy="619481"/>
          </a:xfrm>
          <a:prstGeom prst="rect">
            <a:avLst/>
          </a:prstGeom>
        </p:spPr>
      </p:pic>
    </p:spTree>
    <p:extLst>
      <p:ext uri="{BB962C8B-B14F-4D97-AF65-F5344CB8AC3E}">
        <p14:creationId xmlns:p14="http://schemas.microsoft.com/office/powerpoint/2010/main" val="310035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D56DA-17CA-4BAB-A007-55CD305495A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C142A1A-7270-4BE7-A26C-A05529D27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174523E-504E-495D-882F-4E2A2B971FE3}"/>
              </a:ext>
            </a:extLst>
          </p:cNvPr>
          <p:cNvSpPr>
            <a:spLocks noGrp="1"/>
          </p:cNvSpPr>
          <p:nvPr>
            <p:ph type="dt" sz="half" idx="10"/>
          </p:nvPr>
        </p:nvSpPr>
        <p:spPr/>
        <p:txBody>
          <a:bodyPr/>
          <a:lstStyle/>
          <a:p>
            <a:fld id="{147B0130-AEE6-4A0A-A712-327E2215760F}" type="datetimeFigureOut">
              <a:rPr lang="zh-CN" altLang="en-US" smtClean="0"/>
              <a:t>2021/9/22</a:t>
            </a:fld>
            <a:endParaRPr lang="zh-CN" altLang="en-US"/>
          </a:p>
        </p:txBody>
      </p:sp>
      <p:sp>
        <p:nvSpPr>
          <p:cNvPr id="5" name="页脚占位符 4">
            <a:extLst>
              <a:ext uri="{FF2B5EF4-FFF2-40B4-BE49-F238E27FC236}">
                <a16:creationId xmlns:a16="http://schemas.microsoft.com/office/drawing/2014/main" id="{B62E4ED4-B79D-48EF-9EED-2811D46995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C2C0D2-F302-4E4B-B075-E9AA718B63B4}"/>
              </a:ext>
            </a:extLst>
          </p:cNvPr>
          <p:cNvSpPr>
            <a:spLocks noGrp="1"/>
          </p:cNvSpPr>
          <p:nvPr>
            <p:ph type="sldNum" sz="quarter" idx="12"/>
          </p:nvPr>
        </p:nvSpPr>
        <p:spPr/>
        <p:txBody>
          <a:bodyPr/>
          <a:lstStyle/>
          <a:p>
            <a:fld id="{2F755142-D55A-4BA0-B312-F52957ADD2D0}" type="slidenum">
              <a:rPr lang="zh-CN" altLang="en-US" smtClean="0"/>
              <a:t>‹#›</a:t>
            </a:fld>
            <a:endParaRPr lang="zh-CN" altLang="en-US"/>
          </a:p>
        </p:txBody>
      </p:sp>
    </p:spTree>
    <p:extLst>
      <p:ext uri="{BB962C8B-B14F-4D97-AF65-F5344CB8AC3E}">
        <p14:creationId xmlns:p14="http://schemas.microsoft.com/office/powerpoint/2010/main" val="3165114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B2579-6482-4360-8BF4-3C751F984E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BD2F6A-5ABB-4DB7-9948-0B56AB654F2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97B60BC-F454-4E36-94F1-0832DCC0BEE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6F12E0F-4C12-4B27-B169-9C4B2FA7EE5D}"/>
              </a:ext>
            </a:extLst>
          </p:cNvPr>
          <p:cNvSpPr>
            <a:spLocks noGrp="1"/>
          </p:cNvSpPr>
          <p:nvPr>
            <p:ph type="dt" sz="half" idx="10"/>
          </p:nvPr>
        </p:nvSpPr>
        <p:spPr/>
        <p:txBody>
          <a:bodyPr/>
          <a:lstStyle/>
          <a:p>
            <a:fld id="{147B0130-AEE6-4A0A-A712-327E2215760F}" type="datetimeFigureOut">
              <a:rPr lang="zh-CN" altLang="en-US" smtClean="0"/>
              <a:t>2021/9/22</a:t>
            </a:fld>
            <a:endParaRPr lang="zh-CN" altLang="en-US"/>
          </a:p>
        </p:txBody>
      </p:sp>
      <p:sp>
        <p:nvSpPr>
          <p:cNvPr id="6" name="页脚占位符 5">
            <a:extLst>
              <a:ext uri="{FF2B5EF4-FFF2-40B4-BE49-F238E27FC236}">
                <a16:creationId xmlns:a16="http://schemas.microsoft.com/office/drawing/2014/main" id="{43E12981-EB72-47A7-AD24-69A4CBE92F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DD5EEF-EBEC-486C-A537-90A1720EDB4D}"/>
              </a:ext>
            </a:extLst>
          </p:cNvPr>
          <p:cNvSpPr>
            <a:spLocks noGrp="1"/>
          </p:cNvSpPr>
          <p:nvPr>
            <p:ph type="sldNum" sz="quarter" idx="12"/>
          </p:nvPr>
        </p:nvSpPr>
        <p:spPr/>
        <p:txBody>
          <a:bodyPr/>
          <a:lstStyle/>
          <a:p>
            <a:fld id="{2F755142-D55A-4BA0-B312-F52957ADD2D0}" type="slidenum">
              <a:rPr lang="zh-CN" altLang="en-US" smtClean="0"/>
              <a:t>‹#›</a:t>
            </a:fld>
            <a:endParaRPr lang="zh-CN" altLang="en-US"/>
          </a:p>
        </p:txBody>
      </p:sp>
    </p:spTree>
    <p:extLst>
      <p:ext uri="{BB962C8B-B14F-4D97-AF65-F5344CB8AC3E}">
        <p14:creationId xmlns:p14="http://schemas.microsoft.com/office/powerpoint/2010/main" val="364621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46EB4-4EFE-4DEA-923D-AF0897582ED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65CD088-E1AB-404B-B696-675074A2B7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60C3B9C-999D-4039-92EB-D28FAEF8DF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E4364AF-423B-42AC-B310-9B302A299A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95ECC26-FB3D-4213-A4BE-0912B6FCB0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5D3803A-0EB1-4B95-9A9C-C2F5920E4D7E}"/>
              </a:ext>
            </a:extLst>
          </p:cNvPr>
          <p:cNvSpPr>
            <a:spLocks noGrp="1"/>
          </p:cNvSpPr>
          <p:nvPr>
            <p:ph type="dt" sz="half" idx="10"/>
          </p:nvPr>
        </p:nvSpPr>
        <p:spPr/>
        <p:txBody>
          <a:bodyPr/>
          <a:lstStyle/>
          <a:p>
            <a:fld id="{147B0130-AEE6-4A0A-A712-327E2215760F}" type="datetimeFigureOut">
              <a:rPr lang="zh-CN" altLang="en-US" smtClean="0"/>
              <a:t>2021/9/22</a:t>
            </a:fld>
            <a:endParaRPr lang="zh-CN" altLang="en-US"/>
          </a:p>
        </p:txBody>
      </p:sp>
      <p:sp>
        <p:nvSpPr>
          <p:cNvPr id="8" name="页脚占位符 7">
            <a:extLst>
              <a:ext uri="{FF2B5EF4-FFF2-40B4-BE49-F238E27FC236}">
                <a16:creationId xmlns:a16="http://schemas.microsoft.com/office/drawing/2014/main" id="{FA4521AF-D2E4-4CC8-9070-2940DE8F531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AB379A3-E9FE-4B37-AE87-B722A3B30F81}"/>
              </a:ext>
            </a:extLst>
          </p:cNvPr>
          <p:cNvSpPr>
            <a:spLocks noGrp="1"/>
          </p:cNvSpPr>
          <p:nvPr>
            <p:ph type="sldNum" sz="quarter" idx="12"/>
          </p:nvPr>
        </p:nvSpPr>
        <p:spPr/>
        <p:txBody>
          <a:bodyPr/>
          <a:lstStyle/>
          <a:p>
            <a:fld id="{2F755142-D55A-4BA0-B312-F52957ADD2D0}" type="slidenum">
              <a:rPr lang="zh-CN" altLang="en-US" smtClean="0"/>
              <a:t>‹#›</a:t>
            </a:fld>
            <a:endParaRPr lang="zh-CN" altLang="en-US"/>
          </a:p>
        </p:txBody>
      </p:sp>
    </p:spTree>
    <p:extLst>
      <p:ext uri="{BB962C8B-B14F-4D97-AF65-F5344CB8AC3E}">
        <p14:creationId xmlns:p14="http://schemas.microsoft.com/office/powerpoint/2010/main" val="51523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48A36-7FD4-4F6E-9334-142C977F63E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5442FC1-4E30-40FA-B59B-3B4865AFECB3}"/>
              </a:ext>
            </a:extLst>
          </p:cNvPr>
          <p:cNvSpPr>
            <a:spLocks noGrp="1"/>
          </p:cNvSpPr>
          <p:nvPr>
            <p:ph type="dt" sz="half" idx="10"/>
          </p:nvPr>
        </p:nvSpPr>
        <p:spPr/>
        <p:txBody>
          <a:bodyPr/>
          <a:lstStyle/>
          <a:p>
            <a:fld id="{147B0130-AEE6-4A0A-A712-327E2215760F}" type="datetimeFigureOut">
              <a:rPr lang="zh-CN" altLang="en-US" smtClean="0"/>
              <a:t>2021/9/22</a:t>
            </a:fld>
            <a:endParaRPr lang="zh-CN" altLang="en-US"/>
          </a:p>
        </p:txBody>
      </p:sp>
      <p:sp>
        <p:nvSpPr>
          <p:cNvPr id="4" name="页脚占位符 3">
            <a:extLst>
              <a:ext uri="{FF2B5EF4-FFF2-40B4-BE49-F238E27FC236}">
                <a16:creationId xmlns:a16="http://schemas.microsoft.com/office/drawing/2014/main" id="{B8F2420A-F41F-402F-B1FE-8649687F63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F8D8441-CE44-4769-8230-E331A8D14AFF}"/>
              </a:ext>
            </a:extLst>
          </p:cNvPr>
          <p:cNvSpPr>
            <a:spLocks noGrp="1"/>
          </p:cNvSpPr>
          <p:nvPr>
            <p:ph type="sldNum" sz="quarter" idx="12"/>
          </p:nvPr>
        </p:nvSpPr>
        <p:spPr/>
        <p:txBody>
          <a:bodyPr/>
          <a:lstStyle/>
          <a:p>
            <a:fld id="{2F755142-D55A-4BA0-B312-F52957ADD2D0}" type="slidenum">
              <a:rPr lang="zh-CN" altLang="en-US" smtClean="0"/>
              <a:t>‹#›</a:t>
            </a:fld>
            <a:endParaRPr lang="zh-CN" altLang="en-US"/>
          </a:p>
        </p:txBody>
      </p:sp>
    </p:spTree>
    <p:extLst>
      <p:ext uri="{BB962C8B-B14F-4D97-AF65-F5344CB8AC3E}">
        <p14:creationId xmlns:p14="http://schemas.microsoft.com/office/powerpoint/2010/main" val="341678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CE63516-1B5A-4986-BA64-1FC9F2CA5830}"/>
              </a:ext>
            </a:extLst>
          </p:cNvPr>
          <p:cNvSpPr>
            <a:spLocks noGrp="1"/>
          </p:cNvSpPr>
          <p:nvPr>
            <p:ph type="dt" sz="half" idx="10"/>
          </p:nvPr>
        </p:nvSpPr>
        <p:spPr/>
        <p:txBody>
          <a:bodyPr/>
          <a:lstStyle/>
          <a:p>
            <a:fld id="{147B0130-AEE6-4A0A-A712-327E2215760F}" type="datetimeFigureOut">
              <a:rPr lang="zh-CN" altLang="en-US" smtClean="0"/>
              <a:t>2021/9/22</a:t>
            </a:fld>
            <a:endParaRPr lang="zh-CN" altLang="en-US"/>
          </a:p>
        </p:txBody>
      </p:sp>
      <p:sp>
        <p:nvSpPr>
          <p:cNvPr id="3" name="页脚占位符 2">
            <a:extLst>
              <a:ext uri="{FF2B5EF4-FFF2-40B4-BE49-F238E27FC236}">
                <a16:creationId xmlns:a16="http://schemas.microsoft.com/office/drawing/2014/main" id="{A00D6453-7E29-42A2-8CDD-A088CAF2F4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8C786AF-8E3D-4CD5-BBFB-E00A126A930F}"/>
              </a:ext>
            </a:extLst>
          </p:cNvPr>
          <p:cNvSpPr>
            <a:spLocks noGrp="1"/>
          </p:cNvSpPr>
          <p:nvPr>
            <p:ph type="sldNum" sz="quarter" idx="12"/>
          </p:nvPr>
        </p:nvSpPr>
        <p:spPr/>
        <p:txBody>
          <a:bodyPr/>
          <a:lstStyle/>
          <a:p>
            <a:fld id="{2F755142-D55A-4BA0-B312-F52957ADD2D0}" type="slidenum">
              <a:rPr lang="zh-CN" altLang="en-US" smtClean="0"/>
              <a:t>‹#›</a:t>
            </a:fld>
            <a:endParaRPr lang="zh-CN" altLang="en-US"/>
          </a:p>
        </p:txBody>
      </p:sp>
    </p:spTree>
    <p:extLst>
      <p:ext uri="{BB962C8B-B14F-4D97-AF65-F5344CB8AC3E}">
        <p14:creationId xmlns:p14="http://schemas.microsoft.com/office/powerpoint/2010/main" val="302344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50929-F9B8-4214-ABE3-204D44B3A7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EA29BCE-9BF5-48E6-9E58-BB951FFDFB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E470222-A9C5-43A9-AE53-CFD5F20AA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9B32D2-6FAA-40EE-BE7A-9E7CC2833E0D}"/>
              </a:ext>
            </a:extLst>
          </p:cNvPr>
          <p:cNvSpPr>
            <a:spLocks noGrp="1"/>
          </p:cNvSpPr>
          <p:nvPr>
            <p:ph type="dt" sz="half" idx="10"/>
          </p:nvPr>
        </p:nvSpPr>
        <p:spPr/>
        <p:txBody>
          <a:bodyPr/>
          <a:lstStyle/>
          <a:p>
            <a:fld id="{147B0130-AEE6-4A0A-A712-327E2215760F}" type="datetimeFigureOut">
              <a:rPr lang="zh-CN" altLang="en-US" smtClean="0"/>
              <a:t>2021/9/22</a:t>
            </a:fld>
            <a:endParaRPr lang="zh-CN" altLang="en-US"/>
          </a:p>
        </p:txBody>
      </p:sp>
      <p:sp>
        <p:nvSpPr>
          <p:cNvPr id="6" name="页脚占位符 5">
            <a:extLst>
              <a:ext uri="{FF2B5EF4-FFF2-40B4-BE49-F238E27FC236}">
                <a16:creationId xmlns:a16="http://schemas.microsoft.com/office/drawing/2014/main" id="{571FE5CA-2B4F-4A27-A569-68196C96E9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7443B0-D96E-416C-BEDD-F2489E234C97}"/>
              </a:ext>
            </a:extLst>
          </p:cNvPr>
          <p:cNvSpPr>
            <a:spLocks noGrp="1"/>
          </p:cNvSpPr>
          <p:nvPr>
            <p:ph type="sldNum" sz="quarter" idx="12"/>
          </p:nvPr>
        </p:nvSpPr>
        <p:spPr/>
        <p:txBody>
          <a:bodyPr/>
          <a:lstStyle/>
          <a:p>
            <a:fld id="{2F755142-D55A-4BA0-B312-F52957ADD2D0}" type="slidenum">
              <a:rPr lang="zh-CN" altLang="en-US" smtClean="0"/>
              <a:t>‹#›</a:t>
            </a:fld>
            <a:endParaRPr lang="zh-CN" altLang="en-US"/>
          </a:p>
        </p:txBody>
      </p:sp>
    </p:spTree>
    <p:extLst>
      <p:ext uri="{BB962C8B-B14F-4D97-AF65-F5344CB8AC3E}">
        <p14:creationId xmlns:p14="http://schemas.microsoft.com/office/powerpoint/2010/main" val="359565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7EC8E-79AC-485B-B8EE-8AA70EF121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290071-5BA9-4F49-A978-47A613D130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1145928-7850-46BA-A7F3-A86F814D2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D19B46-B630-41F3-8B23-5D1E7D08B33D}"/>
              </a:ext>
            </a:extLst>
          </p:cNvPr>
          <p:cNvSpPr>
            <a:spLocks noGrp="1"/>
          </p:cNvSpPr>
          <p:nvPr>
            <p:ph type="dt" sz="half" idx="10"/>
          </p:nvPr>
        </p:nvSpPr>
        <p:spPr/>
        <p:txBody>
          <a:bodyPr/>
          <a:lstStyle/>
          <a:p>
            <a:fld id="{147B0130-AEE6-4A0A-A712-327E2215760F}" type="datetimeFigureOut">
              <a:rPr lang="zh-CN" altLang="en-US" smtClean="0"/>
              <a:t>2021/9/22</a:t>
            </a:fld>
            <a:endParaRPr lang="zh-CN" altLang="en-US"/>
          </a:p>
        </p:txBody>
      </p:sp>
      <p:sp>
        <p:nvSpPr>
          <p:cNvPr id="6" name="页脚占位符 5">
            <a:extLst>
              <a:ext uri="{FF2B5EF4-FFF2-40B4-BE49-F238E27FC236}">
                <a16:creationId xmlns:a16="http://schemas.microsoft.com/office/drawing/2014/main" id="{EF121872-1A06-43A8-AF84-43CDF96992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AE94C5-0B47-4DF8-98EF-1A8C988DFDD7}"/>
              </a:ext>
            </a:extLst>
          </p:cNvPr>
          <p:cNvSpPr>
            <a:spLocks noGrp="1"/>
          </p:cNvSpPr>
          <p:nvPr>
            <p:ph type="sldNum" sz="quarter" idx="12"/>
          </p:nvPr>
        </p:nvSpPr>
        <p:spPr/>
        <p:txBody>
          <a:bodyPr/>
          <a:lstStyle/>
          <a:p>
            <a:fld id="{2F755142-D55A-4BA0-B312-F52957ADD2D0}" type="slidenum">
              <a:rPr lang="zh-CN" altLang="en-US" smtClean="0"/>
              <a:t>‹#›</a:t>
            </a:fld>
            <a:endParaRPr lang="zh-CN" altLang="en-US"/>
          </a:p>
        </p:txBody>
      </p:sp>
    </p:spTree>
    <p:extLst>
      <p:ext uri="{BB962C8B-B14F-4D97-AF65-F5344CB8AC3E}">
        <p14:creationId xmlns:p14="http://schemas.microsoft.com/office/powerpoint/2010/main" val="2353197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4D8706-0996-4B49-93B5-D437BAC17D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BD6F675-4713-4CD8-B0F6-08E057F8F6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764CC4-7DE4-46FC-B193-FAE0CE9E96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B0130-AEE6-4A0A-A712-327E2215760F}" type="datetimeFigureOut">
              <a:rPr lang="zh-CN" altLang="en-US" smtClean="0"/>
              <a:t>2021/9/22</a:t>
            </a:fld>
            <a:endParaRPr lang="zh-CN" altLang="en-US"/>
          </a:p>
        </p:txBody>
      </p:sp>
      <p:sp>
        <p:nvSpPr>
          <p:cNvPr id="5" name="页脚占位符 4">
            <a:extLst>
              <a:ext uri="{FF2B5EF4-FFF2-40B4-BE49-F238E27FC236}">
                <a16:creationId xmlns:a16="http://schemas.microsoft.com/office/drawing/2014/main" id="{17ADB47D-AABE-4172-8FF4-B4E5534B38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49F7C9-7CC6-4221-804B-F9AB6CE6BB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55142-D55A-4BA0-B312-F52957ADD2D0}" type="slidenum">
              <a:rPr lang="zh-CN" altLang="en-US" smtClean="0"/>
              <a:t>‹#›</a:t>
            </a:fld>
            <a:endParaRPr lang="zh-CN" altLang="en-US"/>
          </a:p>
        </p:txBody>
      </p:sp>
    </p:spTree>
    <p:extLst>
      <p:ext uri="{BB962C8B-B14F-4D97-AF65-F5344CB8AC3E}">
        <p14:creationId xmlns:p14="http://schemas.microsoft.com/office/powerpoint/2010/main" val="3513824054"/>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YanJIA-Nankai/NKU_IoTSecurityCourse" TargetMode="External"/><Relationship Id="rId2" Type="http://schemas.openxmlformats.org/officeDocument/2006/relationships/hyperlink" Target="https://cyber.nankai.edu.cn/2021/0202/c13840a338091/page.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21F52-3B7B-4714-BA5F-983B7EF1BBCB}"/>
              </a:ext>
            </a:extLst>
          </p:cNvPr>
          <p:cNvSpPr>
            <a:spLocks noGrp="1"/>
          </p:cNvSpPr>
          <p:nvPr>
            <p:ph type="ctrTitle"/>
          </p:nvPr>
        </p:nvSpPr>
        <p:spPr/>
        <p:txBody>
          <a:bodyPr/>
          <a:lstStyle/>
          <a:p>
            <a:r>
              <a:rPr lang="zh-CN" altLang="en-US" dirty="0"/>
              <a:t>物联网安全（实验）</a:t>
            </a:r>
          </a:p>
        </p:txBody>
      </p:sp>
      <p:sp>
        <p:nvSpPr>
          <p:cNvPr id="3" name="副标题 2">
            <a:extLst>
              <a:ext uri="{FF2B5EF4-FFF2-40B4-BE49-F238E27FC236}">
                <a16:creationId xmlns:a16="http://schemas.microsoft.com/office/drawing/2014/main" id="{2D5135F2-B4F5-4127-A593-D3CD6A68D9A0}"/>
              </a:ext>
            </a:extLst>
          </p:cNvPr>
          <p:cNvSpPr>
            <a:spLocks noGrp="1"/>
          </p:cNvSpPr>
          <p:nvPr>
            <p:ph type="subTitle" idx="1"/>
          </p:nvPr>
        </p:nvSpPr>
        <p:spPr>
          <a:xfrm>
            <a:off x="1524000" y="3602038"/>
            <a:ext cx="9144000" cy="2990564"/>
          </a:xfrm>
        </p:spPr>
        <p:txBody>
          <a:bodyPr>
            <a:normAutofit/>
          </a:bodyPr>
          <a:lstStyle/>
          <a:p>
            <a:r>
              <a:rPr lang="zh-CN" altLang="en-US" dirty="0"/>
              <a:t>贾 岩</a:t>
            </a:r>
            <a:endParaRPr lang="en-US" altLang="zh-CN" dirty="0"/>
          </a:p>
          <a:p>
            <a:r>
              <a:rPr lang="zh-CN" altLang="en-US" dirty="0"/>
              <a:t>南开大学网络空间安全学院</a:t>
            </a:r>
            <a:endParaRPr lang="en-US" altLang="zh-CN" dirty="0"/>
          </a:p>
          <a:p>
            <a:r>
              <a:rPr lang="en-US" altLang="zh-CN" dirty="0"/>
              <a:t>jiay@nankai.edu.cn</a:t>
            </a:r>
          </a:p>
          <a:p>
            <a:endParaRPr lang="en-US" altLang="zh-CN" dirty="0"/>
          </a:p>
          <a:p>
            <a:endParaRPr lang="en-US" altLang="zh-CN" dirty="0"/>
          </a:p>
          <a:p>
            <a:r>
              <a:rPr lang="zh-CN" altLang="en-US" sz="1000" dirty="0"/>
              <a:t>个人主页：</a:t>
            </a:r>
            <a:r>
              <a:rPr lang="en-US" altLang="zh-CN" sz="1000" dirty="0">
                <a:hlinkClick r:id="rId2"/>
              </a:rPr>
              <a:t>https://cyber.nankai.edu.cn/2021/0202/c13840a338091/page.htm</a:t>
            </a:r>
            <a:endParaRPr lang="en-US" altLang="zh-CN" sz="1000" dirty="0"/>
          </a:p>
          <a:p>
            <a:r>
              <a:rPr lang="zh-CN" altLang="en-US" sz="1000"/>
              <a:t>课程主页（暂未上线）：</a:t>
            </a:r>
            <a:r>
              <a:rPr lang="en-US" altLang="zh-CN" sz="1000" dirty="0"/>
              <a:t> </a:t>
            </a:r>
            <a:r>
              <a:rPr lang="en-US" altLang="zh-CN" sz="1000" dirty="0">
                <a:hlinkClick r:id="rId3"/>
              </a:rPr>
              <a:t>https://github.com/YanJIA-Nankai/NKU_IoTSecurityCourse</a:t>
            </a:r>
            <a:endParaRPr lang="en-US" altLang="zh-CN" sz="1000" dirty="0"/>
          </a:p>
          <a:p>
            <a:endParaRPr lang="zh-CN" altLang="en-US" sz="1000" dirty="0"/>
          </a:p>
        </p:txBody>
      </p:sp>
      <p:sp>
        <p:nvSpPr>
          <p:cNvPr id="4" name="矩形 3">
            <a:extLst>
              <a:ext uri="{FF2B5EF4-FFF2-40B4-BE49-F238E27FC236}">
                <a16:creationId xmlns:a16="http://schemas.microsoft.com/office/drawing/2014/main" id="{2CCF3D20-7EC7-4F8B-8EF8-8EBEEAC939C2}"/>
              </a:ext>
            </a:extLst>
          </p:cNvPr>
          <p:cNvSpPr/>
          <p:nvPr/>
        </p:nvSpPr>
        <p:spPr>
          <a:xfrm>
            <a:off x="0" y="6538324"/>
            <a:ext cx="12192000" cy="324646"/>
          </a:xfrm>
          <a:prstGeom prst="rect">
            <a:avLst/>
          </a:prstGeom>
          <a:solidFill>
            <a:srgbClr val="7123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endParaRPr>
          </a:p>
        </p:txBody>
      </p:sp>
    </p:spTree>
    <p:extLst>
      <p:ext uri="{BB962C8B-B14F-4D97-AF65-F5344CB8AC3E}">
        <p14:creationId xmlns:p14="http://schemas.microsoft.com/office/powerpoint/2010/main" val="9115914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94044-7643-47CE-9DF5-5F3C2F5EF747}"/>
              </a:ext>
            </a:extLst>
          </p:cNvPr>
          <p:cNvSpPr>
            <a:spLocks noGrp="1"/>
          </p:cNvSpPr>
          <p:nvPr>
            <p:ph type="title"/>
          </p:nvPr>
        </p:nvSpPr>
        <p:spPr/>
        <p:txBody>
          <a:bodyPr/>
          <a:lstStyle/>
          <a:p>
            <a:r>
              <a:rPr lang="zh-CN" altLang="en-US" dirty="0"/>
              <a:t>工控实验箱装置简介</a:t>
            </a:r>
          </a:p>
        </p:txBody>
      </p:sp>
      <p:sp>
        <p:nvSpPr>
          <p:cNvPr id="3" name="内容占位符 2">
            <a:extLst>
              <a:ext uri="{FF2B5EF4-FFF2-40B4-BE49-F238E27FC236}">
                <a16:creationId xmlns:a16="http://schemas.microsoft.com/office/drawing/2014/main" id="{976D5ECF-E30C-4595-BE57-ADFA772A9525}"/>
              </a:ext>
            </a:extLst>
          </p:cNvPr>
          <p:cNvSpPr>
            <a:spLocks noGrp="1"/>
          </p:cNvSpPr>
          <p:nvPr>
            <p:ph idx="1"/>
          </p:nvPr>
        </p:nvSpPr>
        <p:spPr/>
        <p:txBody>
          <a:bodyPr/>
          <a:lstStyle/>
          <a:p>
            <a:r>
              <a:rPr lang="zh-CN" altLang="en-US" dirty="0"/>
              <a:t>网络结构</a:t>
            </a:r>
          </a:p>
        </p:txBody>
      </p:sp>
      <p:pic>
        <p:nvPicPr>
          <p:cNvPr id="11" name="图片 10">
            <a:extLst>
              <a:ext uri="{FF2B5EF4-FFF2-40B4-BE49-F238E27FC236}">
                <a16:creationId xmlns:a16="http://schemas.microsoft.com/office/drawing/2014/main" id="{0742D13E-5B07-49D1-93C3-5D4B0342736B}"/>
              </a:ext>
            </a:extLst>
          </p:cNvPr>
          <p:cNvPicPr/>
          <p:nvPr/>
        </p:nvPicPr>
        <p:blipFill>
          <a:blip r:embed="rId2"/>
          <a:srcRect/>
          <a:stretch>
            <a:fillRect/>
          </a:stretch>
        </p:blipFill>
        <p:spPr>
          <a:xfrm>
            <a:off x="2196459" y="2257433"/>
            <a:ext cx="6838161" cy="4165242"/>
          </a:xfrm>
          <a:prstGeom prst="rect">
            <a:avLst/>
          </a:prstGeom>
        </p:spPr>
      </p:pic>
    </p:spTree>
    <p:extLst>
      <p:ext uri="{BB962C8B-B14F-4D97-AF65-F5344CB8AC3E}">
        <p14:creationId xmlns:p14="http://schemas.microsoft.com/office/powerpoint/2010/main" val="303223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DAF2E-4479-4962-9375-A08F9ECFE233}"/>
              </a:ext>
            </a:extLst>
          </p:cNvPr>
          <p:cNvSpPr>
            <a:spLocks noGrp="1"/>
          </p:cNvSpPr>
          <p:nvPr>
            <p:ph type="title"/>
          </p:nvPr>
        </p:nvSpPr>
        <p:spPr/>
        <p:txBody>
          <a:bodyPr/>
          <a:lstStyle/>
          <a:p>
            <a:r>
              <a:rPr lang="zh-CN" altLang="en-US" dirty="0"/>
              <a:t>工控实验箱装置简介</a:t>
            </a:r>
          </a:p>
        </p:txBody>
      </p:sp>
      <p:pic>
        <p:nvPicPr>
          <p:cNvPr id="4" name="内容占位符 3">
            <a:extLst>
              <a:ext uri="{FF2B5EF4-FFF2-40B4-BE49-F238E27FC236}">
                <a16:creationId xmlns:a16="http://schemas.microsoft.com/office/drawing/2014/main" id="{86C38C38-CE17-48FE-A520-46CFD80E0E1A}"/>
              </a:ext>
            </a:extLst>
          </p:cNvPr>
          <p:cNvPicPr>
            <a:picLocks noGrp="1"/>
          </p:cNvPicPr>
          <p:nvPr>
            <p:ph idx="1"/>
          </p:nvPr>
        </p:nvPicPr>
        <p:blipFill>
          <a:blip r:embed="rId2"/>
          <a:stretch>
            <a:fillRect/>
          </a:stretch>
        </p:blipFill>
        <p:spPr>
          <a:xfrm>
            <a:off x="2482468" y="1825625"/>
            <a:ext cx="7227064" cy="4351338"/>
          </a:xfrm>
          <a:prstGeom prst="rect">
            <a:avLst/>
          </a:prstGeom>
        </p:spPr>
      </p:pic>
    </p:spTree>
    <p:extLst>
      <p:ext uri="{BB962C8B-B14F-4D97-AF65-F5344CB8AC3E}">
        <p14:creationId xmlns:p14="http://schemas.microsoft.com/office/powerpoint/2010/main" val="11320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7876DE2-DADE-4511-B313-82BCE0441E6C}"/>
              </a:ext>
            </a:extLst>
          </p:cNvPr>
          <p:cNvSpPr>
            <a:spLocks noGrp="1"/>
          </p:cNvSpPr>
          <p:nvPr>
            <p:ph type="title"/>
          </p:nvPr>
        </p:nvSpPr>
        <p:spPr/>
        <p:txBody>
          <a:bodyPr/>
          <a:lstStyle/>
          <a:p>
            <a:r>
              <a:rPr lang="zh-CN" altLang="en-US" dirty="0"/>
              <a:t>实验内容</a:t>
            </a:r>
          </a:p>
        </p:txBody>
      </p:sp>
      <p:sp>
        <p:nvSpPr>
          <p:cNvPr id="5" name="内容占位符 4">
            <a:extLst>
              <a:ext uri="{FF2B5EF4-FFF2-40B4-BE49-F238E27FC236}">
                <a16:creationId xmlns:a16="http://schemas.microsoft.com/office/drawing/2014/main" id="{5BDBE0EE-086B-4FD2-9C3E-F62459911EB1}"/>
              </a:ext>
            </a:extLst>
          </p:cNvPr>
          <p:cNvSpPr>
            <a:spLocks noGrp="1"/>
          </p:cNvSpPr>
          <p:nvPr>
            <p:ph idx="1"/>
          </p:nvPr>
        </p:nvSpPr>
        <p:spPr/>
        <p:txBody>
          <a:bodyPr>
            <a:normAutofit/>
          </a:bodyPr>
          <a:lstStyle/>
          <a:p>
            <a:r>
              <a:rPr lang="zh-CN" altLang="en-US" sz="2200" dirty="0">
                <a:ea typeface="等线" panose="02010600030101010101" pitchFamily="2" charset="-122"/>
                <a:cs typeface="Times New Roman" panose="02020603050405020304" pitchFamily="18" charset="0"/>
              </a:rPr>
              <a:t>了解</a:t>
            </a:r>
            <a:r>
              <a:rPr lang="zh-CN" altLang="en-US" sz="2200" dirty="0">
                <a:effectLst/>
                <a:ea typeface="等线" panose="02010600030101010101" pitchFamily="2" charset="-122"/>
                <a:cs typeface="Times New Roman" panose="02020603050405020304" pitchFamily="18" charset="0"/>
              </a:rPr>
              <a:t>工控系统的一般使用过程</a:t>
            </a:r>
            <a:endParaRPr lang="en-US" altLang="zh-CN" sz="2200" dirty="0">
              <a:effectLst/>
              <a:ea typeface="等线" panose="02010600030101010101" pitchFamily="2" charset="-122"/>
              <a:cs typeface="Times New Roman" panose="02020603050405020304" pitchFamily="18" charset="0"/>
            </a:endParaRPr>
          </a:p>
          <a:p>
            <a:pPr marL="800100" lvl="1" indent="-342900">
              <a:buFont typeface="+mj-lt"/>
              <a:buAutoNum type="arabicPeriod"/>
            </a:pPr>
            <a:r>
              <a:rPr lang="zh-CN" altLang="en-US" sz="1800" dirty="0">
                <a:effectLst/>
                <a:ea typeface="等线" panose="02010600030101010101" pitchFamily="2" charset="-122"/>
                <a:cs typeface="Times New Roman" panose="02020603050405020304" pitchFamily="18" charset="0"/>
              </a:rPr>
              <a:t>阅读纸质实验教程（</a:t>
            </a:r>
            <a:r>
              <a:rPr lang="en-US" altLang="zh-CN" sz="1800" dirty="0">
                <a:effectLst/>
                <a:ea typeface="等线" panose="02010600030101010101" pitchFamily="2" charset="-122"/>
                <a:cs typeface="Times New Roman" panose="02020603050405020304" pitchFamily="18" charset="0"/>
              </a:rPr>
              <a:t>HMI</a:t>
            </a:r>
            <a:r>
              <a:rPr lang="zh-CN" altLang="en-US" sz="1800" dirty="0">
                <a:effectLst/>
                <a:ea typeface="等线" panose="02010600030101010101" pitchFamily="2" charset="-122"/>
                <a:cs typeface="Times New Roman" panose="02020603050405020304" pitchFamily="18" charset="0"/>
              </a:rPr>
              <a:t>类）</a:t>
            </a:r>
            <a:r>
              <a:rPr lang="en-US" altLang="zh-CN" sz="1800" dirty="0">
                <a:effectLst/>
                <a:ea typeface="等线" panose="02010600030101010101" pitchFamily="2" charset="-122"/>
                <a:cs typeface="Times New Roman" panose="02020603050405020304" pitchFamily="18" charset="0"/>
              </a:rPr>
              <a:t>P1-P12</a:t>
            </a:r>
            <a:r>
              <a:rPr lang="zh-CN" altLang="en-US" sz="1800" dirty="0">
                <a:effectLst/>
                <a:ea typeface="等线" panose="02010600030101010101" pitchFamily="2" charset="-122"/>
                <a:cs typeface="Times New Roman" panose="02020603050405020304" pitchFamily="18" charset="0"/>
              </a:rPr>
              <a:t>，了解</a:t>
            </a:r>
            <a:r>
              <a:rPr lang="en-US" altLang="zh-CN" sz="1800" dirty="0">
                <a:effectLst/>
                <a:ea typeface="等线" panose="02010600030101010101" pitchFamily="2" charset="-122"/>
                <a:cs typeface="Times New Roman" panose="02020603050405020304" pitchFamily="18" charset="0"/>
              </a:rPr>
              <a:t>HMI</a:t>
            </a:r>
            <a:r>
              <a:rPr lang="zh-CN" altLang="en-US" sz="1800" dirty="0">
                <a:effectLst/>
                <a:ea typeface="等线" panose="02010600030101010101" pitchFamily="2" charset="-122"/>
                <a:cs typeface="Times New Roman" panose="02020603050405020304" pitchFamily="18" charset="0"/>
              </a:rPr>
              <a:t>及其配置过程</a:t>
            </a:r>
          </a:p>
          <a:p>
            <a:pPr marL="800100" lvl="1" indent="-342900">
              <a:buFont typeface="+mj-lt"/>
              <a:buAutoNum type="arabicPeriod"/>
            </a:pPr>
            <a:r>
              <a:rPr lang="zh-CN" altLang="en-US" sz="1800" dirty="0">
                <a:effectLst/>
                <a:ea typeface="等线" panose="02010600030101010101" pitchFamily="2" charset="-122"/>
                <a:cs typeface="Times New Roman" panose="02020603050405020304" pitchFamily="18" charset="0"/>
              </a:rPr>
              <a:t>阅读纸质实验教程（</a:t>
            </a:r>
            <a:r>
              <a:rPr lang="en-US" altLang="zh-CN" sz="1800" dirty="0">
                <a:effectLst/>
                <a:ea typeface="等线" panose="02010600030101010101" pitchFamily="2" charset="-122"/>
                <a:cs typeface="Times New Roman" panose="02020603050405020304" pitchFamily="18" charset="0"/>
              </a:rPr>
              <a:t>PLC</a:t>
            </a:r>
            <a:r>
              <a:rPr lang="zh-CN" altLang="en-US" sz="1800" dirty="0">
                <a:effectLst/>
                <a:ea typeface="等线" panose="02010600030101010101" pitchFamily="2" charset="-122"/>
                <a:cs typeface="Times New Roman" panose="02020603050405020304" pitchFamily="18" charset="0"/>
              </a:rPr>
              <a:t>类）</a:t>
            </a:r>
            <a:r>
              <a:rPr lang="en-US" altLang="zh-CN" sz="1800" dirty="0">
                <a:effectLst/>
                <a:ea typeface="等线" panose="02010600030101010101" pitchFamily="2" charset="-122"/>
                <a:cs typeface="Times New Roman" panose="02020603050405020304" pitchFamily="18" charset="0"/>
              </a:rPr>
              <a:t>P1-P18</a:t>
            </a:r>
            <a:r>
              <a:rPr lang="zh-CN" altLang="en-US" sz="1800" dirty="0">
                <a:effectLst/>
                <a:ea typeface="等线" panose="02010600030101010101" pitchFamily="2" charset="-122"/>
                <a:cs typeface="Times New Roman" panose="02020603050405020304" pitchFamily="18" charset="0"/>
              </a:rPr>
              <a:t>，了解</a:t>
            </a:r>
            <a:r>
              <a:rPr lang="en-US" altLang="zh-CN" sz="1800" dirty="0">
                <a:effectLst/>
                <a:ea typeface="等线" panose="02010600030101010101" pitchFamily="2" charset="-122"/>
                <a:cs typeface="Times New Roman" panose="02020603050405020304" pitchFamily="18" charset="0"/>
              </a:rPr>
              <a:t>PLC</a:t>
            </a:r>
            <a:r>
              <a:rPr lang="zh-CN" altLang="en-US" sz="1800" dirty="0">
                <a:effectLst/>
                <a:ea typeface="等线" panose="02010600030101010101" pitchFamily="2" charset="-122"/>
                <a:cs typeface="Times New Roman" panose="02020603050405020304" pitchFamily="18" charset="0"/>
              </a:rPr>
              <a:t>及其编程过程</a:t>
            </a:r>
            <a:endParaRPr lang="en-US" altLang="zh-CN" sz="1800" dirty="0">
              <a:effectLst/>
              <a:ea typeface="等线" panose="02010600030101010101" pitchFamily="2" charset="-122"/>
              <a:cs typeface="Times New Roman" panose="02020603050405020304" pitchFamily="18" charset="0"/>
            </a:endParaRPr>
          </a:p>
          <a:p>
            <a:pPr marL="800100" lvl="1" indent="-342900">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根据实验教程配置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（可能默认已经配置好无需更改）</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lvl="1" indent="-342900">
              <a:buFont typeface="+mj-lt"/>
              <a:buAutoNum type="arabicPeriod"/>
            </a:pPr>
            <a:r>
              <a:rPr lang="zh-CN" altLang="en-US" sz="1800" dirty="0">
                <a:effectLst/>
                <a:ea typeface="等线" panose="02010600030101010101" pitchFamily="2" charset="-122"/>
                <a:cs typeface="Times New Roman" panose="02020603050405020304" pitchFamily="18" charset="0"/>
              </a:rPr>
              <a:t>储水罐功能演示</a:t>
            </a:r>
            <a:endParaRPr lang="en-US" altLang="zh-CN" sz="1800" dirty="0">
              <a:effectLst/>
              <a:ea typeface="等线" panose="02010600030101010101" pitchFamily="2" charset="-122"/>
              <a:cs typeface="Times New Roman" panose="02020603050405020304" pitchFamily="18" charset="0"/>
            </a:endParaRPr>
          </a:p>
          <a:p>
            <a:pPr marL="1257300" lvl="2" indent="-342900">
              <a:buFont typeface="+mj-lt"/>
              <a:buAutoNum type="alphaLcParenR"/>
            </a:pPr>
            <a:r>
              <a:rPr lang="zh-CN" altLang="en-US" sz="1100" dirty="0">
                <a:effectLst/>
                <a:ea typeface="等线" panose="02010600030101010101" pitchFamily="2" charset="-122"/>
                <a:cs typeface="Times New Roman" panose="02020603050405020304" pitchFamily="18" charset="0"/>
              </a:rPr>
              <a:t>在</a:t>
            </a:r>
            <a:r>
              <a:rPr lang="en-US" altLang="zh-CN" sz="1100" dirty="0">
                <a:effectLst/>
                <a:ea typeface="等线" panose="02010600030101010101" pitchFamily="2" charset="-122"/>
                <a:cs typeface="Times New Roman" panose="02020603050405020304" pitchFamily="18" charset="0"/>
              </a:rPr>
              <a:t>HMI</a:t>
            </a:r>
            <a:r>
              <a:rPr lang="zh-CN" altLang="en-US" sz="1100" dirty="0">
                <a:effectLst/>
                <a:ea typeface="等线" panose="02010600030101010101" pitchFamily="2" charset="-122"/>
                <a:cs typeface="Times New Roman" panose="02020603050405020304" pitchFamily="18" charset="0"/>
              </a:rPr>
              <a:t>屏幕上点击“储水罐”</a:t>
            </a:r>
          </a:p>
          <a:p>
            <a:pPr marL="1257300" lvl="2" indent="-342900">
              <a:buFont typeface="+mj-lt"/>
              <a:buAutoNum type="alphaLcParenR"/>
            </a:pPr>
            <a:r>
              <a:rPr lang="zh-CN" altLang="en-US" sz="1100" dirty="0">
                <a:effectLst/>
                <a:ea typeface="等线" panose="02010600030101010101" pitchFamily="2" charset="-122"/>
                <a:cs typeface="Times New Roman" panose="02020603050405020304" pitchFamily="18" charset="0"/>
              </a:rPr>
              <a:t>按</a:t>
            </a:r>
            <a:r>
              <a:rPr lang="en-US" altLang="zh-CN" sz="1100" dirty="0">
                <a:effectLst/>
                <a:ea typeface="等线" panose="02010600030101010101" pitchFamily="2" charset="-122"/>
                <a:cs typeface="Times New Roman" panose="02020603050405020304" pitchFamily="18" charset="0"/>
              </a:rPr>
              <a:t>SH1</a:t>
            </a:r>
            <a:r>
              <a:rPr lang="zh-CN" altLang="en-US" sz="1100" dirty="0">
                <a:effectLst/>
                <a:ea typeface="等线" panose="02010600030101010101" pitchFamily="2" charset="-122"/>
                <a:cs typeface="Times New Roman" panose="02020603050405020304" pitchFamily="18" charset="0"/>
              </a:rPr>
              <a:t>按钮，观察储水罐蓄水流程</a:t>
            </a:r>
            <a:endParaRPr lang="en-US" altLang="zh-CN" sz="1100" dirty="0">
              <a:effectLst/>
              <a:ea typeface="等线" panose="02010600030101010101" pitchFamily="2" charset="-122"/>
              <a:cs typeface="Times New Roman" panose="02020603050405020304" pitchFamily="18" charset="0"/>
            </a:endParaRPr>
          </a:p>
          <a:p>
            <a:pPr marL="1257300" lvl="2" indent="-342900">
              <a:buFont typeface="+mj-lt"/>
              <a:buAutoNum type="alphaLcParenR"/>
            </a:pPr>
            <a:r>
              <a:rPr lang="zh-CN" altLang="en-US" sz="1100" dirty="0">
                <a:effectLst/>
                <a:ea typeface="等线" panose="02010600030101010101" pitchFamily="2" charset="-122"/>
                <a:cs typeface="Times New Roman" panose="02020603050405020304" pitchFamily="18" charset="0"/>
              </a:rPr>
              <a:t>按</a:t>
            </a:r>
            <a:r>
              <a:rPr lang="en-US" altLang="zh-CN" sz="1100" dirty="0">
                <a:effectLst/>
                <a:ea typeface="等线" panose="02010600030101010101" pitchFamily="2" charset="-122"/>
                <a:cs typeface="Times New Roman" panose="02020603050405020304" pitchFamily="18" charset="0"/>
              </a:rPr>
              <a:t>SH2</a:t>
            </a:r>
            <a:r>
              <a:rPr lang="zh-CN" altLang="en-US" sz="1100" dirty="0">
                <a:effectLst/>
                <a:ea typeface="等线" panose="02010600030101010101" pitchFamily="2" charset="-122"/>
                <a:cs typeface="Times New Roman" panose="02020603050405020304" pitchFamily="18" charset="0"/>
              </a:rPr>
              <a:t>按钮，观察储水罐停止蓄水流程</a:t>
            </a:r>
          </a:p>
          <a:p>
            <a:pPr marL="1257300" lvl="2" indent="-342900">
              <a:buFont typeface="+mj-lt"/>
              <a:buAutoNum type="alphaLcParenR"/>
            </a:pPr>
            <a:r>
              <a:rPr lang="zh-CN" altLang="en-US" sz="1100" dirty="0">
                <a:effectLst/>
                <a:ea typeface="等线" panose="02010600030101010101" pitchFamily="2" charset="-122"/>
                <a:cs typeface="Times New Roman" panose="02020603050405020304" pitchFamily="18" charset="0"/>
              </a:rPr>
              <a:t>使用触屏重复上述操作</a:t>
            </a:r>
            <a:endParaRPr lang="en-US" altLang="zh-CN" sz="1100" dirty="0">
              <a:effectLst/>
              <a:ea typeface="等线" panose="02010600030101010101" pitchFamily="2" charset="-122"/>
              <a:cs typeface="Times New Roman" panose="02020603050405020304" pitchFamily="18" charset="0"/>
            </a:endParaRPr>
          </a:p>
          <a:p>
            <a:pPr marL="1257300" lvl="2" indent="-342900">
              <a:buFont typeface="+mj-lt"/>
              <a:buAutoNum type="alphaLcParenR"/>
            </a:pPr>
            <a:r>
              <a:rPr lang="zh-CN" altLang="en-US" sz="1100" dirty="0">
                <a:effectLst/>
                <a:ea typeface="等线" panose="02010600030101010101" pitchFamily="2" charset="-122"/>
                <a:cs typeface="Times New Roman" panose="02020603050405020304" pitchFamily="18" charset="0"/>
              </a:rPr>
              <a:t>触屏点击“打开”</a:t>
            </a:r>
            <a:r>
              <a:rPr lang="en-US" altLang="zh-CN" sz="1100" dirty="0">
                <a:effectLst/>
                <a:ea typeface="等线" panose="02010600030101010101" pitchFamily="2" charset="-122"/>
                <a:cs typeface="Times New Roman" panose="02020603050405020304" pitchFamily="18" charset="0"/>
              </a:rPr>
              <a:t>/“</a:t>
            </a:r>
            <a:r>
              <a:rPr lang="zh-CN" altLang="en-US" sz="1100" dirty="0">
                <a:effectLst/>
                <a:ea typeface="等线" panose="02010600030101010101" pitchFamily="2" charset="-122"/>
                <a:cs typeface="Times New Roman" panose="02020603050405020304" pitchFamily="18" charset="0"/>
              </a:rPr>
              <a:t>关闭”，阀门开启</a:t>
            </a:r>
            <a:r>
              <a:rPr lang="en-US" altLang="zh-CN" sz="1100" dirty="0">
                <a:effectLst/>
                <a:ea typeface="等线" panose="02010600030101010101" pitchFamily="2" charset="-122"/>
                <a:cs typeface="Times New Roman" panose="02020603050405020304" pitchFamily="18" charset="0"/>
              </a:rPr>
              <a:t>/</a:t>
            </a:r>
            <a:r>
              <a:rPr lang="zh-CN" altLang="en-US" sz="1100" dirty="0">
                <a:effectLst/>
                <a:ea typeface="等线" panose="02010600030101010101" pitchFamily="2" charset="-122"/>
                <a:cs typeface="Times New Roman" panose="02020603050405020304" pitchFamily="18" charset="0"/>
              </a:rPr>
              <a:t>关闭排水</a:t>
            </a:r>
            <a:endParaRPr lang="en-US" altLang="zh-CN" sz="1100" dirty="0">
              <a:effectLst/>
              <a:ea typeface="等线" panose="02010600030101010101" pitchFamily="2" charset="-122"/>
              <a:cs typeface="Times New Roman" panose="02020603050405020304" pitchFamily="18" charset="0"/>
            </a:endParaRPr>
          </a:p>
          <a:p>
            <a:pPr marL="1257300" lvl="2" indent="-342900">
              <a:buFont typeface="+mj-lt"/>
              <a:buAutoNum type="alphaLcParenR"/>
            </a:pPr>
            <a:r>
              <a:rPr lang="zh-CN" altLang="en-US" sz="1100" dirty="0">
                <a:effectLst/>
                <a:ea typeface="等线" panose="02010600030101010101" pitchFamily="2" charset="-122"/>
                <a:cs typeface="Times New Roman" panose="02020603050405020304" pitchFamily="18" charset="0"/>
              </a:rPr>
              <a:t>观察储水罐报警功能，</a:t>
            </a:r>
            <a:r>
              <a:rPr lang="en-US" altLang="zh-CN" sz="1100" dirty="0">
                <a:effectLst/>
                <a:ea typeface="等线" panose="02010600030101010101" pitchFamily="2" charset="-122"/>
                <a:cs typeface="Times New Roman" panose="02020603050405020304" pitchFamily="18" charset="0"/>
              </a:rPr>
              <a:t>SH3</a:t>
            </a:r>
            <a:r>
              <a:rPr lang="zh-CN" altLang="en-US" sz="1100" dirty="0">
                <a:effectLst/>
                <a:ea typeface="等线" panose="02010600030101010101" pitchFamily="2" charset="-122"/>
                <a:cs typeface="Times New Roman" panose="02020603050405020304" pitchFamily="18" charset="0"/>
              </a:rPr>
              <a:t>为指示灯</a:t>
            </a:r>
            <a:endParaRPr lang="en-US" altLang="zh-CN" sz="1100" dirty="0">
              <a:effectLst/>
              <a:ea typeface="等线" panose="02010600030101010101" pitchFamily="2" charset="-122"/>
              <a:cs typeface="Times New Roman" panose="02020603050405020304" pitchFamily="18" charset="0"/>
            </a:endParaRPr>
          </a:p>
          <a:p>
            <a:r>
              <a:rPr lang="zh-CN" altLang="en-US" sz="2200" dirty="0">
                <a:ea typeface="等线" panose="02010600030101010101" pitchFamily="2" charset="-122"/>
                <a:cs typeface="Times New Roman" panose="02020603050405020304" pitchFamily="18" charset="0"/>
              </a:rPr>
              <a:t>注</a:t>
            </a:r>
            <a:r>
              <a:rPr lang="en-US" altLang="zh-CN" sz="2200" dirty="0">
                <a:ea typeface="等线" panose="02010600030101010101" pitchFamily="2" charset="-122"/>
                <a:cs typeface="Times New Roman" panose="02020603050405020304" pitchFamily="18" charset="0"/>
              </a:rPr>
              <a:t>1</a:t>
            </a:r>
            <a:r>
              <a:rPr lang="zh-CN" altLang="en-US" sz="2200" dirty="0">
                <a:ea typeface="等线" panose="02010600030101010101" pitchFamily="2" charset="-122"/>
                <a:cs typeface="Times New Roman" panose="02020603050405020304" pitchFamily="18" charset="0"/>
              </a:rPr>
              <a:t>：如没有对应“储水罐”功能需先进行后面的开发步骤</a:t>
            </a:r>
            <a:endParaRPr lang="en-US" altLang="zh-CN" sz="2200" dirty="0">
              <a:ea typeface="等线" panose="02010600030101010101" pitchFamily="2" charset="-122"/>
              <a:cs typeface="Times New Roman" panose="02020603050405020304" pitchFamily="18" charset="0"/>
            </a:endParaRPr>
          </a:p>
          <a:p>
            <a:r>
              <a:rPr lang="zh-CN" altLang="en-US" sz="2200" dirty="0">
                <a:ea typeface="等线" panose="02010600030101010101" pitchFamily="2" charset="-122"/>
                <a:cs typeface="Times New Roman" panose="02020603050405020304" pitchFamily="18" charset="0"/>
              </a:rPr>
              <a:t>注</a:t>
            </a:r>
            <a:r>
              <a:rPr lang="en-US" altLang="zh-CN" sz="2200" dirty="0">
                <a:ea typeface="等线" panose="02010600030101010101" pitchFamily="2" charset="-122"/>
                <a:cs typeface="Times New Roman" panose="02020603050405020304" pitchFamily="18" charset="0"/>
              </a:rPr>
              <a:t>2</a:t>
            </a:r>
            <a:r>
              <a:rPr lang="zh-CN" altLang="en-US" sz="2200" dirty="0">
                <a:ea typeface="等线" panose="02010600030101010101" pitchFamily="2" charset="-122"/>
                <a:cs typeface="Times New Roman" panose="02020603050405020304" pitchFamily="18" charset="0"/>
              </a:rPr>
              <a:t>：</a:t>
            </a:r>
            <a:r>
              <a:rPr lang="en-US" altLang="zh-CN" sz="2200" dirty="0">
                <a:ea typeface="等线" panose="02010600030101010101" pitchFamily="2" charset="-122"/>
                <a:cs typeface="Times New Roman" panose="02020603050405020304" pitchFamily="18" charset="0"/>
              </a:rPr>
              <a:t>HMI</a:t>
            </a:r>
            <a:r>
              <a:rPr lang="zh-CN" altLang="en-US" sz="2200" dirty="0">
                <a:ea typeface="等线" panose="02010600030101010101" pitchFamily="2" charset="-122"/>
                <a:cs typeface="Times New Roman" panose="02020603050405020304" pitchFamily="18" charset="0"/>
              </a:rPr>
              <a:t>中“储水罐”名称可能不一样</a:t>
            </a:r>
            <a:endParaRPr lang="en-US" altLang="zh-CN" sz="2200" dirty="0">
              <a:ea typeface="等线" panose="02010600030101010101" pitchFamily="2" charset="-122"/>
              <a:cs typeface="Times New Roman" panose="02020603050405020304" pitchFamily="18" charset="0"/>
            </a:endParaRPr>
          </a:p>
          <a:p>
            <a:pPr marL="800100" lvl="1" indent="-342900">
              <a:buFont typeface="+mj-lt"/>
              <a:buAutoNum type="arabicPeriod"/>
            </a:pPr>
            <a:endParaRPr lang="en-US" altLang="zh-CN" sz="1400" dirty="0">
              <a:effectLst/>
              <a:ea typeface="等线" panose="02010600030101010101" pitchFamily="2" charset="-122"/>
              <a:cs typeface="Times New Roman" panose="02020603050405020304" pitchFamily="18" charset="0"/>
            </a:endParaRPr>
          </a:p>
          <a:p>
            <a:pPr marL="800100" lvl="1" indent="-342900">
              <a:buFont typeface="+mj-lt"/>
              <a:buAutoNum type="arabicPeriod"/>
            </a:pPr>
            <a:endParaRPr lang="en-US" altLang="zh-CN" sz="14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11267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6DCF2-9D06-4CE2-A466-0550F122C98A}"/>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66BC2613-E9AA-4D5F-B970-0DC22FB24D0D}"/>
              </a:ext>
            </a:extLst>
          </p:cNvPr>
          <p:cNvSpPr>
            <a:spLocks noGrp="1"/>
          </p:cNvSpPr>
          <p:nvPr>
            <p:ph idx="1"/>
          </p:nvPr>
        </p:nvSpPr>
        <p:spPr>
          <a:xfrm>
            <a:off x="838200" y="1825625"/>
            <a:ext cx="10440858" cy="4321418"/>
          </a:xfrm>
        </p:spPr>
        <p:txBody>
          <a:bodyPr>
            <a:normAutofit/>
          </a:bodyPr>
          <a:lstStyle/>
          <a:p>
            <a:r>
              <a:rPr lang="zh-CN" altLang="en-US" dirty="0">
                <a:effectLst/>
                <a:ea typeface="等线" panose="02010600030101010101" pitchFamily="2" charset="-122"/>
                <a:cs typeface="Times New Roman" panose="02020603050405020304" pitchFamily="18" charset="0"/>
              </a:rPr>
              <a:t>工控系统开发过程</a:t>
            </a:r>
            <a:endParaRPr lang="en-US" altLang="zh-CN" dirty="0">
              <a:effectLst/>
              <a:ea typeface="等线" panose="02010600030101010101" pitchFamily="2" charset="-122"/>
              <a:cs typeface="Times New Roman" panose="02020603050405020304" pitchFamily="18" charset="0"/>
            </a:endParaRPr>
          </a:p>
          <a:p>
            <a:pPr marL="800100" lvl="1" indent="-342900">
              <a:buFont typeface="+mj-lt"/>
              <a:buAutoNum type="arabicPeriod"/>
            </a:pPr>
            <a:r>
              <a:rPr lang="zh-CN" altLang="en-US" sz="2000" dirty="0">
                <a:effectLst/>
                <a:ea typeface="等线" panose="02010600030101010101" pitchFamily="2" charset="-122"/>
                <a:cs typeface="Times New Roman" panose="02020603050405020304" pitchFamily="18" charset="0"/>
              </a:rPr>
              <a:t>下载安装</a:t>
            </a:r>
            <a:r>
              <a:rPr lang="en-US" altLang="zh-CN" sz="2000" dirty="0">
                <a:effectLst/>
                <a:ea typeface="等线" panose="02010600030101010101" pitchFamily="2" charset="-122"/>
                <a:cs typeface="Times New Roman" panose="02020603050405020304" pitchFamily="18" charset="0"/>
              </a:rPr>
              <a:t>STEP 7-MicroWIN SMART</a:t>
            </a:r>
            <a:r>
              <a:rPr lang="zh-CN" altLang="en-US" sz="2000" dirty="0">
                <a:effectLst/>
                <a:ea typeface="等线" panose="02010600030101010101" pitchFamily="2" charset="-122"/>
                <a:cs typeface="Times New Roman" panose="02020603050405020304" pitchFamily="18" charset="0"/>
              </a:rPr>
              <a:t>软件，</a:t>
            </a:r>
            <a:endParaRPr lang="en-US" altLang="zh-CN" sz="2000" dirty="0">
              <a:effectLst/>
              <a:ea typeface="等线" panose="02010600030101010101" pitchFamily="2" charset="-122"/>
              <a:cs typeface="Times New Roman" panose="02020603050405020304" pitchFamily="18" charset="0"/>
            </a:endParaRPr>
          </a:p>
          <a:p>
            <a:pPr marL="800100" lvl="1" indent="-342900">
              <a:buFont typeface="+mj-lt"/>
              <a:buAutoNum type="arabicPeriod"/>
            </a:pPr>
            <a:r>
              <a:rPr lang="zh-CN" altLang="en-US" sz="2000" dirty="0">
                <a:effectLst/>
                <a:ea typeface="等线" panose="02010600030101010101" pitchFamily="2" charset="-122"/>
                <a:cs typeface="Times New Roman" panose="02020603050405020304" pitchFamily="18" charset="0"/>
              </a:rPr>
              <a:t>用网线连接电脑与试验箱</a:t>
            </a:r>
            <a:endParaRPr lang="en-US" altLang="zh-CN" sz="2000" dirty="0">
              <a:effectLst/>
              <a:ea typeface="等线" panose="02010600030101010101" pitchFamily="2" charset="-122"/>
              <a:cs typeface="Times New Roman" panose="02020603050405020304" pitchFamily="18" charset="0"/>
            </a:endParaRPr>
          </a:p>
          <a:p>
            <a:pPr marL="1257300" lvl="2" indent="-342900">
              <a:buFont typeface="+mj-lt"/>
              <a:buAutoNum type="alphaLcParenR"/>
            </a:pPr>
            <a:r>
              <a:rPr lang="zh-CN" altLang="en-US" sz="1400" dirty="0">
                <a:effectLst/>
                <a:ea typeface="等线" panose="02010600030101010101" pitchFamily="2" charset="-122"/>
                <a:cs typeface="Times New Roman" panose="02020603050405020304" pitchFamily="18" charset="0"/>
              </a:rPr>
              <a:t>注意</a:t>
            </a:r>
            <a:r>
              <a:rPr lang="en-US" altLang="zh-CN" sz="1400" dirty="0">
                <a:effectLst/>
                <a:ea typeface="等线" panose="02010600030101010101" pitchFamily="2" charset="-122"/>
                <a:cs typeface="Times New Roman" panose="02020603050405020304" pitchFamily="18" charset="0"/>
              </a:rPr>
              <a:t>PC</a:t>
            </a:r>
            <a:r>
              <a:rPr lang="zh-CN" altLang="en-US" sz="1400" dirty="0">
                <a:effectLst/>
                <a:ea typeface="等线" panose="02010600030101010101" pitchFamily="2" charset="-122"/>
                <a:cs typeface="Times New Roman" panose="02020603050405020304" pitchFamily="18" charset="0"/>
              </a:rPr>
              <a:t>需要与实验箱处于同一局域网内，需要设置演示</a:t>
            </a:r>
            <a:r>
              <a:rPr lang="en-US" altLang="zh-CN" sz="1400" dirty="0">
                <a:effectLst/>
                <a:ea typeface="等线" panose="02010600030101010101" pitchFamily="2" charset="-122"/>
                <a:cs typeface="Times New Roman" panose="02020603050405020304" pitchFamily="18" charset="0"/>
              </a:rPr>
              <a:t>PC</a:t>
            </a:r>
            <a:r>
              <a:rPr lang="zh-CN" altLang="en-US" sz="1400" dirty="0">
                <a:effectLst/>
                <a:ea typeface="等线" panose="02010600030101010101" pitchFamily="2" charset="-122"/>
                <a:cs typeface="Times New Roman" panose="02020603050405020304" pitchFamily="18" charset="0"/>
              </a:rPr>
              <a:t>的对应网络接口的</a:t>
            </a:r>
            <a:r>
              <a:rPr lang="en-US" altLang="zh-CN" sz="1400" dirty="0">
                <a:effectLst/>
                <a:ea typeface="等线" panose="02010600030101010101" pitchFamily="2" charset="-122"/>
                <a:cs typeface="Times New Roman" panose="02020603050405020304" pitchFamily="18" charset="0"/>
              </a:rPr>
              <a:t>IP</a:t>
            </a:r>
            <a:r>
              <a:rPr lang="zh-CN" altLang="en-US" sz="1400" dirty="0">
                <a:effectLst/>
                <a:ea typeface="等线" panose="02010600030101010101" pitchFamily="2" charset="-122"/>
                <a:cs typeface="Times New Roman" panose="02020603050405020304" pitchFamily="18" charset="0"/>
              </a:rPr>
              <a:t>地址，试验箱局域网</a:t>
            </a:r>
            <a:r>
              <a:rPr lang="en-US" altLang="zh-CN" sz="1400" dirty="0">
                <a:effectLst/>
                <a:ea typeface="等线" panose="02010600030101010101" pitchFamily="2" charset="-122"/>
                <a:cs typeface="Times New Roman" panose="02020603050405020304" pitchFamily="18" charset="0"/>
              </a:rPr>
              <a:t>IP</a:t>
            </a:r>
            <a:r>
              <a:rPr lang="zh-CN" altLang="en-US" sz="1400" dirty="0">
                <a:effectLst/>
                <a:ea typeface="等线" panose="02010600030101010101" pitchFamily="2" charset="-122"/>
                <a:cs typeface="Times New Roman" panose="02020603050405020304" pitchFamily="18" charset="0"/>
              </a:rPr>
              <a:t>分布为</a:t>
            </a:r>
            <a:r>
              <a:rPr lang="en-US" altLang="zh-CN" sz="1400" dirty="0">
                <a:effectLst/>
                <a:ea typeface="等线" panose="02010600030101010101" pitchFamily="2" charset="-122"/>
                <a:cs typeface="Times New Roman" panose="02020603050405020304" pitchFamily="18" charset="0"/>
              </a:rPr>
              <a:t>192.168.1.XXX</a:t>
            </a:r>
            <a:r>
              <a:rPr lang="zh-CN" altLang="en-US" sz="1400" dirty="0">
                <a:effectLst/>
                <a:ea typeface="等线" panose="02010600030101010101" pitchFamily="2" charset="-122"/>
                <a:cs typeface="Times New Roman" panose="02020603050405020304" pitchFamily="18" charset="0"/>
              </a:rPr>
              <a:t>，</a:t>
            </a:r>
            <a:r>
              <a:rPr lang="en-US" altLang="zh-CN" sz="1400" dirty="0">
                <a:effectLst/>
                <a:ea typeface="等线" panose="02010600030101010101" pitchFamily="2" charset="-122"/>
                <a:cs typeface="Times New Roman" panose="02020603050405020304" pitchFamily="18" charset="0"/>
              </a:rPr>
              <a:t>XXX</a:t>
            </a:r>
            <a:r>
              <a:rPr lang="zh-CN" altLang="en-US" sz="1400" dirty="0">
                <a:effectLst/>
                <a:ea typeface="等线" panose="02010600030101010101" pitchFamily="2" charset="-122"/>
                <a:cs typeface="Times New Roman" panose="02020603050405020304" pitchFamily="18" charset="0"/>
              </a:rPr>
              <a:t>范围为</a:t>
            </a:r>
            <a:r>
              <a:rPr lang="en-US" altLang="zh-CN" sz="1400" dirty="0">
                <a:effectLst/>
                <a:ea typeface="等线" panose="02010600030101010101" pitchFamily="2" charset="-122"/>
                <a:cs typeface="Times New Roman" panose="02020603050405020304" pitchFamily="18" charset="0"/>
              </a:rPr>
              <a:t>1-254</a:t>
            </a:r>
            <a:r>
              <a:rPr lang="zh-CN" altLang="en-US" sz="1400" dirty="0">
                <a:effectLst/>
                <a:ea typeface="等线" panose="02010600030101010101" pitchFamily="2" charset="-122"/>
                <a:cs typeface="Times New Roman" panose="02020603050405020304" pitchFamily="18" charset="0"/>
              </a:rPr>
              <a:t>，其中</a:t>
            </a:r>
            <a:r>
              <a:rPr lang="en-US" altLang="zh-CN" sz="1400" dirty="0">
                <a:effectLst/>
                <a:ea typeface="等线" panose="02010600030101010101" pitchFamily="2" charset="-122"/>
                <a:cs typeface="Times New Roman" panose="02020603050405020304" pitchFamily="18" charset="0"/>
              </a:rPr>
              <a:t>1</a:t>
            </a:r>
            <a:r>
              <a:rPr lang="zh-CN" altLang="en-US" sz="1400" dirty="0">
                <a:effectLst/>
                <a:ea typeface="等线" panose="02010600030101010101" pitchFamily="2" charset="-122"/>
                <a:cs typeface="Times New Roman" panose="02020603050405020304" pitchFamily="18" charset="0"/>
              </a:rPr>
              <a:t>，</a:t>
            </a:r>
            <a:r>
              <a:rPr lang="en-US" altLang="zh-CN" sz="1400" dirty="0">
                <a:effectLst/>
                <a:ea typeface="等线" panose="02010600030101010101" pitchFamily="2" charset="-122"/>
                <a:cs typeface="Times New Roman" panose="02020603050405020304" pitchFamily="18" charset="0"/>
              </a:rPr>
              <a:t>3</a:t>
            </a:r>
            <a:r>
              <a:rPr lang="zh-CN" altLang="en-US" sz="1400" dirty="0">
                <a:effectLst/>
                <a:ea typeface="等线" panose="02010600030101010101" pitchFamily="2" charset="-122"/>
                <a:cs typeface="Times New Roman" panose="02020603050405020304" pitchFamily="18" charset="0"/>
              </a:rPr>
              <a:t>，</a:t>
            </a:r>
            <a:r>
              <a:rPr lang="en-US" altLang="zh-CN" sz="1400" dirty="0">
                <a:effectLst/>
                <a:ea typeface="等线" panose="02010600030101010101" pitchFamily="2" charset="-122"/>
                <a:cs typeface="Times New Roman" panose="02020603050405020304" pitchFamily="18" charset="0"/>
              </a:rPr>
              <a:t>4</a:t>
            </a:r>
            <a:r>
              <a:rPr lang="zh-CN" altLang="en-US" sz="1400" dirty="0">
                <a:effectLst/>
                <a:ea typeface="等线" panose="02010600030101010101" pitchFamily="2" charset="-122"/>
                <a:cs typeface="Times New Roman" panose="02020603050405020304" pitchFamily="18" charset="0"/>
              </a:rPr>
              <a:t>，</a:t>
            </a:r>
            <a:r>
              <a:rPr lang="en-US" altLang="zh-CN" sz="1400" dirty="0">
                <a:effectLst/>
                <a:ea typeface="等线" panose="02010600030101010101" pitchFamily="2" charset="-122"/>
                <a:cs typeface="Times New Roman" panose="02020603050405020304" pitchFamily="18" charset="0"/>
              </a:rPr>
              <a:t>70</a:t>
            </a:r>
            <a:r>
              <a:rPr lang="zh-CN" altLang="en-US" sz="1400" dirty="0">
                <a:effectLst/>
                <a:ea typeface="等线" panose="02010600030101010101" pitchFamily="2" charset="-122"/>
                <a:cs typeface="Times New Roman" panose="02020603050405020304" pitchFamily="18" charset="0"/>
              </a:rPr>
              <a:t>，</a:t>
            </a:r>
            <a:r>
              <a:rPr lang="en-US" altLang="zh-CN" sz="1400" dirty="0">
                <a:effectLst/>
                <a:ea typeface="等线" panose="02010600030101010101" pitchFamily="2" charset="-122"/>
                <a:cs typeface="Times New Roman" panose="02020603050405020304" pitchFamily="18" charset="0"/>
              </a:rPr>
              <a:t>158</a:t>
            </a:r>
            <a:r>
              <a:rPr lang="zh-CN" altLang="en-US" sz="1400" dirty="0">
                <a:effectLst/>
                <a:ea typeface="等线" panose="02010600030101010101" pitchFamily="2" charset="-122"/>
                <a:cs typeface="Times New Roman" panose="02020603050405020304" pitchFamily="18" charset="0"/>
              </a:rPr>
              <a:t>地址已被占用，其余地址可自定义设置。</a:t>
            </a:r>
            <a:endParaRPr lang="en-US" altLang="zh-CN" sz="1400" dirty="0">
              <a:effectLst/>
              <a:ea typeface="等线" panose="02010600030101010101" pitchFamily="2" charset="-122"/>
              <a:cs typeface="Times New Roman" panose="02020603050405020304" pitchFamily="18" charset="0"/>
            </a:endParaRPr>
          </a:p>
          <a:p>
            <a:pPr marL="800100" lvl="1" indent="-342900">
              <a:buFont typeface="+mj-lt"/>
              <a:buAutoNum type="arabicPeriod"/>
            </a:pPr>
            <a:r>
              <a:rPr lang="zh-CN" altLang="en-US" sz="2000" dirty="0">
                <a:effectLst/>
                <a:ea typeface="等线" panose="02010600030101010101" pitchFamily="2" charset="-122"/>
                <a:cs typeface="Times New Roman" panose="02020603050405020304" pitchFamily="18" charset="0"/>
              </a:rPr>
              <a:t>将对应的储水罐程序重新下载至</a:t>
            </a:r>
            <a:r>
              <a:rPr lang="en-US" altLang="zh-CN" sz="2000" dirty="0">
                <a:effectLst/>
                <a:ea typeface="等线" panose="02010600030101010101" pitchFamily="2" charset="-122"/>
                <a:cs typeface="Times New Roman" panose="02020603050405020304" pitchFamily="18" charset="0"/>
              </a:rPr>
              <a:t>PLC</a:t>
            </a:r>
            <a:r>
              <a:rPr lang="zh-CN" altLang="en-US" sz="2000" dirty="0">
                <a:effectLst/>
                <a:ea typeface="等线" panose="02010600030101010101" pitchFamily="2" charset="-122"/>
                <a:cs typeface="Times New Roman" panose="02020603050405020304" pitchFamily="18" charset="0"/>
              </a:rPr>
              <a:t>中运行</a:t>
            </a:r>
            <a:endParaRPr lang="en-US" altLang="zh-CN" sz="2000" dirty="0">
              <a:ea typeface="等线" panose="02010600030101010101" pitchFamily="2" charset="-122"/>
              <a:cs typeface="Times New Roman" panose="02020603050405020304" pitchFamily="18" charset="0"/>
            </a:endParaRPr>
          </a:p>
          <a:p>
            <a:pPr marL="1257300" lvl="2" indent="-342900">
              <a:buFont typeface="+mj-lt"/>
              <a:buAutoNum type="alphaLcParenR"/>
            </a:pPr>
            <a:r>
              <a:rPr lang="zh-CN" altLang="en-US" sz="1400" dirty="0">
                <a:effectLst/>
                <a:ea typeface="等线" panose="02010600030101010101" pitchFamily="2" charset="-122"/>
                <a:cs typeface="Times New Roman" panose="02020603050405020304" pitchFamily="18" charset="0"/>
              </a:rPr>
              <a:t>打开</a:t>
            </a:r>
            <a:r>
              <a:rPr lang="en-US" altLang="zh-CN" sz="1400" dirty="0" err="1">
                <a:effectLst/>
                <a:ea typeface="等线" panose="02010600030101010101" pitchFamily="2" charset="-122"/>
                <a:cs typeface="Times New Roman" panose="02020603050405020304" pitchFamily="18" charset="0"/>
              </a:rPr>
              <a:t>PLC.smart</a:t>
            </a:r>
            <a:r>
              <a:rPr lang="zh-CN" altLang="en-US" sz="1400" dirty="0">
                <a:effectLst/>
                <a:ea typeface="等线" panose="02010600030101010101" pitchFamily="2" charset="-122"/>
                <a:cs typeface="Times New Roman" panose="02020603050405020304" pitchFamily="18" charset="0"/>
              </a:rPr>
              <a:t>文件</a:t>
            </a:r>
            <a:endParaRPr lang="en-US" altLang="zh-CN" sz="1400" dirty="0">
              <a:effectLst/>
              <a:ea typeface="等线" panose="02010600030101010101" pitchFamily="2" charset="-122"/>
              <a:cs typeface="Times New Roman" panose="02020603050405020304" pitchFamily="18" charset="0"/>
            </a:endParaRPr>
          </a:p>
          <a:p>
            <a:pPr marL="1257300" lvl="2" indent="-342900">
              <a:buFont typeface="+mj-lt"/>
              <a:buAutoNum type="alphaLcParenR"/>
            </a:pPr>
            <a:r>
              <a:rPr lang="zh-CN" altLang="en-US" sz="1400" dirty="0">
                <a:effectLst/>
                <a:ea typeface="等线" panose="02010600030101010101" pitchFamily="2" charset="-122"/>
                <a:cs typeface="Times New Roman" panose="02020603050405020304" pitchFamily="18" charset="0"/>
              </a:rPr>
              <a:t>点击窗口上面的“下载”</a:t>
            </a:r>
            <a:endParaRPr lang="en-US" altLang="zh-CN" sz="1400" dirty="0">
              <a:effectLst/>
              <a:ea typeface="等线" panose="02010600030101010101" pitchFamily="2" charset="-122"/>
              <a:cs typeface="Times New Roman" panose="02020603050405020304" pitchFamily="18" charset="0"/>
            </a:endParaRPr>
          </a:p>
          <a:p>
            <a:pPr marL="1257300" lvl="2" indent="-342900">
              <a:buFont typeface="+mj-lt"/>
              <a:buAutoNum type="alphaLcParenR"/>
            </a:pPr>
            <a:r>
              <a:rPr lang="zh-CN" altLang="en-US" sz="1400" dirty="0">
                <a:effectLst/>
                <a:ea typeface="等线" panose="02010600030101010101" pitchFamily="2" charset="-122"/>
                <a:cs typeface="Times New Roman" panose="02020603050405020304" pitchFamily="18" charset="0"/>
              </a:rPr>
              <a:t>选择相应的通信接口（网卡），查找</a:t>
            </a:r>
            <a:r>
              <a:rPr lang="en-US" altLang="zh-CN" sz="1400" dirty="0">
                <a:effectLst/>
                <a:ea typeface="等线" panose="02010600030101010101" pitchFamily="2" charset="-122"/>
                <a:cs typeface="Times New Roman" panose="02020603050405020304" pitchFamily="18" charset="0"/>
              </a:rPr>
              <a:t>PLC</a:t>
            </a:r>
            <a:r>
              <a:rPr lang="zh-CN" altLang="en-US" sz="1400" dirty="0">
                <a:effectLst/>
                <a:ea typeface="等线" panose="02010600030101010101" pitchFamily="2" charset="-122"/>
                <a:cs typeface="Times New Roman" panose="02020603050405020304" pitchFamily="18" charset="0"/>
              </a:rPr>
              <a:t>。注意点击确定后下方会显示已连接</a:t>
            </a:r>
            <a:endParaRPr lang="en-US" altLang="zh-CN" sz="1400" dirty="0">
              <a:effectLst/>
              <a:ea typeface="等线" panose="02010600030101010101" pitchFamily="2" charset="-122"/>
              <a:cs typeface="Times New Roman" panose="02020603050405020304" pitchFamily="18" charset="0"/>
            </a:endParaRPr>
          </a:p>
          <a:p>
            <a:pPr marL="1257300" lvl="2" indent="-342900">
              <a:buFont typeface="+mj-lt"/>
              <a:buAutoNum type="alphaLcParenR"/>
            </a:pPr>
            <a:r>
              <a:rPr lang="zh-CN" altLang="en-US" sz="1400" dirty="0">
                <a:effectLst/>
                <a:ea typeface="等线" panose="02010600030101010101" pitchFamily="2" charset="-122"/>
                <a:cs typeface="Times New Roman" panose="02020603050405020304" pitchFamily="18" charset="0"/>
              </a:rPr>
              <a:t>在弹出的窗口点击“下载”</a:t>
            </a:r>
            <a:endParaRPr lang="en-US" altLang="zh-CN" sz="1400" dirty="0">
              <a:effectLst/>
              <a:ea typeface="等线" panose="02010600030101010101" pitchFamily="2" charset="-122"/>
              <a:cs typeface="Times New Roman" panose="02020603050405020304" pitchFamily="18" charset="0"/>
            </a:endParaRPr>
          </a:p>
          <a:p>
            <a:pPr marL="1257300" lvl="2" indent="-342900">
              <a:buFont typeface="+mj-lt"/>
              <a:buAutoNum type="alphaLcParenR"/>
            </a:pPr>
            <a:r>
              <a:rPr lang="zh-CN" altLang="en-US" sz="1400" dirty="0">
                <a:ea typeface="等线" panose="02010600030101010101" pitchFamily="2" charset="-122"/>
                <a:cs typeface="Times New Roman" panose="02020603050405020304" pitchFamily="18" charset="0"/>
              </a:rPr>
              <a:t>结合阅读的实验教程手册，理解该系统开发过程</a:t>
            </a:r>
            <a:endParaRPr lang="en-US" altLang="zh-CN" sz="1400" dirty="0">
              <a:effectLst/>
              <a:ea typeface="等线" panose="02010600030101010101" pitchFamily="2" charset="-122"/>
              <a:cs typeface="Times New Roman" panose="02020603050405020304" pitchFamily="18" charset="0"/>
            </a:endParaRPr>
          </a:p>
          <a:p>
            <a:pPr marL="1257300" lvl="2" indent="-342900">
              <a:buFont typeface="+mj-lt"/>
              <a:buAutoNum type="alphaLcParenR"/>
            </a:pPr>
            <a:endParaRPr lang="en-US" altLang="zh-CN" sz="1400" dirty="0">
              <a:effectLst/>
              <a:ea typeface="等线" panose="02010600030101010101" pitchFamily="2" charset="-122"/>
              <a:cs typeface="Times New Roman" panose="02020603050405020304" pitchFamily="18" charset="0"/>
            </a:endParaRPr>
          </a:p>
          <a:p>
            <a:endParaRPr lang="zh-CN" altLang="en-US" sz="3200" dirty="0"/>
          </a:p>
        </p:txBody>
      </p:sp>
      <p:pic>
        <p:nvPicPr>
          <p:cNvPr id="5" name="图片 4">
            <a:extLst>
              <a:ext uri="{FF2B5EF4-FFF2-40B4-BE49-F238E27FC236}">
                <a16:creationId xmlns:a16="http://schemas.microsoft.com/office/drawing/2014/main" id="{23A069A2-C3A2-487D-80C2-08C8CE3169F0}"/>
              </a:ext>
            </a:extLst>
          </p:cNvPr>
          <p:cNvPicPr/>
          <p:nvPr/>
        </p:nvPicPr>
        <p:blipFill>
          <a:blip r:embed="rId2"/>
          <a:stretch>
            <a:fillRect/>
          </a:stretch>
        </p:blipFill>
        <p:spPr>
          <a:xfrm>
            <a:off x="7301726" y="4603477"/>
            <a:ext cx="4431616" cy="2146604"/>
          </a:xfrm>
          <a:prstGeom prst="rect">
            <a:avLst/>
          </a:prstGeom>
        </p:spPr>
      </p:pic>
      <p:pic>
        <p:nvPicPr>
          <p:cNvPr id="7" name="图片 6">
            <a:extLst>
              <a:ext uri="{FF2B5EF4-FFF2-40B4-BE49-F238E27FC236}">
                <a16:creationId xmlns:a16="http://schemas.microsoft.com/office/drawing/2014/main" id="{5DBA75F0-AEAF-44CD-948C-704BBF65572B}"/>
              </a:ext>
            </a:extLst>
          </p:cNvPr>
          <p:cNvPicPr/>
          <p:nvPr/>
        </p:nvPicPr>
        <p:blipFill>
          <a:blip r:embed="rId3"/>
          <a:stretch>
            <a:fillRect/>
          </a:stretch>
        </p:blipFill>
        <p:spPr>
          <a:xfrm>
            <a:off x="4515030" y="5246401"/>
            <a:ext cx="2586355" cy="1503680"/>
          </a:xfrm>
          <a:prstGeom prst="rect">
            <a:avLst/>
          </a:prstGeom>
        </p:spPr>
      </p:pic>
      <p:pic>
        <p:nvPicPr>
          <p:cNvPr id="8" name="图片 7">
            <a:extLst>
              <a:ext uri="{FF2B5EF4-FFF2-40B4-BE49-F238E27FC236}">
                <a16:creationId xmlns:a16="http://schemas.microsoft.com/office/drawing/2014/main" id="{A36FC094-0EE1-40C4-8F17-56D636362FA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6876" y="1094518"/>
            <a:ext cx="2254019" cy="1546922"/>
          </a:xfrm>
          <a:prstGeom prst="rect">
            <a:avLst/>
          </a:prstGeom>
          <a:noFill/>
          <a:ln>
            <a:noFill/>
          </a:ln>
        </p:spPr>
      </p:pic>
    </p:spTree>
    <p:extLst>
      <p:ext uri="{BB962C8B-B14F-4D97-AF65-F5344CB8AC3E}">
        <p14:creationId xmlns:p14="http://schemas.microsoft.com/office/powerpoint/2010/main" val="37515749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F9FCC-9717-4D9F-BE3D-83F7DAF9C68F}"/>
              </a:ext>
            </a:extLst>
          </p:cNvPr>
          <p:cNvSpPr>
            <a:spLocks noGrp="1"/>
          </p:cNvSpPr>
          <p:nvPr>
            <p:ph type="title"/>
          </p:nvPr>
        </p:nvSpPr>
        <p:spPr/>
        <p:txBody>
          <a:bodyPr/>
          <a:lstStyle/>
          <a:p>
            <a:r>
              <a:rPr lang="zh-CN" altLang="en-US" dirty="0"/>
              <a:t>实验要求</a:t>
            </a:r>
          </a:p>
        </p:txBody>
      </p:sp>
      <p:sp>
        <p:nvSpPr>
          <p:cNvPr id="3" name="内容占位符 2">
            <a:extLst>
              <a:ext uri="{FF2B5EF4-FFF2-40B4-BE49-F238E27FC236}">
                <a16:creationId xmlns:a16="http://schemas.microsoft.com/office/drawing/2014/main" id="{AF9DEB14-6304-4AA7-86C1-F4CC50454FE5}"/>
              </a:ext>
            </a:extLst>
          </p:cNvPr>
          <p:cNvSpPr>
            <a:spLocks noGrp="1"/>
          </p:cNvSpPr>
          <p:nvPr>
            <p:ph idx="1"/>
          </p:nvPr>
        </p:nvSpPr>
        <p:spPr/>
        <p:txBody>
          <a:bodyPr/>
          <a:lstStyle/>
          <a:p>
            <a:r>
              <a:rPr lang="zh-CN" altLang="en-US" dirty="0"/>
              <a:t>根据对这套工控系统的了解及所学知识，单独撰写实验报告。回答问题，且报告内容至少包括如下要点。</a:t>
            </a:r>
            <a:endParaRPr lang="en-US" altLang="zh-CN" dirty="0"/>
          </a:p>
          <a:p>
            <a:pPr lvl="1"/>
            <a:r>
              <a:rPr lang="zh-CN" altLang="en-US" dirty="0"/>
              <a:t>问题</a:t>
            </a:r>
            <a:endParaRPr lang="en-US" altLang="zh-CN" dirty="0"/>
          </a:p>
          <a:p>
            <a:pPr marL="1371600" lvl="2" indent="-457200">
              <a:buFont typeface="+mj-lt"/>
              <a:buAutoNum type="arabicPeriod"/>
            </a:pPr>
            <a:r>
              <a:rPr lang="zh-CN" altLang="en-US" dirty="0"/>
              <a:t>（模拟）储水罐工业控制系统具有什么报警功能？</a:t>
            </a:r>
            <a:endParaRPr lang="en-US" altLang="zh-CN" dirty="0"/>
          </a:p>
          <a:p>
            <a:pPr marL="1371600" lvl="2" indent="-457200">
              <a:buFont typeface="+mj-lt"/>
              <a:buAutoNum type="arabicPeriod"/>
            </a:pPr>
            <a:r>
              <a:rPr lang="zh-CN" altLang="en-US" dirty="0"/>
              <a:t>为什么实验箱设计了触屏操作和物理按键两种控制储水功能的操作方式？</a:t>
            </a:r>
            <a:endParaRPr lang="en-US" altLang="zh-CN" dirty="0"/>
          </a:p>
          <a:p>
            <a:pPr lvl="1"/>
            <a:r>
              <a:rPr lang="zh-CN" altLang="en-US" dirty="0"/>
              <a:t>报告要点</a:t>
            </a:r>
            <a:endParaRPr lang="en-US" altLang="zh-CN" dirty="0"/>
          </a:p>
          <a:p>
            <a:pPr marL="1371600" lvl="2" indent="-457200">
              <a:buFont typeface="+mj-lt"/>
              <a:buAutoNum type="arabicPeriod"/>
            </a:pPr>
            <a:r>
              <a:rPr lang="zh-CN" altLang="en-US" dirty="0"/>
              <a:t>基于实验箱，总结工控系统工作基本原理</a:t>
            </a:r>
            <a:endParaRPr lang="en-US" altLang="zh-CN" dirty="0"/>
          </a:p>
          <a:p>
            <a:pPr marL="1371600" lvl="2" indent="-457200">
              <a:buFont typeface="+mj-lt"/>
              <a:buAutoNum type="arabicPeriod"/>
            </a:pPr>
            <a:r>
              <a:rPr lang="zh-CN" altLang="en-US" dirty="0"/>
              <a:t>针对此试验箱模拟的工业控制环境，进行安全需求与风险分析</a:t>
            </a:r>
            <a:endParaRPr lang="en-US" altLang="zh-CN" dirty="0"/>
          </a:p>
          <a:p>
            <a:pPr lvl="1"/>
            <a:r>
              <a:rPr lang="zh-CN" altLang="en-US" dirty="0"/>
              <a:t>形式：报告独立完成，无分组。提交日期：</a:t>
            </a:r>
            <a:r>
              <a:rPr lang="en-US" altLang="zh-CN" dirty="0"/>
              <a:t>9</a:t>
            </a:r>
            <a:r>
              <a:rPr lang="zh-CN" altLang="en-US" dirty="0"/>
              <a:t>月</a:t>
            </a:r>
            <a:r>
              <a:rPr lang="en-US" altLang="zh-CN" dirty="0"/>
              <a:t>30</a:t>
            </a:r>
            <a:r>
              <a:rPr lang="zh-CN" altLang="en-US" dirty="0"/>
              <a:t>日前</a:t>
            </a:r>
          </a:p>
        </p:txBody>
      </p:sp>
    </p:spTree>
    <p:extLst>
      <p:ext uri="{BB962C8B-B14F-4D97-AF65-F5344CB8AC3E}">
        <p14:creationId xmlns:p14="http://schemas.microsoft.com/office/powerpoint/2010/main" val="931349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AEA52-4B19-43C5-8D30-8AA20F05B797}"/>
              </a:ext>
            </a:extLst>
          </p:cNvPr>
          <p:cNvSpPr>
            <a:spLocks noGrp="1"/>
          </p:cNvSpPr>
          <p:nvPr>
            <p:ph type="ctrTitle"/>
          </p:nvPr>
        </p:nvSpPr>
        <p:spPr/>
        <p:txBody>
          <a:bodyPr/>
          <a:lstStyle/>
          <a:p>
            <a:r>
              <a:rPr lang="zh-CN" altLang="en-US" dirty="0"/>
              <a:t>实验二</a:t>
            </a:r>
          </a:p>
        </p:txBody>
      </p:sp>
      <p:sp>
        <p:nvSpPr>
          <p:cNvPr id="3" name="副标题 2">
            <a:extLst>
              <a:ext uri="{FF2B5EF4-FFF2-40B4-BE49-F238E27FC236}">
                <a16:creationId xmlns:a16="http://schemas.microsoft.com/office/drawing/2014/main" id="{56077255-0EFD-455C-BC8F-E05B69CBE860}"/>
              </a:ext>
            </a:extLst>
          </p:cNvPr>
          <p:cNvSpPr>
            <a:spLocks noGrp="1"/>
          </p:cNvSpPr>
          <p:nvPr>
            <p:ph type="subTitle" idx="1"/>
          </p:nvPr>
        </p:nvSpPr>
        <p:spPr/>
        <p:txBody>
          <a:bodyPr/>
          <a:lstStyle/>
          <a:p>
            <a:r>
              <a:rPr lang="zh-CN" altLang="en-US" dirty="0"/>
              <a:t>“工控实验箱”指令攻击实验</a:t>
            </a:r>
          </a:p>
        </p:txBody>
      </p:sp>
    </p:spTree>
    <p:extLst>
      <p:ext uri="{BB962C8B-B14F-4D97-AF65-F5344CB8AC3E}">
        <p14:creationId xmlns:p14="http://schemas.microsoft.com/office/powerpoint/2010/main" val="355417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50BF8257-5872-4E12-9396-90411D82C764}"/>
              </a:ext>
            </a:extLst>
          </p:cNvPr>
          <p:cNvSpPr>
            <a:spLocks noGrp="1"/>
          </p:cNvSpPr>
          <p:nvPr>
            <p:ph type="title"/>
          </p:nvPr>
        </p:nvSpPr>
        <p:spPr/>
        <p:txBody>
          <a:bodyPr/>
          <a:lstStyle/>
          <a:p>
            <a:endParaRPr lang="zh-CN" altLang="en-US" dirty="0"/>
          </a:p>
        </p:txBody>
      </p:sp>
      <p:sp>
        <p:nvSpPr>
          <p:cNvPr id="7" name="内容占位符 6">
            <a:extLst>
              <a:ext uri="{FF2B5EF4-FFF2-40B4-BE49-F238E27FC236}">
                <a16:creationId xmlns:a16="http://schemas.microsoft.com/office/drawing/2014/main" id="{4EF5984E-66F9-4B1C-91EA-7A95C1FC080F}"/>
              </a:ext>
            </a:extLst>
          </p:cNvPr>
          <p:cNvSpPr>
            <a:spLocks noGrp="1"/>
          </p:cNvSpPr>
          <p:nvPr>
            <p:ph idx="1"/>
          </p:nvPr>
        </p:nvSpPr>
        <p:spPr/>
        <p:txBody>
          <a:bodyPr/>
          <a:lstStyle/>
          <a:p>
            <a:r>
              <a:rPr lang="zh-CN" altLang="en-US" dirty="0"/>
              <a:t>已知许多工业控制</a:t>
            </a:r>
            <a:r>
              <a:rPr lang="en-US" altLang="zh-CN" dirty="0"/>
              <a:t>PLC</a:t>
            </a:r>
            <a:r>
              <a:rPr lang="zh-CN" altLang="en-US" dirty="0"/>
              <a:t>存在缺乏认证的设计缺陷，请通过流量分析与网络编程，模拟接入网络的攻击者向</a:t>
            </a:r>
            <a:r>
              <a:rPr lang="en-US" altLang="zh-CN" dirty="0"/>
              <a:t>PLC</a:t>
            </a:r>
            <a:r>
              <a:rPr lang="zh-CN" altLang="en-US"/>
              <a:t>发送启停指令。</a:t>
            </a:r>
            <a:endParaRPr lang="zh-CN" altLang="en-US" dirty="0"/>
          </a:p>
        </p:txBody>
      </p:sp>
    </p:spTree>
    <p:extLst>
      <p:ext uri="{BB962C8B-B14F-4D97-AF65-F5344CB8AC3E}">
        <p14:creationId xmlns:p14="http://schemas.microsoft.com/office/powerpoint/2010/main" val="4555446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DEC56-D496-4B92-9E2C-7232D68DF69E}"/>
              </a:ext>
            </a:extLst>
          </p:cNvPr>
          <p:cNvSpPr>
            <a:spLocks noGrp="1"/>
          </p:cNvSpPr>
          <p:nvPr>
            <p:ph type="title"/>
          </p:nvPr>
        </p:nvSpPr>
        <p:spPr/>
        <p:txBody>
          <a:bodyPr/>
          <a:lstStyle/>
          <a:p>
            <a:r>
              <a:rPr lang="zh-CN" altLang="en-US" dirty="0"/>
              <a:t>课程总体介绍</a:t>
            </a:r>
          </a:p>
        </p:txBody>
      </p:sp>
      <p:sp>
        <p:nvSpPr>
          <p:cNvPr id="3" name="内容占位符 2">
            <a:extLst>
              <a:ext uri="{FF2B5EF4-FFF2-40B4-BE49-F238E27FC236}">
                <a16:creationId xmlns:a16="http://schemas.microsoft.com/office/drawing/2014/main" id="{D3862EC9-6B55-4EA8-B7C1-0ABDB1CA2E96}"/>
              </a:ext>
            </a:extLst>
          </p:cNvPr>
          <p:cNvSpPr>
            <a:spLocks noGrp="1"/>
          </p:cNvSpPr>
          <p:nvPr>
            <p:ph idx="1"/>
          </p:nvPr>
        </p:nvSpPr>
        <p:spPr>
          <a:xfrm>
            <a:off x="838200" y="1825624"/>
            <a:ext cx="10515600" cy="4882950"/>
          </a:xfrm>
        </p:spPr>
        <p:txBody>
          <a:bodyPr>
            <a:normAutofit fontScale="92500" lnSpcReduction="10000"/>
          </a:bodyPr>
          <a:lstStyle/>
          <a:p>
            <a:r>
              <a:rPr lang="zh-CN" altLang="en-US" dirty="0"/>
              <a:t>课程目标</a:t>
            </a:r>
            <a:endParaRPr lang="en-US" altLang="zh-CN" dirty="0"/>
          </a:p>
          <a:p>
            <a:pPr lvl="1"/>
            <a:r>
              <a:rPr lang="zh-CN" altLang="en-US" dirty="0"/>
              <a:t>理论结合实际，从动手实践的角度了解物联网领域各方面的经典安全问题；在实践过程中感受系统安全复杂性，培养系统安全意识。</a:t>
            </a:r>
            <a:endParaRPr lang="en-US" altLang="zh-CN" dirty="0"/>
          </a:p>
          <a:p>
            <a:r>
              <a:rPr lang="zh-CN" altLang="en-US" dirty="0"/>
              <a:t>实验内容（共计</a:t>
            </a:r>
            <a:r>
              <a:rPr lang="en-US" altLang="zh-CN" dirty="0"/>
              <a:t>30</a:t>
            </a:r>
            <a:r>
              <a:rPr lang="zh-CN" altLang="en-US" dirty="0"/>
              <a:t>课时）</a:t>
            </a:r>
            <a:endParaRPr lang="en-US" altLang="zh-CN" dirty="0"/>
          </a:p>
          <a:p>
            <a:pPr lvl="1"/>
            <a:r>
              <a:rPr lang="zh-CN" altLang="en-US" dirty="0"/>
              <a:t>实验一：“工控网络安全移动实验箱”安全需求分析（</a:t>
            </a:r>
            <a:r>
              <a:rPr lang="en-US" altLang="zh-CN" dirty="0"/>
              <a:t>2</a:t>
            </a:r>
            <a:r>
              <a:rPr lang="zh-CN" altLang="en-US" dirty="0"/>
              <a:t>课时） </a:t>
            </a:r>
            <a:endParaRPr lang="en-US" altLang="zh-CN" dirty="0"/>
          </a:p>
          <a:p>
            <a:pPr lvl="1"/>
            <a:r>
              <a:rPr lang="zh-CN" altLang="en-US" dirty="0"/>
              <a:t>实验二：“工控实验箱”指令攻击实验（</a:t>
            </a:r>
            <a:r>
              <a:rPr lang="en-US" altLang="zh-CN" dirty="0"/>
              <a:t>6</a:t>
            </a:r>
            <a:r>
              <a:rPr lang="zh-CN" altLang="en-US" dirty="0"/>
              <a:t>课时）</a:t>
            </a:r>
            <a:endParaRPr lang="en-US" altLang="zh-CN" dirty="0"/>
          </a:p>
          <a:p>
            <a:pPr lvl="1"/>
            <a:r>
              <a:rPr lang="zh-CN" altLang="en-US" dirty="0"/>
              <a:t>实验三：物联网设备加密通信设计与实现（</a:t>
            </a:r>
            <a:r>
              <a:rPr lang="en-US" altLang="zh-CN" dirty="0"/>
              <a:t>6</a:t>
            </a:r>
            <a:r>
              <a:rPr lang="zh-CN" altLang="en-US" dirty="0"/>
              <a:t>课时）</a:t>
            </a:r>
            <a:endParaRPr lang="en-US" altLang="zh-CN" dirty="0"/>
          </a:p>
          <a:p>
            <a:pPr lvl="1"/>
            <a:r>
              <a:rPr lang="zh-CN" altLang="en-US" dirty="0"/>
              <a:t>实验四：“工控实验箱”</a:t>
            </a:r>
            <a:r>
              <a:rPr lang="en-US" altLang="zh-CN" dirty="0"/>
              <a:t>ARP</a:t>
            </a:r>
            <a:r>
              <a:rPr lang="zh-CN" altLang="en-US" dirty="0"/>
              <a:t>欺骗攻击实验（</a:t>
            </a:r>
            <a:r>
              <a:rPr lang="en-US" altLang="zh-CN" dirty="0"/>
              <a:t>4</a:t>
            </a:r>
            <a:r>
              <a:rPr lang="zh-CN" altLang="en-US" dirty="0"/>
              <a:t>课时）</a:t>
            </a:r>
            <a:endParaRPr lang="en-US" altLang="zh-CN" dirty="0"/>
          </a:p>
          <a:p>
            <a:pPr lvl="1"/>
            <a:r>
              <a:rPr lang="zh-CN" altLang="en-US" dirty="0"/>
              <a:t>实验五：</a:t>
            </a:r>
            <a:r>
              <a:rPr lang="en-US" altLang="zh-CN" dirty="0"/>
              <a:t>RFID</a:t>
            </a:r>
            <a:r>
              <a:rPr lang="zh-CN" altLang="en-US" dirty="0"/>
              <a:t>安全实验（</a:t>
            </a:r>
            <a:r>
              <a:rPr lang="en-US" altLang="zh-CN" dirty="0"/>
              <a:t>6</a:t>
            </a:r>
            <a:r>
              <a:rPr lang="zh-CN" altLang="en-US" dirty="0"/>
              <a:t>课时）</a:t>
            </a:r>
            <a:endParaRPr lang="en-US" altLang="zh-CN" dirty="0"/>
          </a:p>
          <a:p>
            <a:pPr lvl="1"/>
            <a:r>
              <a:rPr lang="zh-CN" altLang="en-US" dirty="0"/>
              <a:t>实验六：无线通信网络安全实验 （</a:t>
            </a:r>
            <a:r>
              <a:rPr lang="en-US" altLang="zh-CN" dirty="0"/>
              <a:t>Wi-Fi</a:t>
            </a:r>
            <a:r>
              <a:rPr lang="zh-CN" altLang="en-US" dirty="0"/>
              <a:t>）（</a:t>
            </a:r>
            <a:r>
              <a:rPr lang="en-US" altLang="zh-CN" dirty="0"/>
              <a:t>6</a:t>
            </a:r>
            <a:r>
              <a:rPr lang="zh-CN" altLang="en-US" dirty="0"/>
              <a:t>课时）</a:t>
            </a:r>
            <a:endParaRPr lang="en-US" altLang="zh-CN" dirty="0"/>
          </a:p>
          <a:p>
            <a:r>
              <a:rPr lang="zh-CN" altLang="en-US" dirty="0"/>
              <a:t>课程形式</a:t>
            </a:r>
            <a:endParaRPr lang="en-US" altLang="zh-CN" dirty="0"/>
          </a:p>
          <a:p>
            <a:pPr lvl="1"/>
            <a:r>
              <a:rPr lang="zh-CN" altLang="en-US" dirty="0"/>
              <a:t>根据实验要求和所提供资料、设备，分组或独立完成实践操作任务，撰写实验报告。</a:t>
            </a:r>
            <a:endParaRPr lang="en-US" altLang="zh-CN" dirty="0"/>
          </a:p>
          <a:p>
            <a:pPr lvl="1"/>
            <a:endParaRPr lang="zh-CN" altLang="en-US" dirty="0"/>
          </a:p>
        </p:txBody>
      </p:sp>
    </p:spTree>
    <p:extLst>
      <p:ext uri="{BB962C8B-B14F-4D97-AF65-F5344CB8AC3E}">
        <p14:creationId xmlns:p14="http://schemas.microsoft.com/office/powerpoint/2010/main" val="421619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AEA52-4B19-43C5-8D30-8AA20F05B797}"/>
              </a:ext>
            </a:extLst>
          </p:cNvPr>
          <p:cNvSpPr>
            <a:spLocks noGrp="1"/>
          </p:cNvSpPr>
          <p:nvPr>
            <p:ph type="ctrTitle"/>
          </p:nvPr>
        </p:nvSpPr>
        <p:spPr/>
        <p:txBody>
          <a:bodyPr/>
          <a:lstStyle/>
          <a:p>
            <a:r>
              <a:rPr lang="zh-CN" altLang="en-US" dirty="0"/>
              <a:t>实验一</a:t>
            </a:r>
          </a:p>
        </p:txBody>
      </p:sp>
      <p:sp>
        <p:nvSpPr>
          <p:cNvPr id="3" name="副标题 2">
            <a:extLst>
              <a:ext uri="{FF2B5EF4-FFF2-40B4-BE49-F238E27FC236}">
                <a16:creationId xmlns:a16="http://schemas.microsoft.com/office/drawing/2014/main" id="{56077255-0EFD-455C-BC8F-E05B69CBE860}"/>
              </a:ext>
            </a:extLst>
          </p:cNvPr>
          <p:cNvSpPr>
            <a:spLocks noGrp="1"/>
          </p:cNvSpPr>
          <p:nvPr>
            <p:ph type="subTitle" idx="1"/>
          </p:nvPr>
        </p:nvSpPr>
        <p:spPr/>
        <p:txBody>
          <a:bodyPr/>
          <a:lstStyle/>
          <a:p>
            <a:r>
              <a:rPr lang="zh-CN" altLang="en-US" dirty="0"/>
              <a:t>“工控网络安全移动实验箱”安全需求分析</a:t>
            </a:r>
            <a:endParaRPr lang="en-US" altLang="zh-CN" dirty="0"/>
          </a:p>
          <a:p>
            <a:r>
              <a:rPr lang="zh-CN" altLang="en-US" dirty="0"/>
              <a:t>（</a:t>
            </a:r>
            <a:r>
              <a:rPr lang="en-US" altLang="zh-CN" dirty="0"/>
              <a:t>2</a:t>
            </a:r>
            <a:r>
              <a:rPr lang="zh-CN" altLang="en-US" dirty="0"/>
              <a:t>课时）</a:t>
            </a:r>
          </a:p>
        </p:txBody>
      </p:sp>
    </p:spTree>
    <p:extLst>
      <p:ext uri="{BB962C8B-B14F-4D97-AF65-F5344CB8AC3E}">
        <p14:creationId xmlns:p14="http://schemas.microsoft.com/office/powerpoint/2010/main" val="146125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FB98A-67AC-430D-BF31-B1FB4E722254}"/>
              </a:ext>
            </a:extLst>
          </p:cNvPr>
          <p:cNvSpPr>
            <a:spLocks noGrp="1"/>
          </p:cNvSpPr>
          <p:nvPr>
            <p:ph type="title"/>
          </p:nvPr>
        </p:nvSpPr>
        <p:spPr/>
        <p:txBody>
          <a:bodyPr/>
          <a:lstStyle/>
          <a:p>
            <a:r>
              <a:rPr lang="zh-CN" altLang="en-US" dirty="0"/>
              <a:t>实验目标</a:t>
            </a:r>
          </a:p>
        </p:txBody>
      </p:sp>
      <p:sp>
        <p:nvSpPr>
          <p:cNvPr id="3" name="内容占位符 2">
            <a:extLst>
              <a:ext uri="{FF2B5EF4-FFF2-40B4-BE49-F238E27FC236}">
                <a16:creationId xmlns:a16="http://schemas.microsoft.com/office/drawing/2014/main" id="{37B2550B-360A-412A-B69F-1D708CBCD8F5}"/>
              </a:ext>
            </a:extLst>
          </p:cNvPr>
          <p:cNvSpPr>
            <a:spLocks noGrp="1"/>
          </p:cNvSpPr>
          <p:nvPr>
            <p:ph idx="1"/>
          </p:nvPr>
        </p:nvSpPr>
        <p:spPr/>
        <p:txBody>
          <a:bodyPr/>
          <a:lstStyle/>
          <a:p>
            <a:r>
              <a:rPr lang="zh-CN" altLang="en-US" dirty="0"/>
              <a:t>通过工控实验箱了解工控系统基本工作原理，并对其进行安全需求分析。</a:t>
            </a:r>
          </a:p>
        </p:txBody>
      </p:sp>
    </p:spTree>
    <p:extLst>
      <p:ext uri="{BB962C8B-B14F-4D97-AF65-F5344CB8AC3E}">
        <p14:creationId xmlns:p14="http://schemas.microsoft.com/office/powerpoint/2010/main" val="304526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A748F-21C9-427D-A349-3BBB40E81F5F}"/>
              </a:ext>
            </a:extLst>
          </p:cNvPr>
          <p:cNvSpPr>
            <a:spLocks noGrp="1"/>
          </p:cNvSpPr>
          <p:nvPr>
            <p:ph type="title"/>
          </p:nvPr>
        </p:nvSpPr>
        <p:spPr/>
        <p:txBody>
          <a:bodyPr/>
          <a:lstStyle/>
          <a:p>
            <a:r>
              <a:rPr lang="zh-CN" altLang="en-US" dirty="0"/>
              <a:t>课堂讨论</a:t>
            </a:r>
          </a:p>
        </p:txBody>
      </p:sp>
      <p:sp>
        <p:nvSpPr>
          <p:cNvPr id="3" name="内容占位符 2">
            <a:extLst>
              <a:ext uri="{FF2B5EF4-FFF2-40B4-BE49-F238E27FC236}">
                <a16:creationId xmlns:a16="http://schemas.microsoft.com/office/drawing/2014/main" id="{DEA95893-5023-451B-880E-02C3436511FE}"/>
              </a:ext>
            </a:extLst>
          </p:cNvPr>
          <p:cNvSpPr>
            <a:spLocks noGrp="1"/>
          </p:cNvSpPr>
          <p:nvPr>
            <p:ph idx="1"/>
          </p:nvPr>
        </p:nvSpPr>
        <p:spPr/>
        <p:txBody>
          <a:bodyPr>
            <a:normAutofit lnSpcReduction="10000"/>
          </a:bodyPr>
          <a:lstStyle/>
          <a:p>
            <a:r>
              <a:rPr lang="zh-CN" altLang="en-US" dirty="0"/>
              <a:t>访问一个网页过程中的安全需求</a:t>
            </a:r>
            <a:r>
              <a:rPr lang="en-US" altLang="zh-CN" dirty="0"/>
              <a:t>/</a:t>
            </a:r>
            <a:r>
              <a:rPr lang="zh-CN" altLang="en-US" dirty="0"/>
              <a:t>风险</a:t>
            </a:r>
            <a:endParaRPr lang="en-US" altLang="zh-CN" dirty="0"/>
          </a:p>
          <a:p>
            <a:pPr lvl="1"/>
            <a:r>
              <a:rPr lang="zh-CN" altLang="en-US" dirty="0"/>
              <a:t>在哪里上网？用什么设备上网？不同选择风险是否不同？</a:t>
            </a:r>
            <a:endParaRPr lang="en-US" altLang="zh-CN" dirty="0"/>
          </a:p>
          <a:p>
            <a:pPr lvl="1"/>
            <a:r>
              <a:rPr lang="zh-CN" altLang="en-US" dirty="0"/>
              <a:t>第一步是做什么？</a:t>
            </a:r>
            <a:endParaRPr lang="en-US" altLang="zh-CN" dirty="0"/>
          </a:p>
          <a:p>
            <a:pPr lvl="1"/>
            <a:r>
              <a:rPr lang="zh-CN" altLang="en-US" dirty="0"/>
              <a:t>使用的软件是否可靠？系统是否可靠？</a:t>
            </a:r>
            <a:endParaRPr lang="en-US" altLang="zh-CN" dirty="0"/>
          </a:p>
          <a:p>
            <a:pPr lvl="1"/>
            <a:r>
              <a:rPr lang="en-US" altLang="zh-CN" dirty="0"/>
              <a:t>DNS</a:t>
            </a:r>
          </a:p>
          <a:p>
            <a:pPr lvl="1"/>
            <a:r>
              <a:rPr lang="en-US" altLang="zh-CN" dirty="0"/>
              <a:t>TCP/IP</a:t>
            </a:r>
          </a:p>
          <a:p>
            <a:pPr lvl="1"/>
            <a:r>
              <a:rPr lang="zh-CN" altLang="en-US" dirty="0"/>
              <a:t>服务器可靠？服务器安全？</a:t>
            </a:r>
            <a:endParaRPr lang="en-US" altLang="zh-CN" dirty="0"/>
          </a:p>
          <a:p>
            <a:pPr lvl="1"/>
            <a:r>
              <a:rPr lang="zh-CN" altLang="en-US" dirty="0"/>
              <a:t>内容可靠？</a:t>
            </a:r>
            <a:endParaRPr lang="en-US" altLang="zh-CN" dirty="0"/>
          </a:p>
          <a:p>
            <a:pPr lvl="1"/>
            <a:r>
              <a:rPr lang="zh-CN" altLang="en-US" dirty="0"/>
              <a:t>客户端解析可靠？</a:t>
            </a:r>
            <a:endParaRPr lang="en-US" altLang="zh-CN" dirty="0"/>
          </a:p>
          <a:p>
            <a:pPr lvl="1"/>
            <a:r>
              <a:rPr lang="zh-CN" altLang="en-US" dirty="0"/>
              <a:t>客户端不被其他恶意干扰？</a:t>
            </a:r>
            <a:endParaRPr lang="en-US" altLang="zh-CN" dirty="0"/>
          </a:p>
          <a:p>
            <a:pPr lvl="1"/>
            <a:r>
              <a:rPr lang="zh-CN" altLang="en-US" dirty="0"/>
              <a:t>其他侧信道风险？</a:t>
            </a:r>
            <a:endParaRPr lang="en-US" altLang="zh-CN" dirty="0"/>
          </a:p>
          <a:p>
            <a:pPr lvl="1"/>
            <a:r>
              <a:rPr lang="en-US" altLang="zh-CN" dirty="0"/>
              <a:t>……</a:t>
            </a:r>
          </a:p>
          <a:p>
            <a:pPr lvl="1"/>
            <a:endParaRPr lang="zh-CN" altLang="en-US" dirty="0"/>
          </a:p>
        </p:txBody>
      </p:sp>
    </p:spTree>
    <p:extLst>
      <p:ext uri="{BB962C8B-B14F-4D97-AF65-F5344CB8AC3E}">
        <p14:creationId xmlns:p14="http://schemas.microsoft.com/office/powerpoint/2010/main" val="189619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808E9-7349-4FE5-9D0C-1A8E1AE43189}"/>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5EDBF3A4-3DAD-4123-A52C-76A6C075FD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1596" y="703159"/>
            <a:ext cx="4625155" cy="5789716"/>
          </a:xfrm>
        </p:spPr>
      </p:pic>
      <p:sp>
        <p:nvSpPr>
          <p:cNvPr id="6" name="文本框 5">
            <a:extLst>
              <a:ext uri="{FF2B5EF4-FFF2-40B4-BE49-F238E27FC236}">
                <a16:creationId xmlns:a16="http://schemas.microsoft.com/office/drawing/2014/main" id="{8204E056-377F-4FFC-8255-18B9787262B9}"/>
              </a:ext>
            </a:extLst>
          </p:cNvPr>
          <p:cNvSpPr txBox="1"/>
          <p:nvPr/>
        </p:nvSpPr>
        <p:spPr>
          <a:xfrm>
            <a:off x="5794174" y="6436484"/>
            <a:ext cx="6998506" cy="369332"/>
          </a:xfrm>
          <a:prstGeom prst="rect">
            <a:avLst/>
          </a:prstGeom>
          <a:noFill/>
        </p:spPr>
        <p:txBody>
          <a:bodyPr wrap="square" rtlCol="0">
            <a:spAutoFit/>
          </a:bodyPr>
          <a:lstStyle/>
          <a:p>
            <a:r>
              <a:rPr lang="zh-CN" altLang="en-US" dirty="0"/>
              <a:t>参考：</a:t>
            </a:r>
            <a:r>
              <a:rPr lang="en-US" altLang="zh-CN" dirty="0"/>
              <a:t>https://blog.csdn.net/yonggeit/article/details/72857630</a:t>
            </a:r>
            <a:endParaRPr lang="zh-CN" altLang="en-US" dirty="0"/>
          </a:p>
        </p:txBody>
      </p:sp>
    </p:spTree>
    <p:extLst>
      <p:ext uri="{BB962C8B-B14F-4D97-AF65-F5344CB8AC3E}">
        <p14:creationId xmlns:p14="http://schemas.microsoft.com/office/powerpoint/2010/main" val="101609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604FA-9CBC-4132-9EA5-DC7BBDD57180}"/>
              </a:ext>
            </a:extLst>
          </p:cNvPr>
          <p:cNvSpPr>
            <a:spLocks noGrp="1"/>
          </p:cNvSpPr>
          <p:nvPr>
            <p:ph type="title"/>
          </p:nvPr>
        </p:nvSpPr>
        <p:spPr/>
        <p:txBody>
          <a:bodyPr/>
          <a:lstStyle/>
          <a:p>
            <a:r>
              <a:rPr lang="zh-CN" altLang="en-US" dirty="0"/>
              <a:t>工控实验箱装置简介</a:t>
            </a:r>
          </a:p>
        </p:txBody>
      </p:sp>
      <p:grpSp>
        <p:nvGrpSpPr>
          <p:cNvPr id="4" name="组合 3">
            <a:extLst>
              <a:ext uri="{FF2B5EF4-FFF2-40B4-BE49-F238E27FC236}">
                <a16:creationId xmlns:a16="http://schemas.microsoft.com/office/drawing/2014/main" id="{EDFC6707-920F-4184-9D13-B77ED059FB6F}"/>
              </a:ext>
            </a:extLst>
          </p:cNvPr>
          <p:cNvGrpSpPr/>
          <p:nvPr/>
        </p:nvGrpSpPr>
        <p:grpSpPr>
          <a:xfrm>
            <a:off x="4051046" y="1556158"/>
            <a:ext cx="7749611" cy="5115878"/>
            <a:chOff x="6190" y="37255"/>
            <a:chExt cx="9273" cy="6753"/>
          </a:xfrm>
        </p:grpSpPr>
        <p:pic>
          <p:nvPicPr>
            <p:cNvPr id="5" name="图片 4">
              <a:extLst>
                <a:ext uri="{FF2B5EF4-FFF2-40B4-BE49-F238E27FC236}">
                  <a16:creationId xmlns:a16="http://schemas.microsoft.com/office/drawing/2014/main" id="{C3C4DE94-21A2-43D2-8819-594B66F4DCFA}"/>
                </a:ext>
              </a:extLst>
            </p:cNvPr>
            <p:cNvPicPr>
              <a:picLocks noChangeAspect="1"/>
            </p:cNvPicPr>
            <p:nvPr/>
          </p:nvPicPr>
          <p:blipFill>
            <a:blip r:embed="rId2"/>
            <a:srcRect/>
            <a:stretch>
              <a:fillRect/>
            </a:stretch>
          </p:blipFill>
          <p:spPr>
            <a:xfrm>
              <a:off x="8290" y="37255"/>
              <a:ext cx="5064" cy="6753"/>
            </a:xfrm>
            <a:prstGeom prst="rect">
              <a:avLst/>
            </a:prstGeom>
          </p:spPr>
        </p:pic>
        <p:grpSp>
          <p:nvGrpSpPr>
            <p:cNvPr id="6" name="组合 5">
              <a:extLst>
                <a:ext uri="{FF2B5EF4-FFF2-40B4-BE49-F238E27FC236}">
                  <a16:creationId xmlns:a16="http://schemas.microsoft.com/office/drawing/2014/main" id="{79512EA7-3A3E-4CBD-B7AC-C466F59E90B9}"/>
                </a:ext>
              </a:extLst>
            </p:cNvPr>
            <p:cNvGrpSpPr/>
            <p:nvPr/>
          </p:nvGrpSpPr>
          <p:grpSpPr>
            <a:xfrm>
              <a:off x="6190" y="37453"/>
              <a:ext cx="9273" cy="5534"/>
              <a:chOff x="6190" y="37453"/>
              <a:chExt cx="9273" cy="5534"/>
            </a:xfrm>
          </p:grpSpPr>
          <p:sp>
            <p:nvSpPr>
              <p:cNvPr id="7" name="线形标注 1 8">
                <a:extLst>
                  <a:ext uri="{FF2B5EF4-FFF2-40B4-BE49-F238E27FC236}">
                    <a16:creationId xmlns:a16="http://schemas.microsoft.com/office/drawing/2014/main" id="{30C997F6-8A03-4000-B223-CDC2E3F491A2}"/>
                  </a:ext>
                </a:extLst>
              </p:cNvPr>
              <p:cNvSpPr/>
              <p:nvPr/>
            </p:nvSpPr>
            <p:spPr>
              <a:xfrm>
                <a:off x="6200" y="37453"/>
                <a:ext cx="1850" cy="636"/>
              </a:xfrm>
              <a:prstGeom prst="borderCallout1">
                <a:avLst>
                  <a:gd name="adj1" fmla="val 47669"/>
                  <a:gd name="adj2" fmla="val 100702"/>
                  <a:gd name="adj3" fmla="val 74685"/>
                  <a:gd name="adj4" fmla="val 130108"/>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r>
                  <a:rPr lang="zh-CN" sz="1050" b="1" kern="100">
                    <a:solidFill>
                      <a:srgbClr val="0D0D0D"/>
                    </a:solidFill>
                    <a:effectLst/>
                    <a:ea typeface="等线" panose="02010600030101010101" pitchFamily="2" charset="-122"/>
                    <a:cs typeface="Times New Roman" panose="02020603050405020304" pitchFamily="18" charset="0"/>
                  </a:rPr>
                  <a:t>指示灯</a:t>
                </a:r>
                <a:endParaRPr lang="zh-CN" sz="1050" kern="100">
                  <a:effectLst/>
                  <a:ea typeface="等线" panose="02010600030101010101" pitchFamily="2" charset="-122"/>
                  <a:cs typeface="Times New Roman" panose="02020603050405020304" pitchFamily="18" charset="0"/>
                </a:endParaRPr>
              </a:p>
            </p:txBody>
          </p:sp>
          <p:sp>
            <p:nvSpPr>
              <p:cNvPr id="8" name="线形标注 1 9">
                <a:extLst>
                  <a:ext uri="{FF2B5EF4-FFF2-40B4-BE49-F238E27FC236}">
                    <a16:creationId xmlns:a16="http://schemas.microsoft.com/office/drawing/2014/main" id="{FEE1FB71-57D5-4636-B1EE-C3D624599B9F}"/>
                  </a:ext>
                </a:extLst>
              </p:cNvPr>
              <p:cNvSpPr/>
              <p:nvPr/>
            </p:nvSpPr>
            <p:spPr>
              <a:xfrm>
                <a:off x="6190" y="38326"/>
                <a:ext cx="1850" cy="851"/>
              </a:xfrm>
              <a:prstGeom prst="borderCallout1">
                <a:avLst>
                  <a:gd name="adj1" fmla="val 47669"/>
                  <a:gd name="adj2" fmla="val 100702"/>
                  <a:gd name="adj3" fmla="val 54993"/>
                  <a:gd name="adj4" fmla="val 140972"/>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r>
                  <a:rPr lang="zh-CN" sz="1050" b="1" kern="100">
                    <a:solidFill>
                      <a:srgbClr val="0D0D0D"/>
                    </a:solidFill>
                    <a:effectLst/>
                    <a:ea typeface="等线" panose="02010600030101010101" pitchFamily="2" charset="-122"/>
                    <a:cs typeface="Times New Roman" panose="02020603050405020304" pitchFamily="18" charset="0"/>
                  </a:rPr>
                  <a:t>模拟量输入</a:t>
                </a:r>
                <a:r>
                  <a:rPr lang="en-US" sz="1050" b="1" kern="100">
                    <a:solidFill>
                      <a:srgbClr val="0D0D0D"/>
                    </a:solidFill>
                    <a:effectLst/>
                    <a:ea typeface="等线" panose="02010600030101010101" pitchFamily="2" charset="-122"/>
                    <a:cs typeface="Times New Roman" panose="02020603050405020304" pitchFamily="18" charset="0"/>
                  </a:rPr>
                  <a:t>/</a:t>
                </a:r>
                <a:r>
                  <a:rPr lang="zh-CN" sz="1050" b="1" kern="100">
                    <a:solidFill>
                      <a:srgbClr val="0D0D0D"/>
                    </a:solidFill>
                    <a:effectLst/>
                    <a:ea typeface="等线" panose="02010600030101010101" pitchFamily="2" charset="-122"/>
                    <a:cs typeface="Times New Roman" panose="02020603050405020304" pitchFamily="18" charset="0"/>
                  </a:rPr>
                  <a:t>输出</a:t>
                </a:r>
                <a:endParaRPr lang="zh-CN" sz="1050" kern="100">
                  <a:effectLst/>
                  <a:ea typeface="等线" panose="02010600030101010101" pitchFamily="2" charset="-122"/>
                  <a:cs typeface="Times New Roman" panose="02020603050405020304" pitchFamily="18" charset="0"/>
                </a:endParaRPr>
              </a:p>
            </p:txBody>
          </p:sp>
          <p:sp>
            <p:nvSpPr>
              <p:cNvPr id="9" name="线形标注 1 10">
                <a:extLst>
                  <a:ext uri="{FF2B5EF4-FFF2-40B4-BE49-F238E27FC236}">
                    <a16:creationId xmlns:a16="http://schemas.microsoft.com/office/drawing/2014/main" id="{86EBF1A6-FCAA-4FAB-BF43-9E7F88EB6B5D}"/>
                  </a:ext>
                </a:extLst>
              </p:cNvPr>
              <p:cNvSpPr/>
              <p:nvPr/>
            </p:nvSpPr>
            <p:spPr>
              <a:xfrm>
                <a:off x="6190" y="39376"/>
                <a:ext cx="1850" cy="636"/>
              </a:xfrm>
              <a:prstGeom prst="borderCallout1">
                <a:avLst>
                  <a:gd name="adj1" fmla="val 47669"/>
                  <a:gd name="adj2" fmla="val 100702"/>
                  <a:gd name="adj3" fmla="val 64150"/>
                  <a:gd name="adj4" fmla="val 144540"/>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r>
                  <a:rPr lang="zh-CN" sz="1050" b="1" kern="100">
                    <a:solidFill>
                      <a:srgbClr val="0D0D0D"/>
                    </a:solidFill>
                    <a:effectLst/>
                    <a:ea typeface="等线" panose="02010600030101010101" pitchFamily="2" charset="-122"/>
                    <a:cs typeface="Times New Roman" panose="02020603050405020304" pitchFamily="18" charset="0"/>
                  </a:rPr>
                  <a:t>转速电机</a:t>
                </a:r>
                <a:endParaRPr lang="zh-CN" sz="1050" kern="100">
                  <a:effectLst/>
                  <a:ea typeface="等线" panose="02010600030101010101" pitchFamily="2" charset="-122"/>
                  <a:cs typeface="Times New Roman" panose="02020603050405020304" pitchFamily="18" charset="0"/>
                </a:endParaRPr>
              </a:p>
            </p:txBody>
          </p:sp>
          <p:sp>
            <p:nvSpPr>
              <p:cNvPr id="10" name="线形标注 1 11">
                <a:extLst>
                  <a:ext uri="{FF2B5EF4-FFF2-40B4-BE49-F238E27FC236}">
                    <a16:creationId xmlns:a16="http://schemas.microsoft.com/office/drawing/2014/main" id="{9503CFFB-BDF8-4E75-AC6B-23F55B8D1E41}"/>
                  </a:ext>
                </a:extLst>
              </p:cNvPr>
              <p:cNvSpPr/>
              <p:nvPr/>
            </p:nvSpPr>
            <p:spPr>
              <a:xfrm>
                <a:off x="6246" y="40582"/>
                <a:ext cx="1850" cy="1100"/>
              </a:xfrm>
              <a:prstGeom prst="borderCallout1">
                <a:avLst>
                  <a:gd name="adj1" fmla="val 47669"/>
                  <a:gd name="adj2" fmla="val 100702"/>
                  <a:gd name="adj3" fmla="val 64150"/>
                  <a:gd name="adj4" fmla="val 144540"/>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r>
                  <a:rPr lang="zh-CN" sz="1050" b="1" kern="100">
                    <a:solidFill>
                      <a:srgbClr val="0D0D0D"/>
                    </a:solidFill>
                    <a:effectLst/>
                    <a:ea typeface="等线" panose="02010600030101010101" pitchFamily="2" charset="-122"/>
                    <a:cs typeface="Times New Roman" panose="02020603050405020304" pitchFamily="18" charset="0"/>
                  </a:rPr>
                  <a:t>工控安全监测审计</a:t>
                </a:r>
                <a:endParaRPr lang="zh-CN" sz="1050" kern="100">
                  <a:effectLst/>
                  <a:ea typeface="等线" panose="02010600030101010101" pitchFamily="2" charset="-122"/>
                  <a:cs typeface="Times New Roman" panose="02020603050405020304" pitchFamily="18" charset="0"/>
                </a:endParaRPr>
              </a:p>
            </p:txBody>
          </p:sp>
          <p:sp>
            <p:nvSpPr>
              <p:cNvPr id="11" name="线形标注 1 12">
                <a:extLst>
                  <a:ext uri="{FF2B5EF4-FFF2-40B4-BE49-F238E27FC236}">
                    <a16:creationId xmlns:a16="http://schemas.microsoft.com/office/drawing/2014/main" id="{D1AB98B6-C692-4C26-A545-0DEC9D69164D}"/>
                  </a:ext>
                </a:extLst>
              </p:cNvPr>
              <p:cNvSpPr/>
              <p:nvPr/>
            </p:nvSpPr>
            <p:spPr>
              <a:xfrm>
                <a:off x="6219" y="41972"/>
                <a:ext cx="1850" cy="1015"/>
              </a:xfrm>
              <a:prstGeom prst="borderCallout1">
                <a:avLst>
                  <a:gd name="adj1" fmla="val 47669"/>
                  <a:gd name="adj2" fmla="val 100702"/>
                  <a:gd name="adj3" fmla="val 32363"/>
                  <a:gd name="adj4" fmla="val 189621"/>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r>
                  <a:rPr lang="zh-CN" sz="1050" b="1" kern="100">
                    <a:solidFill>
                      <a:srgbClr val="0D0D0D"/>
                    </a:solidFill>
                    <a:effectLst/>
                    <a:ea typeface="等线" panose="02010600030101010101" pitchFamily="2" charset="-122"/>
                    <a:cs typeface="Times New Roman" panose="02020603050405020304" pitchFamily="18" charset="0"/>
                  </a:rPr>
                  <a:t>工控安全攻击服务器</a:t>
                </a:r>
                <a:endParaRPr lang="zh-CN" sz="1050" kern="100">
                  <a:effectLst/>
                  <a:ea typeface="等线" panose="02010600030101010101" pitchFamily="2" charset="-122"/>
                  <a:cs typeface="Times New Roman" panose="02020603050405020304" pitchFamily="18" charset="0"/>
                </a:endParaRPr>
              </a:p>
            </p:txBody>
          </p:sp>
          <p:sp>
            <p:nvSpPr>
              <p:cNvPr id="12" name="线形标注 1 13">
                <a:extLst>
                  <a:ext uri="{FF2B5EF4-FFF2-40B4-BE49-F238E27FC236}">
                    <a16:creationId xmlns:a16="http://schemas.microsoft.com/office/drawing/2014/main" id="{664B588D-4FF9-4189-8234-73EE729D8D72}"/>
                  </a:ext>
                </a:extLst>
              </p:cNvPr>
              <p:cNvSpPr/>
              <p:nvPr/>
            </p:nvSpPr>
            <p:spPr>
              <a:xfrm>
                <a:off x="13606" y="38260"/>
                <a:ext cx="1850" cy="636"/>
              </a:xfrm>
              <a:prstGeom prst="borderCallout1">
                <a:avLst>
                  <a:gd name="adj1" fmla="val 50314"/>
                  <a:gd name="adj2" fmla="val -1081"/>
                  <a:gd name="adj3" fmla="val 87735"/>
                  <a:gd name="adj4" fmla="val -50972"/>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r>
                  <a:rPr lang="zh-CN" sz="1050" b="1" kern="100">
                    <a:solidFill>
                      <a:srgbClr val="0D0D0D"/>
                    </a:solidFill>
                    <a:effectLst/>
                    <a:ea typeface="等线" panose="02010600030101010101" pitchFamily="2" charset="-122"/>
                    <a:cs typeface="Times New Roman" panose="02020603050405020304" pitchFamily="18" charset="0"/>
                  </a:rPr>
                  <a:t>触摸屏</a:t>
                </a:r>
                <a:endParaRPr lang="zh-CN" sz="1050" kern="100">
                  <a:effectLst/>
                  <a:ea typeface="等线" panose="02010600030101010101" pitchFamily="2" charset="-122"/>
                  <a:cs typeface="Times New Roman" panose="02020603050405020304" pitchFamily="18" charset="0"/>
                </a:endParaRPr>
              </a:p>
            </p:txBody>
          </p:sp>
          <p:sp>
            <p:nvSpPr>
              <p:cNvPr id="13" name="线形标注 1 14">
                <a:extLst>
                  <a:ext uri="{FF2B5EF4-FFF2-40B4-BE49-F238E27FC236}">
                    <a16:creationId xmlns:a16="http://schemas.microsoft.com/office/drawing/2014/main" id="{84BB741F-3A56-436F-B18F-D234010A0091}"/>
                  </a:ext>
                </a:extLst>
              </p:cNvPr>
              <p:cNvSpPr/>
              <p:nvPr/>
            </p:nvSpPr>
            <p:spPr>
              <a:xfrm>
                <a:off x="13613" y="41233"/>
                <a:ext cx="1850" cy="636"/>
              </a:xfrm>
              <a:prstGeom prst="borderCallout1">
                <a:avLst>
                  <a:gd name="adj1" fmla="val 50314"/>
                  <a:gd name="adj2" fmla="val -1081"/>
                  <a:gd name="adj3" fmla="val 79874"/>
                  <a:gd name="adj4" fmla="val -47351"/>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r>
                  <a:rPr lang="en-US" sz="1050" b="1" kern="100">
                    <a:solidFill>
                      <a:srgbClr val="0D0D0D"/>
                    </a:solidFill>
                    <a:effectLst/>
                    <a:ea typeface="等线" panose="02010600030101010101" pitchFamily="2" charset="-122"/>
                    <a:cs typeface="Times New Roman" panose="02020603050405020304" pitchFamily="18" charset="0"/>
                  </a:rPr>
                  <a:t>PLC</a:t>
                </a:r>
                <a:r>
                  <a:rPr lang="zh-CN" sz="1050" b="1" kern="100">
                    <a:solidFill>
                      <a:srgbClr val="0D0D0D"/>
                    </a:solidFill>
                    <a:effectLst/>
                    <a:ea typeface="等线" panose="02010600030101010101" pitchFamily="2" charset="-122"/>
                    <a:cs typeface="Times New Roman" panose="02020603050405020304" pitchFamily="18" charset="0"/>
                  </a:rPr>
                  <a:t>模块</a:t>
                </a:r>
                <a:endParaRPr lang="zh-CN" sz="1050" kern="100">
                  <a:effectLst/>
                  <a:ea typeface="等线" panose="02010600030101010101" pitchFamily="2" charset="-122"/>
                  <a:cs typeface="Times New Roman" panose="02020603050405020304" pitchFamily="18" charset="0"/>
                </a:endParaRPr>
              </a:p>
            </p:txBody>
          </p:sp>
        </p:grpSp>
      </p:grpSp>
      <p:sp>
        <p:nvSpPr>
          <p:cNvPr id="14" name="文本框 13">
            <a:extLst>
              <a:ext uri="{FF2B5EF4-FFF2-40B4-BE49-F238E27FC236}">
                <a16:creationId xmlns:a16="http://schemas.microsoft.com/office/drawing/2014/main" id="{27C58C7D-66CB-4F9B-8414-FABEF59AA1FB}"/>
              </a:ext>
            </a:extLst>
          </p:cNvPr>
          <p:cNvSpPr txBox="1"/>
          <p:nvPr/>
        </p:nvSpPr>
        <p:spPr>
          <a:xfrm>
            <a:off x="246623" y="1758797"/>
            <a:ext cx="3612208" cy="440120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触摸屏：</a:t>
            </a:r>
            <a:r>
              <a:rPr lang="en-US"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PLC</a:t>
            </a:r>
            <a:r>
              <a:rPr lang="zh-CN"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组态画面及攻击状态展示。</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sz="1600" kern="100" dirty="0">
                <a:effectLst/>
                <a:latin typeface="微软雅黑" panose="020B0503020204020204" pitchFamily="34" charset="-122"/>
                <a:ea typeface="宋体" panose="02010600030101010101" pitchFamily="2" charset="-122"/>
                <a:cs typeface="微软雅黑" panose="020B0503020204020204" pitchFamily="34" charset="-122"/>
              </a:rPr>
              <a:t>PLC</a:t>
            </a:r>
            <a:r>
              <a:rPr lang="zh-CN"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模块：工控系统的核心控制器，攻击实验的核心部件。</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指示灯：</a:t>
            </a:r>
            <a:r>
              <a:rPr lang="en-US"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PLC</a:t>
            </a:r>
            <a:r>
              <a:rPr lang="zh-CN"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液位控制报警状态展示。</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模拟量输入</a:t>
            </a:r>
            <a:r>
              <a:rPr lang="en-US"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a:t>
            </a:r>
            <a:r>
              <a:rPr lang="zh-CN"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输出模块：模拟量输入及输出展示。</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转速电机：</a:t>
            </a:r>
            <a:r>
              <a:rPr lang="en-US"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PLC</a:t>
            </a:r>
            <a:r>
              <a:rPr lang="zh-CN"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电机控制状态展示。</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工控安全监测审计：攻击行为的监测预警及追溯，实时动态监控工控系统安全状态。</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zh-CN" altLang="en-US" sz="1600" dirty="0"/>
          </a:p>
        </p:txBody>
      </p:sp>
    </p:spTree>
    <p:extLst>
      <p:ext uri="{BB962C8B-B14F-4D97-AF65-F5344CB8AC3E}">
        <p14:creationId xmlns:p14="http://schemas.microsoft.com/office/powerpoint/2010/main" val="2968899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a:extLst>
              <a:ext uri="{FF2B5EF4-FFF2-40B4-BE49-F238E27FC236}">
                <a16:creationId xmlns:a16="http://schemas.microsoft.com/office/drawing/2014/main" id="{E109484C-7CD1-4E60-932D-A7EF8190B2CD}"/>
              </a:ext>
            </a:extLst>
          </p:cNvPr>
          <p:cNvSpPr>
            <a:spLocks noGrp="1"/>
          </p:cNvSpPr>
          <p:nvPr>
            <p:ph idx="1"/>
          </p:nvPr>
        </p:nvSpPr>
        <p:spPr>
          <a:xfrm>
            <a:off x="391938" y="1768748"/>
            <a:ext cx="3554420" cy="4351338"/>
          </a:xfrm>
        </p:spPr>
        <p:txBody>
          <a:bodyPr>
            <a:normAutofit/>
          </a:bodyPr>
          <a:lstStyle/>
          <a:p>
            <a:r>
              <a:rPr lang="zh-CN" altLang="en-US" sz="2400" dirty="0"/>
              <a:t>内饰图</a:t>
            </a:r>
            <a:endParaRPr lang="en-US" altLang="zh-CN" sz="2400" dirty="0"/>
          </a:p>
          <a:p>
            <a:pPr algn="just">
              <a:lnSpc>
                <a:spcPct val="150000"/>
              </a:lnSpc>
            </a:pPr>
            <a:r>
              <a:rPr lang="zh-CN"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交换机：扩展网口数量并将镜像数据传输至监测审计。</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zh-CN"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信号转换器：将模拟量及开关量输出信号转换为指示灯和控制面板可识别的输入信号。</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zh-CN"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开关电源：将</a:t>
            </a:r>
            <a:r>
              <a:rPr lang="en-US"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220V</a:t>
            </a:r>
            <a:r>
              <a:rPr lang="zh-CN"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交流电源转换为</a:t>
            </a:r>
            <a:r>
              <a:rPr lang="en-US"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24V</a:t>
            </a:r>
            <a:r>
              <a:rPr lang="zh-CN" altLang="zh-CN" sz="1600" kern="100" dirty="0">
                <a:effectLst/>
                <a:latin typeface="Calibri" panose="020F0502020204030204" pitchFamily="34" charset="0"/>
                <a:ea typeface="微软雅黑" panose="020B0503020204020204" pitchFamily="34" charset="-122"/>
                <a:cs typeface="微软雅黑" panose="020B0503020204020204" pitchFamily="34" charset="-122"/>
              </a:rPr>
              <a:t>直流电源。</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lvl="1"/>
            <a:endParaRPr lang="zh-CN" altLang="en-US" sz="2000" dirty="0"/>
          </a:p>
        </p:txBody>
      </p:sp>
      <p:grpSp>
        <p:nvGrpSpPr>
          <p:cNvPr id="11" name="组合 10">
            <a:extLst>
              <a:ext uri="{FF2B5EF4-FFF2-40B4-BE49-F238E27FC236}">
                <a16:creationId xmlns:a16="http://schemas.microsoft.com/office/drawing/2014/main" id="{A8C27506-8221-4D5F-9B51-3EACF081A2E7}"/>
              </a:ext>
            </a:extLst>
          </p:cNvPr>
          <p:cNvGrpSpPr/>
          <p:nvPr/>
        </p:nvGrpSpPr>
        <p:grpSpPr>
          <a:xfrm>
            <a:off x="4086362" y="2576945"/>
            <a:ext cx="7173727" cy="3805932"/>
            <a:chOff x="1492218" y="1690688"/>
            <a:chExt cx="7908445" cy="4206550"/>
          </a:xfrm>
        </p:grpSpPr>
        <p:pic>
          <p:nvPicPr>
            <p:cNvPr id="4" name="图片 3">
              <a:extLst>
                <a:ext uri="{FF2B5EF4-FFF2-40B4-BE49-F238E27FC236}">
                  <a16:creationId xmlns:a16="http://schemas.microsoft.com/office/drawing/2014/main" id="{A7ED2E5F-A491-4756-885B-31F528803F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2218" y="1690688"/>
              <a:ext cx="7908445" cy="4206550"/>
            </a:xfrm>
            <a:prstGeom prst="rect">
              <a:avLst/>
            </a:prstGeom>
            <a:noFill/>
            <a:ln>
              <a:noFill/>
            </a:ln>
          </p:spPr>
        </p:pic>
        <p:sp>
          <p:nvSpPr>
            <p:cNvPr id="5" name="标注: 线形 4">
              <a:extLst>
                <a:ext uri="{FF2B5EF4-FFF2-40B4-BE49-F238E27FC236}">
                  <a16:creationId xmlns:a16="http://schemas.microsoft.com/office/drawing/2014/main" id="{74B08F9A-0933-4BEE-A0E4-FB40514A529A}"/>
                </a:ext>
              </a:extLst>
            </p:cNvPr>
            <p:cNvSpPr/>
            <p:nvPr/>
          </p:nvSpPr>
          <p:spPr>
            <a:xfrm>
              <a:off x="8046721" y="4603223"/>
              <a:ext cx="1262318" cy="45497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PLC</a:t>
              </a:r>
              <a:endParaRPr lang="zh-CN" altLang="en-US" dirty="0"/>
            </a:p>
          </p:txBody>
        </p:sp>
        <p:sp>
          <p:nvSpPr>
            <p:cNvPr id="6" name="标注: 线形 5">
              <a:extLst>
                <a:ext uri="{FF2B5EF4-FFF2-40B4-BE49-F238E27FC236}">
                  <a16:creationId xmlns:a16="http://schemas.microsoft.com/office/drawing/2014/main" id="{EDBF0719-ADB7-4EB5-9490-67FF8B38CE29}"/>
                </a:ext>
              </a:extLst>
            </p:cNvPr>
            <p:cNvSpPr/>
            <p:nvPr/>
          </p:nvSpPr>
          <p:spPr>
            <a:xfrm>
              <a:off x="3006705" y="4830708"/>
              <a:ext cx="1624026" cy="454970"/>
            </a:xfrm>
            <a:prstGeom prst="borderCallout1">
              <a:avLst>
                <a:gd name="adj1" fmla="val 58947"/>
                <a:gd name="adj2" fmla="val 98987"/>
                <a:gd name="adj3" fmla="val 154657"/>
                <a:gd name="adj4" fmla="val 1472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审计计算机</a:t>
              </a:r>
            </a:p>
          </p:txBody>
        </p:sp>
        <p:sp>
          <p:nvSpPr>
            <p:cNvPr id="7" name="标注: 线形 6">
              <a:extLst>
                <a:ext uri="{FF2B5EF4-FFF2-40B4-BE49-F238E27FC236}">
                  <a16:creationId xmlns:a16="http://schemas.microsoft.com/office/drawing/2014/main" id="{1A09BBCF-FBCF-47AE-9249-C1B660204B8D}"/>
                </a:ext>
              </a:extLst>
            </p:cNvPr>
            <p:cNvSpPr/>
            <p:nvPr/>
          </p:nvSpPr>
          <p:spPr>
            <a:xfrm>
              <a:off x="7583573" y="2427249"/>
              <a:ext cx="1262318" cy="45497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交换机</a:t>
              </a:r>
            </a:p>
          </p:txBody>
        </p:sp>
        <p:sp>
          <p:nvSpPr>
            <p:cNvPr id="8" name="标注: 线形 7">
              <a:extLst>
                <a:ext uri="{FF2B5EF4-FFF2-40B4-BE49-F238E27FC236}">
                  <a16:creationId xmlns:a16="http://schemas.microsoft.com/office/drawing/2014/main" id="{F2191614-851E-4411-9133-57D8C6891EA7}"/>
                </a:ext>
              </a:extLst>
            </p:cNvPr>
            <p:cNvSpPr/>
            <p:nvPr/>
          </p:nvSpPr>
          <p:spPr>
            <a:xfrm>
              <a:off x="2596956" y="2427249"/>
              <a:ext cx="2161849" cy="45497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effectLst/>
                  <a:latin typeface="等线" panose="02010600030101010101" pitchFamily="2" charset="-122"/>
                  <a:cs typeface="Times New Roman" panose="02020603050405020304" pitchFamily="18" charset="0"/>
                </a:rPr>
                <a:t>HMI/</a:t>
              </a:r>
              <a:r>
                <a:rPr lang="zh-CN" altLang="zh-CN" sz="1800" dirty="0">
                  <a:effectLst/>
                  <a:ea typeface="等线" panose="02010600030101010101" pitchFamily="2" charset="-122"/>
                  <a:cs typeface="Times New Roman" panose="02020603050405020304" pitchFamily="18" charset="0"/>
                </a:rPr>
                <a:t>监控用计算机</a:t>
              </a:r>
              <a:r>
                <a:rPr lang="zh-CN" altLang="en-US" sz="1800" dirty="0">
                  <a:effectLst/>
                  <a:ea typeface="等线" panose="02010600030101010101" pitchFamily="2" charset="-122"/>
                  <a:cs typeface="Times New Roman" panose="02020603050405020304" pitchFamily="18" charset="0"/>
                </a:rPr>
                <a:t>（触摸屏）</a:t>
              </a:r>
              <a:endParaRPr lang="zh-CN" altLang="en-US" dirty="0"/>
            </a:p>
          </p:txBody>
        </p:sp>
        <p:sp>
          <p:nvSpPr>
            <p:cNvPr id="9" name="标注: 线形 8">
              <a:extLst>
                <a:ext uri="{FF2B5EF4-FFF2-40B4-BE49-F238E27FC236}">
                  <a16:creationId xmlns:a16="http://schemas.microsoft.com/office/drawing/2014/main" id="{68BF7D74-2262-49FD-BDBC-2B4FA4A8A30F}"/>
                </a:ext>
              </a:extLst>
            </p:cNvPr>
            <p:cNvSpPr/>
            <p:nvPr/>
          </p:nvSpPr>
          <p:spPr>
            <a:xfrm>
              <a:off x="5608319" y="1970413"/>
              <a:ext cx="1531875" cy="454970"/>
            </a:xfrm>
            <a:prstGeom prst="borderCallout1">
              <a:avLst>
                <a:gd name="adj1" fmla="val 55025"/>
                <a:gd name="adj2" fmla="val -9040"/>
                <a:gd name="adj3" fmla="val 241912"/>
                <a:gd name="adj4" fmla="val -188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硬件、电源</a:t>
              </a:r>
            </a:p>
          </p:txBody>
        </p:sp>
      </p:grpSp>
      <p:sp>
        <p:nvSpPr>
          <p:cNvPr id="10" name="标题 1">
            <a:extLst>
              <a:ext uri="{FF2B5EF4-FFF2-40B4-BE49-F238E27FC236}">
                <a16:creationId xmlns:a16="http://schemas.microsoft.com/office/drawing/2014/main" id="{8EDBA755-C581-4131-BDEF-0C82DD1A9F3D}"/>
              </a:ext>
            </a:extLst>
          </p:cNvPr>
          <p:cNvSpPr>
            <a:spLocks noGrp="1"/>
          </p:cNvSpPr>
          <p:nvPr>
            <p:ph type="title"/>
          </p:nvPr>
        </p:nvSpPr>
        <p:spPr/>
        <p:txBody>
          <a:bodyPr/>
          <a:lstStyle/>
          <a:p>
            <a:r>
              <a:rPr lang="zh-CN" altLang="en-US" dirty="0"/>
              <a:t>工控实验箱装置简介</a:t>
            </a:r>
          </a:p>
        </p:txBody>
      </p:sp>
    </p:spTree>
    <p:extLst>
      <p:ext uri="{BB962C8B-B14F-4D97-AF65-F5344CB8AC3E}">
        <p14:creationId xmlns:p14="http://schemas.microsoft.com/office/powerpoint/2010/main" val="1469976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94044-7643-47CE-9DF5-5F3C2F5EF747}"/>
              </a:ext>
            </a:extLst>
          </p:cNvPr>
          <p:cNvSpPr>
            <a:spLocks noGrp="1"/>
          </p:cNvSpPr>
          <p:nvPr>
            <p:ph type="title"/>
          </p:nvPr>
        </p:nvSpPr>
        <p:spPr/>
        <p:txBody>
          <a:bodyPr/>
          <a:lstStyle/>
          <a:p>
            <a:r>
              <a:rPr lang="zh-CN" altLang="en-US" dirty="0"/>
              <a:t>工控实验箱装置简介</a:t>
            </a:r>
          </a:p>
        </p:txBody>
      </p:sp>
      <p:sp>
        <p:nvSpPr>
          <p:cNvPr id="3" name="内容占位符 2">
            <a:extLst>
              <a:ext uri="{FF2B5EF4-FFF2-40B4-BE49-F238E27FC236}">
                <a16:creationId xmlns:a16="http://schemas.microsoft.com/office/drawing/2014/main" id="{976D5ECF-E30C-4595-BE57-ADFA772A9525}"/>
              </a:ext>
            </a:extLst>
          </p:cNvPr>
          <p:cNvSpPr>
            <a:spLocks noGrp="1"/>
          </p:cNvSpPr>
          <p:nvPr>
            <p:ph idx="1"/>
          </p:nvPr>
        </p:nvSpPr>
        <p:spPr/>
        <p:txBody>
          <a:bodyPr/>
          <a:lstStyle/>
          <a:p>
            <a:r>
              <a:rPr lang="zh-CN" altLang="en-US" dirty="0"/>
              <a:t>后视图</a:t>
            </a:r>
          </a:p>
        </p:txBody>
      </p:sp>
      <p:grpSp>
        <p:nvGrpSpPr>
          <p:cNvPr id="5" name="组合 4">
            <a:extLst>
              <a:ext uri="{FF2B5EF4-FFF2-40B4-BE49-F238E27FC236}">
                <a16:creationId xmlns:a16="http://schemas.microsoft.com/office/drawing/2014/main" id="{B8450BF4-0183-4877-9A70-5EFE181C9998}"/>
              </a:ext>
            </a:extLst>
          </p:cNvPr>
          <p:cNvGrpSpPr/>
          <p:nvPr/>
        </p:nvGrpSpPr>
        <p:grpSpPr>
          <a:xfrm>
            <a:off x="1953318" y="2100899"/>
            <a:ext cx="6586916" cy="4371657"/>
            <a:chOff x="4111" y="70912"/>
            <a:chExt cx="8913" cy="6387"/>
          </a:xfrm>
        </p:grpSpPr>
        <p:pic>
          <p:nvPicPr>
            <p:cNvPr id="6" name="图片 5">
              <a:extLst>
                <a:ext uri="{FF2B5EF4-FFF2-40B4-BE49-F238E27FC236}">
                  <a16:creationId xmlns:a16="http://schemas.microsoft.com/office/drawing/2014/main" id="{3B8DC8BC-00E2-4EC3-AE95-9CF2EAECEBDC}"/>
                </a:ext>
              </a:extLst>
            </p:cNvPr>
            <p:cNvPicPr>
              <a:picLocks noChangeAspect="1"/>
            </p:cNvPicPr>
            <p:nvPr/>
          </p:nvPicPr>
          <p:blipFill>
            <a:blip r:embed="rId2"/>
            <a:srcRect/>
            <a:stretch>
              <a:fillRect/>
            </a:stretch>
          </p:blipFill>
          <p:spPr>
            <a:xfrm>
              <a:off x="6258" y="70912"/>
              <a:ext cx="4790" cy="6387"/>
            </a:xfrm>
            <a:prstGeom prst="rect">
              <a:avLst/>
            </a:prstGeom>
          </p:spPr>
        </p:pic>
        <p:sp>
          <p:nvSpPr>
            <p:cNvPr id="7" name="线形标注 1 22">
              <a:extLst>
                <a:ext uri="{FF2B5EF4-FFF2-40B4-BE49-F238E27FC236}">
                  <a16:creationId xmlns:a16="http://schemas.microsoft.com/office/drawing/2014/main" id="{017F8CE4-6026-4172-A069-F9956876A273}"/>
                </a:ext>
              </a:extLst>
            </p:cNvPr>
            <p:cNvSpPr/>
            <p:nvPr/>
          </p:nvSpPr>
          <p:spPr>
            <a:xfrm>
              <a:off x="11148" y="74437"/>
              <a:ext cx="1850" cy="918"/>
            </a:xfrm>
            <a:prstGeom prst="borderCallout1">
              <a:avLst>
                <a:gd name="adj1" fmla="val 50314"/>
                <a:gd name="adj2" fmla="val -1081"/>
                <a:gd name="adj3" fmla="val 100108"/>
                <a:gd name="adj4" fmla="val -103189"/>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15000"/>
                </a:lnSpc>
              </a:pPr>
              <a:r>
                <a:rPr lang="zh-CN" sz="1200" b="1" kern="100" dirty="0">
                  <a:solidFill>
                    <a:srgbClr val="0D0D0D"/>
                  </a:solidFill>
                  <a:effectLst/>
                  <a:ea typeface="宋体" panose="02010600030101010101" pitchFamily="2" charset="-122"/>
                  <a:cs typeface="Times New Roman" panose="02020603050405020304" pitchFamily="18" charset="0"/>
                </a:rPr>
                <a:t>攻击服务器电源开关</a:t>
              </a:r>
              <a:endParaRPr lang="zh-CN" sz="1200" kern="100" dirty="0">
                <a:effectLst/>
                <a:ea typeface="宋体" panose="02010600030101010101" pitchFamily="2" charset="-122"/>
                <a:cs typeface="Times New Roman" panose="02020603050405020304" pitchFamily="18" charset="0"/>
              </a:endParaRPr>
            </a:p>
          </p:txBody>
        </p:sp>
        <p:sp>
          <p:nvSpPr>
            <p:cNvPr id="8" name="线形标注 1 23">
              <a:extLst>
                <a:ext uri="{FF2B5EF4-FFF2-40B4-BE49-F238E27FC236}">
                  <a16:creationId xmlns:a16="http://schemas.microsoft.com/office/drawing/2014/main" id="{4514E328-B887-4EBA-A21A-B0A3E134FE11}"/>
                </a:ext>
              </a:extLst>
            </p:cNvPr>
            <p:cNvSpPr/>
            <p:nvPr/>
          </p:nvSpPr>
          <p:spPr>
            <a:xfrm>
              <a:off x="11172" y="76177"/>
              <a:ext cx="1850" cy="918"/>
            </a:xfrm>
            <a:prstGeom prst="borderCallout1">
              <a:avLst>
                <a:gd name="adj1" fmla="val 50314"/>
                <a:gd name="adj2" fmla="val -1081"/>
                <a:gd name="adj3" fmla="val 71023"/>
                <a:gd name="adj4" fmla="val -68054"/>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15000"/>
                </a:lnSpc>
              </a:pPr>
              <a:r>
                <a:rPr lang="zh-CN" sz="1200" b="1" kern="100">
                  <a:solidFill>
                    <a:srgbClr val="0D0D0D"/>
                  </a:solidFill>
                  <a:effectLst/>
                  <a:ea typeface="宋体" panose="02010600030101010101" pitchFamily="2" charset="-122"/>
                  <a:cs typeface="Times New Roman" panose="02020603050405020304" pitchFamily="18" charset="0"/>
                </a:rPr>
                <a:t>监测审计电源开关</a:t>
              </a:r>
              <a:endParaRPr lang="zh-CN" sz="1200" kern="100">
                <a:effectLst/>
                <a:ea typeface="宋体" panose="02010600030101010101" pitchFamily="2" charset="-122"/>
                <a:cs typeface="Times New Roman" panose="02020603050405020304" pitchFamily="18" charset="0"/>
              </a:endParaRPr>
            </a:p>
          </p:txBody>
        </p:sp>
        <p:sp>
          <p:nvSpPr>
            <p:cNvPr id="9" name="线形标注 1 27">
              <a:extLst>
                <a:ext uri="{FF2B5EF4-FFF2-40B4-BE49-F238E27FC236}">
                  <a16:creationId xmlns:a16="http://schemas.microsoft.com/office/drawing/2014/main" id="{2D4B8343-283B-4E65-823A-C286CDA56AE8}"/>
                </a:ext>
              </a:extLst>
            </p:cNvPr>
            <p:cNvSpPr/>
            <p:nvPr/>
          </p:nvSpPr>
          <p:spPr>
            <a:xfrm>
              <a:off x="11174" y="73230"/>
              <a:ext cx="1850" cy="636"/>
            </a:xfrm>
            <a:prstGeom prst="borderCallout1">
              <a:avLst>
                <a:gd name="adj1" fmla="val 50314"/>
                <a:gd name="adj2" fmla="val -1081"/>
                <a:gd name="adj3" fmla="val 95597"/>
                <a:gd name="adj4" fmla="val -149135"/>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15000"/>
                </a:lnSpc>
              </a:pPr>
              <a:r>
                <a:rPr lang="zh-CN" sz="1200" b="1" kern="100">
                  <a:solidFill>
                    <a:srgbClr val="0D0D0D"/>
                  </a:solidFill>
                  <a:effectLst/>
                  <a:ea typeface="宋体" panose="02010600030101010101" pitchFamily="2" charset="-122"/>
                  <a:cs typeface="Times New Roman" panose="02020603050405020304" pitchFamily="18" charset="0"/>
                </a:rPr>
                <a:t>扩展网口</a:t>
              </a:r>
              <a:endParaRPr lang="zh-CN" sz="1200" kern="100">
                <a:effectLst/>
                <a:ea typeface="宋体" panose="02010600030101010101" pitchFamily="2" charset="-122"/>
                <a:cs typeface="Times New Roman" panose="02020603050405020304" pitchFamily="18" charset="0"/>
              </a:endParaRPr>
            </a:p>
          </p:txBody>
        </p:sp>
        <p:sp>
          <p:nvSpPr>
            <p:cNvPr id="10" name="线形标注 1 25">
              <a:extLst>
                <a:ext uri="{FF2B5EF4-FFF2-40B4-BE49-F238E27FC236}">
                  <a16:creationId xmlns:a16="http://schemas.microsoft.com/office/drawing/2014/main" id="{D0DA776F-C25F-4DA0-A9DF-A00F59D62165}"/>
                </a:ext>
              </a:extLst>
            </p:cNvPr>
            <p:cNvSpPr/>
            <p:nvPr/>
          </p:nvSpPr>
          <p:spPr>
            <a:xfrm>
              <a:off x="4111" y="73016"/>
              <a:ext cx="1850" cy="569"/>
            </a:xfrm>
            <a:prstGeom prst="borderCallout1">
              <a:avLst>
                <a:gd name="adj1" fmla="val 52178"/>
                <a:gd name="adj2" fmla="val 99837"/>
                <a:gd name="adj3" fmla="val 58387"/>
                <a:gd name="adj4" fmla="val 139135"/>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ct val="115000"/>
                </a:lnSpc>
              </a:pPr>
              <a:r>
                <a:rPr lang="zh-CN" sz="1200" b="1" kern="100">
                  <a:solidFill>
                    <a:srgbClr val="0D0D0D"/>
                  </a:solidFill>
                  <a:effectLst/>
                  <a:ea typeface="宋体" panose="02010600030101010101" pitchFamily="2" charset="-122"/>
                  <a:cs typeface="Times New Roman" panose="02020603050405020304" pitchFamily="18" charset="0"/>
                </a:rPr>
                <a:t>总电源</a:t>
              </a:r>
              <a:endParaRPr lang="zh-CN" sz="1200" kern="100">
                <a:effectLst/>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2598769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716</TotalTime>
  <Words>973</Words>
  <Application>Microsoft Office PowerPoint</Application>
  <PresentationFormat>宽屏</PresentationFormat>
  <Paragraphs>110</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微软雅黑</vt:lpstr>
      <vt:lpstr>Arial</vt:lpstr>
      <vt:lpstr>Calibri</vt:lpstr>
      <vt:lpstr>Office 主题​​</vt:lpstr>
      <vt:lpstr>物联网安全（实验）</vt:lpstr>
      <vt:lpstr>课程总体介绍</vt:lpstr>
      <vt:lpstr>实验一</vt:lpstr>
      <vt:lpstr>实验目标</vt:lpstr>
      <vt:lpstr>课堂讨论</vt:lpstr>
      <vt:lpstr>PowerPoint 演示文稿</vt:lpstr>
      <vt:lpstr>工控实验箱装置简介</vt:lpstr>
      <vt:lpstr>工控实验箱装置简介</vt:lpstr>
      <vt:lpstr>工控实验箱装置简介</vt:lpstr>
      <vt:lpstr>工控实验箱装置简介</vt:lpstr>
      <vt:lpstr>工控实验箱装置简介</vt:lpstr>
      <vt:lpstr>实验内容</vt:lpstr>
      <vt:lpstr>实验内容</vt:lpstr>
      <vt:lpstr>实验要求</vt:lpstr>
      <vt:lpstr>实验二</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物联网安全（实验）</dc:title>
  <dc:creator>JIA Yan</dc:creator>
  <cp:lastModifiedBy>JIA Yan</cp:lastModifiedBy>
  <cp:revision>10</cp:revision>
  <dcterms:created xsi:type="dcterms:W3CDTF">2021-08-09T08:29:39Z</dcterms:created>
  <dcterms:modified xsi:type="dcterms:W3CDTF">2021-09-22T15:47:43Z</dcterms:modified>
</cp:coreProperties>
</file>