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1" r:id="rId2"/>
    <p:sldId id="265" r:id="rId3"/>
    <p:sldId id="268" r:id="rId4"/>
    <p:sldId id="260" r:id="rId5"/>
    <p:sldId id="262" r:id="rId6"/>
    <p:sldId id="269" r:id="rId7"/>
    <p:sldId id="270" r:id="rId8"/>
    <p:sldId id="263" r:id="rId9"/>
    <p:sldId id="256" r:id="rId10"/>
    <p:sldId id="266" r:id="rId11"/>
    <p:sldId id="257" r:id="rId12"/>
    <p:sldId id="258" r:id="rId13"/>
    <p:sldId id="259" r:id="rId14"/>
    <p:sldId id="264" r:id="rId15"/>
    <p:sldId id="271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1993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C5BF34-312B-4BF7-9E48-11B16CED3BEA}" type="doc">
      <dgm:prSet loTypeId="urn:microsoft.com/office/officeart/2008/layout/AccentedPicture" loCatId="picture" qsTypeId="urn:microsoft.com/office/officeart/2005/8/quickstyle/3d1" qsCatId="3D" csTypeId="urn:microsoft.com/office/officeart/2005/8/colors/accent1_2" csCatId="accent1" phldr="1"/>
      <dgm:spPr/>
    </dgm:pt>
    <dgm:pt modelId="{83489910-8C4E-4D69-A27B-12941CB9E109}">
      <dgm:prSet phldrT="[Text]"/>
      <dgm:spPr/>
      <dgm:t>
        <a:bodyPr/>
        <a:lstStyle/>
        <a:p>
          <a:r>
            <a:rPr lang="en-US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rPr>
            <a:t>Click on the “new folder” icon</a:t>
          </a:r>
          <a:endParaRPr lang="en-US" b="1" cap="none" spc="0" dirty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87595AE9-0E4B-4606-BB24-243B64D50861}" type="parTrans" cxnId="{CBE8B302-C34D-462F-94E3-1D1590A02837}">
      <dgm:prSet/>
      <dgm:spPr/>
      <dgm:t>
        <a:bodyPr/>
        <a:lstStyle/>
        <a:p>
          <a:endParaRPr lang="en-US"/>
        </a:p>
      </dgm:t>
    </dgm:pt>
    <dgm:pt modelId="{6290CF80-41A7-4D78-8B1F-2EDC373013AC}" type="sibTrans" cxnId="{CBE8B302-C34D-462F-94E3-1D1590A02837}">
      <dgm:prSet/>
      <dgm:spPr>
        <a:blipFill rotWithShape="1">
          <a:blip xmlns:r="http://schemas.openxmlformats.org/officeDocument/2006/relationships" r:embed="rId1"/>
          <a:srcRect/>
          <a:stretch>
            <a:fillRect l="-63000" r="-63000"/>
          </a:stretch>
        </a:blipFill>
      </dgm:spPr>
      <dgm:t>
        <a:bodyPr/>
        <a:lstStyle/>
        <a:p>
          <a:endParaRPr lang="en-US"/>
        </a:p>
      </dgm:t>
    </dgm:pt>
    <dgm:pt modelId="{343C6FA9-1436-46A3-899A-8D01858BB7C8}" type="pres">
      <dgm:prSet presAssocID="{70C5BF34-312B-4BF7-9E48-11B16CED3BEA}" presName="Name0" presStyleCnt="0">
        <dgm:presLayoutVars>
          <dgm:dir/>
        </dgm:presLayoutVars>
      </dgm:prSet>
      <dgm:spPr/>
    </dgm:pt>
    <dgm:pt modelId="{411E4E80-938C-4C57-9911-9167FAAF3184}" type="pres">
      <dgm:prSet presAssocID="{6290CF80-41A7-4D78-8B1F-2EDC373013AC}" presName="picture_1" presStyleLbl="bgImgPlace1" presStyleIdx="0" presStyleCnt="1" custScaleX="136813" custScaleY="99363" custLinFactNeighborX="-325" custLinFactNeighborY="319"/>
      <dgm:spPr/>
      <dgm:t>
        <a:bodyPr/>
        <a:lstStyle/>
        <a:p>
          <a:endParaRPr lang="en-US"/>
        </a:p>
      </dgm:t>
    </dgm:pt>
    <dgm:pt modelId="{074D2713-3831-42DA-AA52-CE1A9CDB63DA}" type="pres">
      <dgm:prSet presAssocID="{83489910-8C4E-4D69-A27B-12941CB9E109}" presName="text_1" presStyleLbl="node1" presStyleIdx="0" presStyleCnt="0" custScaleY="40865" custLinFactNeighborX="-7560" custLinFactNeighborY="-23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919D9-15FD-4FC9-8250-ECBDD715D1A0}" type="pres">
      <dgm:prSet presAssocID="{70C5BF34-312B-4BF7-9E48-11B16CED3BEA}" presName="maxNode" presStyleCnt="0"/>
      <dgm:spPr/>
    </dgm:pt>
    <dgm:pt modelId="{CF7FC010-69AA-449F-B43F-8EEEA8190349}" type="pres">
      <dgm:prSet presAssocID="{70C5BF34-312B-4BF7-9E48-11B16CED3BEA}" presName="Name33" presStyleCnt="0"/>
      <dgm:spPr/>
    </dgm:pt>
  </dgm:ptLst>
  <dgm:cxnLst>
    <dgm:cxn modelId="{4308ADEA-3AEF-4CD7-A71D-A6E4D163F4FC}" type="presOf" srcId="{70C5BF34-312B-4BF7-9E48-11B16CED3BEA}" destId="{343C6FA9-1436-46A3-899A-8D01858BB7C8}" srcOrd="0" destOrd="0" presId="urn:microsoft.com/office/officeart/2008/layout/AccentedPicture"/>
    <dgm:cxn modelId="{13B6D385-733F-4E89-B09C-C02471778881}" type="presOf" srcId="{6290CF80-41A7-4D78-8B1F-2EDC373013AC}" destId="{411E4E80-938C-4C57-9911-9167FAAF3184}" srcOrd="0" destOrd="0" presId="urn:microsoft.com/office/officeart/2008/layout/AccentedPicture"/>
    <dgm:cxn modelId="{CBE8B302-C34D-462F-94E3-1D1590A02837}" srcId="{70C5BF34-312B-4BF7-9E48-11B16CED3BEA}" destId="{83489910-8C4E-4D69-A27B-12941CB9E109}" srcOrd="0" destOrd="0" parTransId="{87595AE9-0E4B-4606-BB24-243B64D50861}" sibTransId="{6290CF80-41A7-4D78-8B1F-2EDC373013AC}"/>
    <dgm:cxn modelId="{9B90C01B-F255-4A34-8EFE-15C7A2374EA7}" type="presOf" srcId="{83489910-8C4E-4D69-A27B-12941CB9E109}" destId="{074D2713-3831-42DA-AA52-CE1A9CDB63DA}" srcOrd="0" destOrd="0" presId="urn:microsoft.com/office/officeart/2008/layout/AccentedPicture"/>
    <dgm:cxn modelId="{A2B19B54-3DAE-42B0-B5BB-445B80C2C4E8}" type="presParOf" srcId="{343C6FA9-1436-46A3-899A-8D01858BB7C8}" destId="{411E4E80-938C-4C57-9911-9167FAAF3184}" srcOrd="0" destOrd="0" presId="urn:microsoft.com/office/officeart/2008/layout/AccentedPicture"/>
    <dgm:cxn modelId="{B3FCCBC4-35C5-4CCD-92D8-5EA0AF5A93CF}" type="presParOf" srcId="{343C6FA9-1436-46A3-899A-8D01858BB7C8}" destId="{074D2713-3831-42DA-AA52-CE1A9CDB63DA}" srcOrd="1" destOrd="0" presId="urn:microsoft.com/office/officeart/2008/layout/AccentedPicture"/>
    <dgm:cxn modelId="{E4D69207-5462-4D30-B259-B8E161620ED9}" type="presParOf" srcId="{343C6FA9-1436-46A3-899A-8D01858BB7C8}" destId="{316919D9-15FD-4FC9-8250-ECBDD715D1A0}" srcOrd="2" destOrd="0" presId="urn:microsoft.com/office/officeart/2008/layout/AccentedPicture"/>
    <dgm:cxn modelId="{44680471-4DC9-43E8-A3E6-0E28BD0CCE3E}" type="presParOf" srcId="{316919D9-15FD-4FC9-8250-ECBDD715D1A0}" destId="{CF7FC010-69AA-449F-B43F-8EEEA8190349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7FA5C1-A50C-4F0E-BBFA-03CA9EF89340}" type="doc">
      <dgm:prSet loTypeId="urn:microsoft.com/office/officeart/2008/layout/AccentedPicture" loCatId="picture" qsTypeId="urn:microsoft.com/office/officeart/2005/8/quickstyle/3d1" qsCatId="3D" csTypeId="urn:microsoft.com/office/officeart/2005/8/colors/accent1_2" csCatId="accent1" phldr="1"/>
      <dgm:spPr/>
    </dgm:pt>
    <dgm:pt modelId="{9005A98D-3B54-4AEF-8AF8-FCFD0E03316F}">
      <dgm:prSet phldrT="[Text]"/>
      <dgm:spPr/>
      <dgm:t>
        <a:bodyPr/>
        <a:lstStyle/>
        <a:p>
          <a:r>
            <a:rPr lang="en-US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rPr>
            <a:t>“Public” folder created</a:t>
          </a:r>
          <a:endParaRPr lang="en-US" b="1" cap="none" spc="0" dirty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B3EDCB59-F22C-496F-A76E-2A9C00C02C5C}" type="parTrans" cxnId="{82299223-E8A7-4A2F-963C-3D888BB7B5D8}">
      <dgm:prSet/>
      <dgm:spPr/>
      <dgm:t>
        <a:bodyPr/>
        <a:lstStyle/>
        <a:p>
          <a:endParaRPr lang="en-US"/>
        </a:p>
      </dgm:t>
    </dgm:pt>
    <dgm:pt modelId="{A7552D42-9923-4019-8BE8-339B6BA54D11}" type="sibTrans" cxnId="{82299223-E8A7-4A2F-963C-3D888BB7B5D8}">
      <dgm:prSet/>
      <dgm:spPr>
        <a:blipFill rotWithShape="1">
          <a:blip xmlns:r="http://schemas.openxmlformats.org/officeDocument/2006/relationships" r:embed="rId1"/>
          <a:srcRect/>
          <a:stretch>
            <a:fillRect l="-63000" r="-63000"/>
          </a:stretch>
        </a:blipFill>
      </dgm:spPr>
      <dgm:t>
        <a:bodyPr/>
        <a:lstStyle/>
        <a:p>
          <a:endParaRPr lang="en-US" b="1" cap="none" spc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dgm:t>
    </dgm:pt>
    <dgm:pt modelId="{1DBBA718-25B8-455D-823B-1E5E48CE9381}" type="pres">
      <dgm:prSet presAssocID="{5B7FA5C1-A50C-4F0E-BBFA-03CA9EF89340}" presName="Name0" presStyleCnt="0">
        <dgm:presLayoutVars>
          <dgm:dir/>
        </dgm:presLayoutVars>
      </dgm:prSet>
      <dgm:spPr/>
    </dgm:pt>
    <dgm:pt modelId="{034D7C24-4DC3-4E0A-96DC-D0A15CEB11A1}" type="pres">
      <dgm:prSet presAssocID="{A7552D42-9923-4019-8BE8-339B6BA54D11}" presName="picture_1" presStyleLbl="bgImgPlace1" presStyleIdx="0" presStyleCnt="1" custScaleX="140909" custLinFactNeighborY="-266"/>
      <dgm:spPr/>
      <dgm:t>
        <a:bodyPr/>
        <a:lstStyle/>
        <a:p>
          <a:endParaRPr lang="en-US"/>
        </a:p>
      </dgm:t>
    </dgm:pt>
    <dgm:pt modelId="{86192469-752D-49BD-8C98-DD5AEBB7450E}" type="pres">
      <dgm:prSet presAssocID="{9005A98D-3B54-4AEF-8AF8-FCFD0E03316F}" presName="text_1" presStyleLbl="node1" presStyleIdx="0" presStyleCnt="0" custScaleY="36115" custLinFactNeighborX="-26474" custLinFactNeighborY="62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0335AB-C792-49CA-88A4-9329B4E66C4B}" type="pres">
      <dgm:prSet presAssocID="{5B7FA5C1-A50C-4F0E-BBFA-03CA9EF89340}" presName="maxNode" presStyleCnt="0"/>
      <dgm:spPr/>
    </dgm:pt>
    <dgm:pt modelId="{D4961C1A-4ECF-449A-B1D6-AD7A535A5903}" type="pres">
      <dgm:prSet presAssocID="{5B7FA5C1-A50C-4F0E-BBFA-03CA9EF89340}" presName="Name33" presStyleCnt="0"/>
      <dgm:spPr/>
    </dgm:pt>
  </dgm:ptLst>
  <dgm:cxnLst>
    <dgm:cxn modelId="{CC540FF0-DD6D-49F5-AA4F-E54AECDAFF09}" type="presOf" srcId="{5B7FA5C1-A50C-4F0E-BBFA-03CA9EF89340}" destId="{1DBBA718-25B8-455D-823B-1E5E48CE9381}" srcOrd="0" destOrd="0" presId="urn:microsoft.com/office/officeart/2008/layout/AccentedPicture"/>
    <dgm:cxn modelId="{33FCB88D-D643-4BB1-AFF8-58E1CE7F6678}" type="presOf" srcId="{A7552D42-9923-4019-8BE8-339B6BA54D11}" destId="{034D7C24-4DC3-4E0A-96DC-D0A15CEB11A1}" srcOrd="0" destOrd="0" presId="urn:microsoft.com/office/officeart/2008/layout/AccentedPicture"/>
    <dgm:cxn modelId="{82299223-E8A7-4A2F-963C-3D888BB7B5D8}" srcId="{5B7FA5C1-A50C-4F0E-BBFA-03CA9EF89340}" destId="{9005A98D-3B54-4AEF-8AF8-FCFD0E03316F}" srcOrd="0" destOrd="0" parTransId="{B3EDCB59-F22C-496F-A76E-2A9C00C02C5C}" sibTransId="{A7552D42-9923-4019-8BE8-339B6BA54D11}"/>
    <dgm:cxn modelId="{66CF9338-1323-4ED8-9A2B-CCED51877FA7}" type="presOf" srcId="{9005A98D-3B54-4AEF-8AF8-FCFD0E03316F}" destId="{86192469-752D-49BD-8C98-DD5AEBB7450E}" srcOrd="0" destOrd="0" presId="urn:microsoft.com/office/officeart/2008/layout/AccentedPicture"/>
    <dgm:cxn modelId="{3565FA32-02E4-4D0E-B5B9-1A38262B19D1}" type="presParOf" srcId="{1DBBA718-25B8-455D-823B-1E5E48CE9381}" destId="{034D7C24-4DC3-4E0A-96DC-D0A15CEB11A1}" srcOrd="0" destOrd="0" presId="urn:microsoft.com/office/officeart/2008/layout/AccentedPicture"/>
    <dgm:cxn modelId="{1A49E1C1-714E-4820-88D8-DF2C800D0630}" type="presParOf" srcId="{1DBBA718-25B8-455D-823B-1E5E48CE9381}" destId="{86192469-752D-49BD-8C98-DD5AEBB7450E}" srcOrd="1" destOrd="0" presId="urn:microsoft.com/office/officeart/2008/layout/AccentedPicture"/>
    <dgm:cxn modelId="{9C17A3EF-3E86-4243-9D26-FE5751D7FE68}" type="presParOf" srcId="{1DBBA718-25B8-455D-823B-1E5E48CE9381}" destId="{DF0335AB-C792-49CA-88A4-9329B4E66C4B}" srcOrd="2" destOrd="0" presId="urn:microsoft.com/office/officeart/2008/layout/AccentedPicture"/>
    <dgm:cxn modelId="{76770153-5B02-4A31-A4DB-2C2D9101273B}" type="presParOf" srcId="{DF0335AB-C792-49CA-88A4-9329B4E66C4B}" destId="{D4961C1A-4ECF-449A-B1D6-AD7A535A5903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6-08-22T01:01:39.5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3324 11013 0,'25'0'110,"-1"0"-79,1 0-31,0 0 31,0 0-15,0 0-1,-1 0 1,1 0 0,0 0 15,-25 25-16,25-25 1,0 0 31,-1 0 0,1 0-32,0 0 17,0 0-1,0 0 0,0 0-31,-1 0 31,1 0 1,0 0-17,0 0 1,0 0 0,-1 0 15,1 0-16,0 0 17,0 0-17,0 0 17,-1 0-1,1 0 0,0 0 16,0 0-31,0 0 30,-1 0-30,1 0 15,0 0-15,0 0 0,0 0-1,-1 0 1,1 0-1,0 0 17,0-25-1,0 25-15,-1 0 15,1 0-16,0 0-15,0 0 32,0 0-1,-1 0-31,1 0 31,0 0-15,0 0-1,0 0-15,-1 0 16,1 0 0,25 0-1,-25 0 1,24 0 250,1 0-251,0 0-15,24 0 16,-24 0-1,-1 0 1,1 0 0,-25 0-16,24 0 15,-24 0 1,0 0 0,0 0-1,-1 0-15,1 0 16,0 0 15,0 0-15,0 0-1,-1 0 1,1 0 15,0 0-15,0 0 15,0 25-31,-1-25 31,26 0 1,-25 0-17,0 0 16,-1 25-15,1-25 187,0 0-172,-25 25 141,-25-25-156,0 0 15,1 0-15,-1 0 15,0 0 0,0 0 1,0 0 46,-24 0-63,24 0-15,0 0 16,0 0 0,1 0-1,-1 0 1,-25 0 62,25 0-62,1 0-1,-26 24-15,25 1 16,0-25-1,1 0 1,-1 0 0,0 0-1,0 0 17,0 0-17,1 0-15,-1 0 16,-50 25-1,51-25 1,-1 25 0,-25-25-16,0 0 15,26 0 1,-1 0 0,-25 0-1,25 0-15,1 25 16,-26-25-1,25 0 1,-24 0 0,24 0-1,0 0 1,0 0 0,-24 0-16,24 0 15,-25 0 1,25 0-1,-49 0 1,49 0-16,0 0 16,-24 0-1,-1 0 1,25 0 0,1 0-16,-1 0 15,0 0 1,0 0-1,0 0 1,-24-25 0,24 0 46,25 0-46,-25 25-1,0 0-15,1 0 16,-1 0 15,25-25-15,-25 25-16,0 0 16,0 0-1,0-24 1,-24-1-1,24 25-15,0 0 16,-24-25 0,24 0-1,0 25 1,0 0-16,25-25 16,-49 25-1,49-24 1,-25 24-1,0 0-15,0 0 16,25 24 375,-25 26-391,25 0 15,0-26 17,-24-24-17,-1 25 32,0 0-16,0 0 1,-24-25-17,73 0 157,26 0-156,0 0-1,-26 0 1,26 0 0,0 0-16,-1 0 15,1 0 1,-25 0-1,-1 0 1,1 0 0,-50 0 93,-24 0-93,-1 0-1,25 0 1,75 0 78,-25 0-63,-50 0 16,-25 0-32,1 0 1,-1 0 0,1 0-1,73-25 79,1 0-78,0 25-1,25 0-15,-50-25 16,0 1 46,24-1 63,26 25-109,-25 0 0,0 0 124,-1 0-124,26 0 0,-25 0-16,0 0 15,-1 0 1,1 0-1,0 0 1,0 0-16,0 0 31,0 0-15,-1 0 0,1 0 15,25 0-16,-1 0 1,-24 0 0,0 0-1,0 0 1,0 0-16,-1 0 16,-48 0 30,-51 25-30,1-25 0,-25 0-1,-1 0 1,1 0-16,49 0 16,26 0-1,-1 0 1,0 0-1,0 0 1,0 24 0,1-24-1,-26 0 1,0 0-16,26 0 47,48 0 62,1 0-93,0 0-16,25 0 15,-1 0 1,-24 0 0,25 0-1,-26 0-15,51 0 16,-26 25 0,1-25-1,0 0 1,-1 0-16,26 25 15,24-25 1,-25 0 0,1 0-1,-50 0-15,49-25 266,0 25-250,26-25-1,24 1-15,-25 24 16,-25 0-1,25 0 1,-24 0 0,-25 0-16,-26 0 15,26 0 1,-25 0 0,0 0-16,-1 0 31,1 0 0,0 0-15,0 0 15,-25-25-15,-50 25 30,-24 0-30,-1 25-16,1-1 16,-1-24-1,26 0 1,24 0-16,0 0 16,0 0 62,-49 0-63,24 25 1,26-25-16,-1 0 16,0 0 15,0 0-16,0 0 1,1 0 0,-1 0-1,0 0 1,-25 0-16,26 0 16,-1 0-1,-25 25 1,75-25 124,74 0-124,25 0 0,-25 0-1,25 0-15,25-25 16,-49 25 0,-1 0-1,0 0 1,-25 0-16,-24 0 15,24 0 1,-49 0 0,0 0-1,0 0-15,0 0 16,-1 0 0,1 0 30,-50 0 48,-49 0-94,-50 0 16,-25 25-1,50-25 1,25 25-16,24-25 16,25 0 15,75 0 63,-1 0-79,1 0 1,0 0 0,24 0-16,-49 0 15,0 0 1,-1 0-1,1 0 1,0 0 15,-75 0 63,-49 0-78,-25 0-1,25 0 1,-50 0-16,75 0 16,-26 0-1,1 0 1,0 0-1,-25 0-15,0 0 16,0 0 0,25 0-1,-50 0 1,50 25-16,49-25 16,25 0-1,0 0 1,100 0 62,-26 0-62,26 0-1,-1 0 1,26 0-16,-51 0 15,1 0 1,24-25 0,-24 25-1,24-25-15,-24 25 16,24-25 0,-24 25-1,24 0 1,1-25-16,-26 1 15,26 24 1,-26 0 0,1 0-1,-1-25-15,-24 25 16,-74 0 78,-125 0-79,25 25 1,25 24 0,25-49-1,25 25-15,49-25 16,0 0-1,0 0 17,0 0-17,-24 0 17,-1 0-17,1 0-15,-1 0 16,25 0 15,25-25-15,-25 25-16,50-25 156,25 1-140,-25-1-16,24 0 15,50 0 1,-49 25-1,0-25 1,-26 1-16,26 24 16,-25 0 15,0 0 0,-1 0-15,1 0-1,0 0-15,0 0 16,0 0 0,24 0-1,-24 0 1,0 0-16,24 0 16,1 0-1,-25 0 1,0 0-1,-1 0-15,26 0 16,-25 0 0,0 0-1,49 0 1,-49 24-16,0-24 16,24 0-1,1 0 1,-25 0-1,0 0-15,-1 0 16,-24 25 15,25-25-15,0 0 250,0 0-251,0 0 1,-1 0 15,1 0-15,0 0 15,0 0 0,0 0-31,-1 0 16,1 0-1,0 0 17,0 0-32,0 0 31,-1 0 0,1 0 32,0 0-63,0 0 31,0 0-15,-1 0 93,1 25-109,-25 0 16,25-25 234,0 25-235,24-1 1,1 1-1,-50 0-15,25-25 16,0 25 0,-50-25 77,0 25-77,-25-25 0,1 25-1,-1-25-15,25 0 63,1 0 15,-1 0-62,-25 0-1,25 0 1,25-25-1,-24 25 1,-26-25 47,25 25-48,0 0-15,-24 0 16,-1 0-1,-24 0 1,49 0 0,0 0-16,50 0 109,25-25-109,-1 25 16,26 0-1,-1 0 1,-24 0 0,-1 0-1,1 0-15,-25 0 16,24 0-1,1-25 1,-1 25-16,1 0 31,-50-25 1,-25 25 30,-49 0-62,-1 0 16,-73 0-1,-26 0 1,0 25-16,-24-25 16,-1 0-1,1 25 1,-25-25-1,24 25-15,1 0 16,24 0 0,50-25-1,75 0 1,-1 0-16,75 0 109,-50 0 79,-25 0-188,1 0 31,24 0-15,0 0-1,0-25-15,1 25 32</inkml:trace>
  <inkml:trace contextRef="#ctx0" brushRef="#br0" timeOffset="5133.7605">3274 10145 0,'25'0'31,"0"0"-15,-25-25-16,25 25 15,-1 0 1,1 0 0,0 0-1,25 0-15,-26 0 16,1 0 0,0 0-1,25 0 1,-26 0 15,26 0-15,-25-24-1,25 24 1,-26 0 0,1-25-1,0 0-15,0 25 16,-75 25 171,-24 0-171,-50-25 0,24 0-16,26 24 15,24-24 1,1 0-1,-1 0 1,25 0-16,1 0 16,-26-24-1,25 24 1,-24 0 0,73-25 155,26 25-171,0-25 16,-1 25 0,1 0-1,24 0 1,1 0-16,-26 0 16,1 0-1,-1 25 1,-24-25-1,50 0-15,-50 25 16,24-1 0,-24-24-1,49 0-15,-49 0 16,0 0 0,0 25-1,0-25 1,-25 25 46,-25-25 16,25 25 47,-50-25-31,1 0-94,-1 0 16,25 0-1,-24 0 1,-1 0 0,25 0-1,0 0 1,-24 0 15,24-25-31,0 25 16,-25 0-1,26 0 1,-1 0-16,0 0 16,0 0 109,0 0-110,1 0 1,-1 0 0,0 0 30,-25 0-14,26 0 15,98 0 109,0 0-141,26 0-15,-26 0 16,0 0 0,1 0-1,-25 0 1,-1 25-16,-24-25 16,25 25-1,-26-25 1,1 0 15,0 0-15,0 0-1,0 0-15,-1 0 16,1 0 0,0 0 15,0 24 16,-50-24 78,-25 0-110,26 0-15,-26 0 16,0 0 0,1 0-1,-1 0 1,1 0-16,-1 0 15,25 0 1,0 0 0,0 0-16,1 0 15,-1 0 17,0 0-17,0 0-15,0 0 31,1 0-15,-1 0 0,-25 0-16,1 0 15,24 0 1,0 0 0,-25 0-1,26 0 16,-1 0 63,0 0-94,-25 0 16,26 0 15,48 0 94,1 0-125,25 0 16,-25 0-1,-1 0 1,26 0-16,-25-24 16,0 24-1,-1 0 1,1-25-1,0 25 1,-50 0 78,-24 0-79,-26 0-15,1 0 16,24 0 0,25 0-1,1 0 1,48 0 62,1 0-62,25 0-1,-1 0-15,26 0 16,-26 0 0,-24 0-1,0 0 1,-50 0 93,0 0-93,1 0-1,48 0 79,51 0-94,-26 0 16,-24 0-1,0 0 1,0 0 0</inkml:trace>
  <inkml:trace contextRef="#ctx0" brushRef="#br0" timeOffset="6522.0332">4242 11137 0,'-25'0'156,"-25"0"-156,-24 0 16,49 0 0,0 0-1,0 0 1,25-25 62,50 25-62,-25 0-1,24-24-15,26-1 16,-26 25-1,1 0 1,-25 0 0,-100-25 93,-24 25-93,0 0-1,25 0 1,49 0 0,0 0-16,75 0 93,-1 0-77,-24 0 0,0-25-16</inkml:trace>
  <inkml:trace contextRef="#ctx0" brushRef="#br0" timeOffset="14782.9214">3349 9252 0,'24'0'94,"26"0"-78,-25 0-1,49 0 1,-24 0-16,24 0 16,-24 0-1,0 0 1,-1 0-1,26 0-15,-51 0 16,26 0 0,-25 0-1,0 0 1,-1 0-16,1 0 16,0 0 15,0 0 16,0 0-16,-75 0 78,-49 0-93,-25 0-16,25 0 16,24 25-1,1-25 1,24 0-16,25 0 15,-24 0 1,24 0 0,0 0-1,-25-25-15,26 0 16,-1 25 0,0 0-1,0 0 1,-24 0-16,49-24 125,74-1-125,0 25 15,50-25 1,-24 25 0,-1-25-16,0 25 15,0 0 1,-24 0 0,-1 0-1,1 0-15,-1 0 16,-24 0-1,24 0 1,-24 0 0,-1 0-16,1 0 15,-1 25 1,1-25 0,0 0-1,-50 25 16,-25 0 16,-50-1-31,26-24 0,-1 0-16,25 25 15,-49 0 1,49-25 15,0 25-31,75-25 125,-25 0-109,0 0-1,-1 0 1,-48 0 62,-51 0-62,1 0-1,-25 0 1,24 0-16,1 0 16,24 0-1,1 0 1,-26 0-1,26-25-15,24 0 16,0 25 0,-50 0-1,51 0 1,-1 0-16,0 0 16,0 0-1,75 0 79,-25 0-78,-1 0-1,-73 0 63,-26 0-62,26 0 0,24 0-1,0 0 1,100 0 93,-1 0-93,0 0-1,1 0 1,-25 0 0,-26 0-16,1 0 15,-74 0 79,-26 0-78,1 0-16,-1 0 15,26 0 1,-1 0 0,0 0-1,26 0-15,-1 0 31,0 0-15,50 0 93,24 0-93,26 0-16,24-25 16,-25 25-1,1 0 1,-1 0 0,-24 0-16,0 0 15,-26 0 1,1 0-1,25 0 1,-25 0-16,-1 0 16,1 0-1,25 0 1,-1 0 0,-24 0-16,0 0 15,25 0 1,-26 0-1,-98 0 79,-50 0-78,-25 0-1,50 0-15,74 0 16,0 0 0,1 0 15,48 0 63,26 0-79,0 0-15,-1 0 16,1 0 0,24-24-1,-49 24 1,0 0-16,24 0 15,-24 0 1,-25-25 0,50 25-1,-25 0-15,-1 0 16,1 0 0,25 0-1,-25 0 1,-1 0-1,1 0 17,0 0 108,0 0-108,0 0-17,-1 0 48,1 0 46,0 25-78,0-25-15,0 24 93,-25 1-77,24-25-17,1 25 32,-74-25 125,24 0-172,0 0 31,0 0-15,0 0-1,1 0 17,-26 25 202,0 0-218,-24-25-1,-75 24-15,25 26 16,0-25 0,99 0-1,1-25 1,-26 0-1,0 0 17,1 0-32,-1-25 15,25 25 1,0 0 0,1 0-1,24-25 63,-25 25-31,25-25 16,25 25-48,24-49 1,1 24 0,0 25-16,-26 0 31,-48 0 47,-26 0-62,0 0-16,1 0 15,-26 0 1,50 0-1,1 0 1,-1 0 0,0 0-1,0 0 48,-24 0 171,24 0-218,0 0-1,-25 0-15,26 0 32,73 0 124,26 0-140,24-25-1,-50 25 1,-24 0-16,0 0 15,-75 0 48,-24 0-47,24 0-1,1 0-15,24 0 16,0 0-1,25-25 1,-25 25 0,50-25 109,25 1-125,-1 24 15,26-25 1,24 0 0,25 0-1,-49 25-15,-51 0 31,-73 0 32,-51 0-47,1 0-16,-25 0 15,50 0 1,-1 0-1,51 25 1,73-25 109,50 0-125,50-25 16,25 25-1,-50 0 1,-25 0-16,-49 0 16,-1 0-1,-24 0 16,-99 0 32,-50 25-63,0-25 16,-25 25-1,0 0 1,99-1-1,26-24-15,-1 0 16,50 0 78,24 0-79,26 0 1,-1 0 0,25 0-1,-49 0-15,0 0 16,-26 0 0,26 0-1,-50 25 16,-50-25 48,-49 0-64,-75 0 1,75 25-16,25-25 15,24 0 1,100 0 78,49 0-79,25-25 1,-25 0 0,-24 25-16,24 0 15,-49 0 1,24 0 0,-24 0-1,-1 0-15,-24 0 16,0 0-1,0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6-08-22T01:26:03.384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24482 18628 0,'25'0'141,"25"0"-126,-1 0 1,26 0-16,-1 0 16,0 0-1,26-24 1,-26 24 0,25-25-16,1 25 15,-26 0 1,0 0-1,1 0 1,-26 0-16,1 0 16,0-25 202,-1 25-218,100-25 16,0 0 0,99 0-1,25 1 1,24-26-16,26 50 16,-25-25-1,-75 25 1,-25 0-1,-24-25-15,-100 25 16,-24 0 0,0 0-1,-50-24-15,-25 24 16,50 0 171,-1 0-171,51 0 0,-26 0-1,26 24-15,49 1 16,-50 0 0,50 0-1,-25 0-15,1-1 16,-26-24-1,0 0 1,1 0 0,-1 0-16,1 0 15,-26 0 1,-24 0 0,0 0-1,0 0 204,24 0-203,1-24-16,24 24 15,26 0 1,-26 0-1,50 0 1,0 0-16,0 0 16,0 0-1,25 0 1,-25 0 0,-25 0-16,25 0 15,-74 0 1,-50-25-1,0 0 1,49 25 172,1 0-173,0 0 1,-1 0-1,-24 0-15,25 0 16,24 0 0,0 25-1,1-25 1,-25 25-16,-1-25 16,1 0-1,-25 0 1,49 0-1,-49 0-15,0 0 16,-1 0 0,26 0-1,-25 0-15,0 0 16,24 0 0,-24 0-1,0 0 1,0 0-16,24 0 15,-24 0 1,0 0 0,0 0-1,-1 0 1,1 0 0,0 0 15,0 0-31,0 0 31,-1 0-15,1 0-16,0 0 31,0 0 0,0 0 0,-1-25-15,1 25 0,0 0-16,25 0 31,-50-25-15,25 25-1,-1 0-15,1 0 16,0 0 15,25 0-15,-26 0-1,26 0 267,0 0-282,-1 0 15,-24 25 1,49 0-1,-49-1 1,25 1-16,-25-25 16,24 0-1,-24 25 1,0-25 0,24 25-16,-24-25 15,0 0 1,0 0-1,0 0 1,-1 0 0,1 25-1,0-25 1,0 0-16,0 0 16,-1 0 46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6-08-22T01:26:05.711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30807 18083 0,'25'0'15,"0"0"1,0 0-1,24 0 32,1 0-31,0 0 0,-1-25-16,1 25 15,-25 0 1,49-25-1,-49 25-15,25 0 16,-1 0 0,1 0-1,-1 0 1,1 0-16,-25 0 16,24 0-1,-24 0 1,50 0-1,-26 0-15,1 0 16,24 0 0,1 0-1,-1 0 1,0 0-16,-24 0 16,-25 0-1,24 0 220,1 0-220,-25 0 1,25 0-16,-26 0 15,26 0 1,-25 0 0,0 0-16,24 0 15,-24 0 17,0 0-17,0 0-15,-1 0 16,1 0 15,0 0-15,0 0-1,0 0 1,-1 0 31,26 0 0,-25 0-16,0 0 16,-1 0-16,1 0 32,0 0-17,0 0-30,0 25 47,-1-25-1,1 0-31,0 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6-08-22T01:26:06.589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32593 17785 0,'0'-25'109,"25"25"-109,0 0 16,25 0-1,-26-25 1,1 25 0,0 0-16,0-24 15,0 24 1,-1 0 15,1 0 0,0 0 1,0 0-1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6-08-22T01:26:08.396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24284 17909 0,'25'0'125,"-1"0"-109,26 0-1,0 0 1,-26 0-16,1 0 16,0 0-1,0 0 1,-25-25-16,25 25 16,-1 0 62,1 0-31,0 0-1,0 0 95,0 0-125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6-08-22T01:26:09.114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24408 17711 0,'25'-25'63,"-1"25"-48,26 0-15,-25 0 16,0 0-1,24 0 1,1 0 0,-25 0-16,-1-25 15,1 25 1,0 0 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6-08-22T01:03:03.62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2332 11013 0,'24'0'78,"1"0"-62,0 0-1,25 0-15,-1 25 16,-24-25-1,0 0 1,-50 0 62,0 0-62,0 0-1,-24 0 1,-1 0-16,25 0 219,-24 0-204,24 0 1,0 0-16,25 25 188,-25-25-142,50 25 33,0-1-64,25-24 1,-1 25-16,-24-25 15,-25 25 17,0 0 15,-25 0-16,0-25-31,-24 0 15,74 0 79,24 0-78,-24 0-16,0 0 15,-50 0 64,-25 0-64,1 0-15,-26 0 16,51 0 15,24-25-15,24 0 15,26 0-15,24 25-1,26-25-15,-26 1 16,-24 24-1,-1 0 1,-74 0 62,-49-25-78,49 25 16,0 0-1,75-25 48,124 0-47,-1 0-16,-24 1 15,-74 24 1,-51 0-1,1 0 1,-50 0 0,-49 0-1,0 0 1,-75 0 0,0 24-16,25 26 15,49-50 1,51 0-1,123 0 32,0 0-31,25 0-16,-49 0 16,-1 0-1,-49 0 1,-25 25-1,-50 0 32,-74-1-31,0 1-16,-25 0 16,50-25-1,74 25 1,0-25-1,100-25 32,74-25-31,-50 26-16,50-1 16,-50 25-1,-74 0 1,24 0-16,-98 25 62,-1-1-62,-24-24 16,24 0 0,25 0-1,1 25 1,98-25 31,25 0-32,0 0-15,1 0 16,-1 0 0,-50 25-1,1-25 1,-50 25-16,50-25 109,-1 0-93,1 0-1,49 0 1,-25 0 0,1 0-16,-25-25 15,-75 25 63,-75 0-62,1 0 0,-25 0-16,25 0 15,0 0 1,49 0 0,25 0-1,149 0 32,25 0-31,50 0-1,-26 0 1,-73 0 0,-51 0-16,1 0 15,-249 0 63,-49-25-62,-25 25 0,50 0-16,25 0 15,74 0 1,74 0-1,25 0 17,-49 0 61,-1 0-93,1 0 16,24 0 0,26 0-1,73 0 95,26 0-95,-1 0 1,25 0-16,50 0 16,-25 0-1,0 0 1,25 0-16,-25 0 15,25 0 1,-50 0 0,-25 0-1,-49 0-15,0 0 16,50 0 125,-26 0-126,26 0 1,-1 0-16,-24 0 15,-26 0 1,1 0 0,-149 0 46,-174-25-46,-24 1-1,0-26 1,173 50 0,99 0-16,1 0 15,49-25 17,74 0-17,25 25 1,0 0-1,75 0 1,-50 0 0,50 0-16,-100 0 15,-24 0 1,-26 0 0,-148 0 46,-124 0-62,75 0 16,74 0-1,74 0 1,0 0 0,149 0 30,50 0-30,24 0-16,-49 0 16,25 0-1,-1 0 1,-74 0-16,-24 0 16,-26 0-1,-24 0 1,25 0-1,-1 0 235,1 0-234,49 25 0,-24-25-1,73 25-15,-48-25 16,24 0 0,0 0-1,-50 25 1,1-25-16,-26 25 15,-24-25 1,25 24 0,-1-24-1,-24 0-15,-75 0 188,-24 0-173,0 25 1,-1-25 0,1 0-16,49 0 15,-25 0 1,26 0 15,-26 0 157,-49 0-173,-50 0 1,25 0 0,25 0-16,49 0 15,0 0 1,199 0 46,149-49-46,-25 24 0,0-25-16,-125 50 15,-73 0 1,-26 0-1,-222 0 48,-26 0-47,-98 75-16,-1-1 15,-24-24 1,49-1-1,74-24-15,50-25 16,100 0 0,24 0-1,199-25 48,24 1-48,1-26-15,-100 50 16,-25 0 0,-123 0 46,-100 0-46,0 0-1,25 0-15,25 0 16,49 0 0,25 0-1,0 0-15,25-25 32,25 0-17,99-74 1,-24 49-16,24 26 15,-75-1 1,-49 0 0,25 25-1,-75 0 48,-74 0-63,0 0 15,50 0 1,24 0 0,1 25-1,148-25 48,75 0-48,-1 0 1,-98 0 0,-26 0-16,-24 0 31,-75 0 16,-49 0-32,25 0 1,-25 49 0,24-24-16,26-25 15,24 0 1,99 0 62,25 0-78,50 0 16,-50 0-1,25 0 1,-49 0 0,-1 0-16,-49 0 15,0 0 1,-100 0 62,-98 0-62,-1 50-16,25-1 15,1-24 1,73 0-1,50-25 1,125 0 31,73 0-31,26-50-1,49 1 1,-25-1-1,-50 25-15,-73 25 16,-51 0 0,-24 0-1,-74 0 48,-76 0-48,1 0-15,-49 25 16,-1 25 0,1-25-1,24-1 1,50 26-16,24-50 16,50 0-1,-24 0 1,-1 0 140,-24 0-140,-26 25-1,-24 25-15,0-26 16,-24 1 0,48 0-1,-24-25 1,75 0-16,24 0 15,0 0 17,50 0 15,25-25-32,-1 25-15,26 0 16,24-25-1,25-24 1,-25 49 0,-25-25-16,-24 25 15,-25 0 1,0 0 0,-1 0-1,-24-25-15,-24 25 63,-51-25-63,-49 25 15,50 0 1,24 0 0,-24 0-1,49 0-15,-25 0 250,1 0-234,-1 0-1,1 0 1,24 0-16,-50 25 16,51-25 15,98 0 63,50 0-79,99-50 1,-24 1-16,-1-26 16,-24 51-1,-50 24 1,-50 0-1,-49 0 1,-124 0 47,-25 0-48,-25 49 1,-25-24-16,1 25 15,24-50 1,50 24 0,49-24-1,25 0-15,0 0 16,100 0 156,24 0-157,25 0 1,25-24 0,0-1-16,-50 0 15,50 0 1,-100 25 0,26 0-1,-1 0-15,1 0 16,-1 0-1,-49 0 1,24 0 0,-24 0-16,0 0 15,0 0 1,0 0 0,-1 0-1,-73 0 95,-50 0-110,-25 0 15,-50 50 1,0-25-1,1 24 1,98-24-16,50-25 16,50 0 46,74 0-46,1 0-1,-1 0-15,50 0 16,0-25 0,-25 0-1,24 25 1,-24 0 0,-49-24-16,-1 24 15,-24-25 1,24 25-1,-49 0-15,0 0 16,-25-25 0,25 25-1,-50 0 126,-50 0-141,-73 50 16,-1-26-1,-25 1 1,75 0-16,25-25 15,49 0 1,50 0 62,49 0-62,0 0-16,1 0 15,-26 0 1,26 0 0,-50 0-1,-1 0 95,1 0-110,0 0 15,0 0 1,0 0 0,-1 0-1,1 0-15,0 0 16,0 0 15,0 0-15,24 0-1,-24 0 1,0 0 0,0 0-1,-1 0 1,1 0-1</inkml:trace>
  <inkml:trace contextRef="#ctx0" brushRef="#br0" timeOffset="5381.7504">2332 10170 0,'0'0'0,"24"0"140,1 0-124,0 0 0,-75 0 77,1 0-77,-1 0 0,100 0 109,24-25-125,-49 25 15,0 0 1,0-25-1,-50 25 64,-25 0-79,1 0 15,-1 0 1,25 0-1,0 0-15,50 0 125,-25-24-125,25 24 188,25-25-172,-1 25-1,26 0 1,-1 0-16,0 0 15,-24 0 1,-25 0 0,0 0-1,-50 0 63,-25 0-62,25 0 0,100 0 62,-25 0-63,-26 0 1,1 0 0,0 0-16,-75 0 78,-49 0-63,-50 25 1,50-1 0,49 26-16,1-50 15,98 0 95,1 0-110,24 0 15,-24 0 1,-25 0 0,0 0-16,-50 0 62,-25 0-46,1 25-1,-1-25 1,25 25 0,-24-25-16,73 0 93,26 0-77,0 0 0,-26 24-16,1-24 15,0 0 1,0 0-1,0 0 95,24 0-95,1 0-15,-25 0 16,49 0 0,-49 0-1,25 0 1,-26 0-16,1 0 16,-50 0 77,-123-24-77,48 24 0,26 0-1,24 0 1,25 0-16,50 0 62,50-25-46,-26 25 0,26 0-1,-1 0 1,1 0-16,-1 0 15,-24 0 1,-1 0 0,-24 0-1,-75-25 63,-49 0-62,25 25 0,-1 0-16,51 0 15,48 0 79,26 0-78,24 0-16,-24 0 15,0 0 1,-26 0 15,-73-49 16,-50 49-31,-1-25-1,26 25 1,24 0 0,50-25-1,25 25 32,25-25-31,-1 25-1,26-25 1,-26 25 0,26-25-16,-26 25 15,26 0 1,-26 0-1,-24 0 1,0 0-16,25 0 16,-1 0-1,-24 0 1,0 0-16,-50 0 94,-25 0-79,-24 25 1,49-25-16,0 0 16,1 0-1,-1 0 1,0 25-1,0-25 1,0 0 15,1 0-15,48 50 46,1-50-46,0 25 0,0-25-1,0 0-15,-75 24 78,-24 1-62,49-25 0,0 0-1,0 0-15,50 0 78,25 25-62,-1-25 0,26 0-16,-26 0 15,-24 0 1,25 0 0,-26 0-1,1 0-15,0 0 203,-25 25-125,-25-25-46,0 0-17,-49 0 1,49 0 0,0 0-16,1 0 15,48 0 79,1 0-78,0 0-16,0 25 15,0-25 1,-1 0-1,-73 0 48,-50 0-47,24 0-1,-24 24 1,74 1-1,0-25-15,1 0 32</inkml:trace>
  <inkml:trace contextRef="#ctx0" brushRef="#br0" timeOffset="13983.5707">2307 9227 0,'49'0'94,"-24"0"-94,25-24 15,49 24 1,0 0-1,1 0-15,48 0 16,-73 0 0,-26 0-1,-24 0 1,0 0-16,-50 0 78,-49 0-62,-50 0-1,0 24-15,24 1 16,26-25 0,49 0-1,0 0 1,1 0-16,-26 0 94,0 0-79,1 25 1,-1-25-16,25 0 15,-24 25 1,-1-25 0,25 0-1,1 0 1,-1 0 0,50 0 62,24 0-63,1 0 1,-25 0 0,24 0-1,-24 0-15,0 0 16,0 0-1,-1 0 1,1 0 0,0 0-16,-50 0 109,0 0-78,50-25 47,25 25-62,49-25-16,0 25 16,-24 0-1,-26 0 1,-24 0 0,0 0-16,49 0 171,-24 0-155,24 0 0,1 0-1,-26 0 1,1 0-16,-124 0 94,-100 0-79,0 25 1,75-25-16,49 0 16,26 0-1,98 0 32,25 0-31,50-25-1,-25 0-15,0 25 16,-25 0 0,-24 0-1,-26 0 1,1 0-16,-25 0 15,49 0 157,-49 0-156,25 0 0,-26 0-1,26 0-15,-25 0 31,-75 0 94,-99 0-109,1 0 0,-26 0-16,50 0 15,0 0 1,99 0 0,0 0 30,-24 0-14,-1 0-17,25 0 1,-24 0 0,24 0-16,0 0 31,0 0-16,0 0 1,1 0-16,-1 0 16,-25 0-1,1 0 1,-1 0 0,0 0-16,1 0 15,24 0 1,0 0 15,50 0 235,25-24-251,74-26 1,-25 25-16,0 25 16,-24 0-1,-26 0 1,-24 0-16,-50 0 109,-24 0-93,-1 0-16,25 0 15,0 0 1,-24 0 0,24 0-1,0 0-15,0 0 16,0 0 0,-24 0-1,24 0 1,-25 0-16,26 0 31,73 0 141,26 0-156,-26 0-1,50 0-15,-24 0 16,-1 0-1,1 0 1,-1 0 0,1 0-16,-26 0 15,26 0 1,-26 0 0,1 0-1,-1 0-15,1 0 16,0 0-1,-26 0 1,26 0-16,0 0 16,-26 0-1,1 0 1,25 0 0,-25 0-16,-1 0 46,-98 0 33,-75 0-79,25 0 15,-25 0 1,75 0-1,49 25-15,0-25 16,75 0 109,0 0-109,-26 0-1,26 0 1,0 0-16,-1 0 16,1 0-1,-1 0 1,1 0-1,0 25-15,-1-25 16,1 0 0,-1 0-1,-24 0 1,-50 0 46,-49 0-46,0 0 0,-1 25-1,1-25-15,49 0 16,0 0 15,50 24 47,25-24-78,-1 0 16,1 0 0,-1 0-1,-24 0-15,25 0 16,-25 0-1,24 0 17,-24 0-17,25 0 220,-25 0-220,-1 25 1,1-25 0,0 0-16,0 25 15,0-25 16,-1 0 1,-73 0 46,-50 0-63,-26 0 1,-23 0-16,48 0 16,26 25-1,49-25 1,100 0 109,-26 0-109,1 0-1,-1 0 1,-24 0-1,0 0-15,0 0 16,0 0 0,-100 0 77,-98 0-77,-51 0 0,-24 0-1,100 0 1,23 0-16,76 0 16,74 0 109,49 0-110,1 0 1,24 0-16,-25 0 15,1 0 1,-26-25 0,-24 25-16,0-25 15,-75 25 95,-74 0-95,25 0-15,-25 0 16,-25 0 0,75 0-1,-1 0-15,26 0 16,24 0-1,0 0 17,50 0 140,24 0-172,1 0 15,24 0 1,26 0-1,-1 0 1,50 0-16,-75 0 16,1 0-1,24 0 1,-25 0 0,25 0-16,-24 0 15,-26 0 1,26 0-1,-50 0 1,-1 0-16,-123 0 109,-74 0-93,-51 0 0,-48 0-1,48 0 1,51 0-16,73 0 16,76-25-1,-1 25 1,25-24-1,49 24 48,26 0-47,-26-25-1,26 0 1,-1 25-16,1-25 15,-26 25 1,26 0 0,-1 0-1,-24 0 1,24 0-16,-24 0 16,-1 0-1,26 0 1,-26 0-16,1 0 15,0 0 1,-1 0 0,-24 0-1,0 0-15,24 0 16,-24 0 0,0 0-1,25 0 1,-26 0-16,51 0 15,-26 0 1,-24 0 0,25 0-16,-25 0 15,0 0 17,-1 0-17,1 0 1,0 0 15,-75 0 219,1 0-250,-1 0 16,0 0-1,1 0 1,24 0 0,0 0 15,0 0-16,1 0 1,-1 0 0,0 0-1,0 0 17,0 0-17,-24 0 16,-1 0-15,25 0 0,-49 0-1,24 0 1,26 0-16,-51 0 16,50 0-1,-24 0 1,-26 0-1,51 0-15,-26 0 16,0 0 0,1 0-1,-1 0 1,25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6-08-22T01:12:07.75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18033 10889 0,'50'0'63,"-26"0"-47,1 0-1,25 0 1,-1-25-1,-24 25-15,0 0 16,49 0 0,-49 0 15,25 0-31,-25 0 16,-1 0-1,1 0 1,25 0-1,-25 0 17,-50 0 77,-25 0-93,-24 0-1,-1 0-15,1 0 16,0 0 0,-1 0-1,26 25 1,-1-25-16,25 25 15,0-25 1,50 0 62,50 0-78,-26 0 16,26-25-1,-26 25 1,26 0 0,-26 0-16,1 0 15,-25-25 1,24 25 0,1 0-1,-25 0-15,0 0 16,24 0-1,1 0 1,-25 0-16,-1 0 31,-48 0 47,-26 0-62,0 0-16,1 0 16,74 0 77,24 0-77,1 0-16,-1 0 16,26 0-1,-1 0 1,-24 0 0,-1 0-16,1 0 15,0 0 1,-1 0-1,-24 0-15,0 0 16,0 0 15,-50 0 32,0 0-48,-25 0-15,26 0 16,-26 0 0,25 0-1,0 0 17,1 0 46,-1 0-63,0 25-15,-25-25 16,26 0 0,-1 0-1,0 0 1,-25 0-16,1 0 15,-1 0 1,1 0 0,-1 0-1,0 0-15,1 0 16,-1 0 0,25 0-1,0 0 1,-24 0-16,24 0 31,-25 0 47,26 0-47,-1 0-15,0 0 0,0 0-1,0 0 32,1 0-16,-1 0 1,0 0 30,0 0 1,25-25-16,0 1 62,50 24-93,-25-25-16,-1 25 15,26-25 1,0 25-1,-26 0-15,1 0 16,25 0 0,-25 0 15,-1 0-31,1 0 16,0 0-1,0 0 16,0 0-15,-1 0 0,1 0 15,0 0-15,0 0 15,0 0-16,0 0-15,-1 0 32,1 0-17,0 0 1,0 0-16,0 0 16,-1 0-1,26 0 16,-25 0-31,24 0 32,-24 0-17,25 0 1,-25 0 15,-1 0-15,1 0-16,0 0 31,0 0 0,0 0-15,-1 0 0,1 0-1,0 0 16,0 0 1,0 0-17,-1 0 17,1 25-1,0-25 16,0 0-32,0 25 32,-50-1 31,-25-24-62,1 25 0,-26-25-16,26 0 15,24 0 1,0 0-1,0 0 1,0 0 0,1 0 124,-1 0-124,0 0 0,-49 0-16,24 0 15,0 0 1,1 0-1,24 0-15,50 0 79,49 0-64,1 0 1,-1 0-1,-24 0-15,24 0 16,-49 0 0,0 0-1,-1 0 1,1 0-16,0 0 16,0 0-1,24 0 16,-24 0-15,0 0 15,0 0 79,0 0-95,-1 0 1,-48 25 156,-1-25-157,-50 0 1,51 25 0,-51-25-1,50 0 1,1 0 0,-1 0-1,0 0-15,25 25 16,-50-25-1,26 0 17,48 0 77,26 0-93,-25 0-16,0 0 47,-50 0-1,-25 0-30,1 0-16,-1 0 16,0 0-1,1 0 1,24 0 0,-25 0-16,1 0 15,-1 0 1,25 0-1,1 0 1,-1 0 15,0 0 1,0 0-17,50-25 63,25 25-62,-26 0-16,26 0 16,0-25-1,-100 25 79,-24 0-94,24 0 16,-49 0-1,24 0 1,26 0-1,24 0 1,50 0 78,-75 0 31,25 0-125,0 0 15,1 0 79,-1 0-78,0 0-16,0-25 15,0 25 1,1 0 0,-1 0-1,0 0 32,0-25 0,0 25 156,1 0-187,24-24 15,24 24 141,1 0-172,0-25 31,0 25 0,0 0-31,-1 0 32,1 0-1,25 0-15,-25 0 15,-1 0-16,1 0-15,0 0 16,0 0 0,0 0-1,-50 0 63,-74 25-62,24-25 0,50 0-1,1 24-15,73-24 78,50 0-62,-24 0 0,24 0-1,-25 0-15,-24 0 16,0 0 0,24 0-1,-24 0 1,24 0-16,-24 0 15,-1 0 1,-24 0 0,0 0-1,0 0-15,-75 0 94,-24 25-78,49-25-16,0 0 15,0 0 1,75 0 78,-75 0 15,-24 0-93,24 0-1,0 0 1,0 0 0,75 0 109,-1 0-125,1 0 15,0 0 1,24 0-1,-49 0 1,24-25-16,-24 25 16,0 0-1,0 0 1,0 0 0,-50 0 93,-50 0-109,-24 0 16,-25 0-1,0 25 1,50 0-1,24-25-15,25 0 47,-24 0 16,-1 0-63,25 0 15,-24 0 1,24 0 15,74 0 79,-24-25-95,50-24 1,24-1-16,-25 50 16,1 0-1,-26 0-15,1 0 16,-25 0-1,0 0 1,-75 0 93,0 0-93,-24 0 0,24 0-16,-24 25 15,49-25 1,50 0 78,49 0-79,1 0 1,24 0 0,-25 0-1,1 0-15,-26 0 16,1 0-1,-25 0 1</inkml:trace>
  <inkml:trace contextRef="#ctx0" brushRef="#br0" timeOffset="12339.0898">18331 11807 0,'0'-25'47,"49"25"-16,-24 0-31,0 0 16,24-25-1,-24 25 17,0 0-32,0 0 31,0 0-16,0 0 1,-1 0 250,26 0-235,-25 0-15,0 0 15,24 0-16,-49-24 1,25 24 0,0 0-1,0 0 1,-1 0 15,1 0-15,0 0-16,0 0 15,0 0 1,-1 0 0,26 0-1,0 0-15,-1 0 16,-24 0 0,25 0-1,-26 0 1,1 0-1,-74 0 48,-75 0-47,-75 99-1,-24 0-15,24-25 16,75-24-1,75-25 1,24-25 0,75-50 46,24 50-46,-24-25-1,24 1 1,1-1 0,-1 25-16,0 0 15,26 0 1,-26 0 0,0 0-1,-24 0-15,0 0 16,-1 0-1,26-25 1,-51 25-16,1 0 31,-99 0 32,-75 0-48,199 0 173,-1 0-172,1 0-16,24 0 15,1 0 1,-1-25-1,0 25-15,1 0 16,-50 0 0,0 0-1,-1 0 1,1 0 31,0 0-32,0 0 1,0 0 31,-1 0-47,1 0 47,-50 0 15,-24 0-46,-50 0 0,-1-25-1,26 25 1,24 0-16,25 0 15,-24 0 95,-1 0-110,25 0 15,1 0 1,-1 0 15,0-24 16,-25 24-31,26 0 15,-1 0-15,0 0-1,0 0 17,25-25 77,0 0-93,50-25-1,24 26 1,-24-26-1,24 50 1,-24 0 0,-25 0-16,24 0 15,-24 0 1,0 0 0,0 0-16,-1 0 15,1 0 1,0 0 15,0 0 0,0 0 1,-75 25 93,-24 24-125,24-24 15,-24-25 1,-1 25-1,50-25-15,1 0 16,-1 0 0,50 0 124,24 0-124,1 0-16,-1 0 16,1 0-1,-25 0 1,0 0-16,-50 0 78,-50 0-62,26 0-1,24 25 1,0-25-16,75 0 94,-1 0-79,1-25 1,0 25-16,-1-25 15,1 25 1,24 0 0,-24 0-16,-25 0 15,24 0 1,-24 0 0,25 0-1,-1 0-15,-24 0 16,25 0-1,-25 0 1,-1 0 0,1 0-1,-25-25-15,25 25 16,0 0 15,0 0 0,-1 0-15,1 0 0,0 0-1,25 0 17,-26 0-17,1-24-15,0-1 16,0 25-1,0 0 1,-50 0 93,-50 49-93,-24-24-16,25-25 16,24 0-1,-24 0 1,-1 0 0,1 0-16,49 0 15,0 0 1,-24 0-1,24 0 1,0 0-16,0 0 16,1 0-1,-1 0 17,0 0 46,50 0 47,24 0-110,1 0 1,24-25-16,-24 1 16,-25 24-1,49 0 1,-24 0-16,-25-25 15,-1 25 1,26 0 0,-25 0-1,24 0 1,-24 0 0,0 0-1,0 0 1,0 0-16,-1 0 15,1 0 17,0 0-17,0 0-15,0 0 32,-1 0-17,1 0 16,0 0-15,0 0 0,0 0-1,-1 0 360,1 0-359,0 25 0,25-25-1,-26 0 16,1 0-15,-25 24 0,25-24-1,0 0 1,0 0 0,0 0-1,-1 0 32,1 0-47,-50 0 125,1 0-94,-26 0-15,25 0-16,0 0 16,0 25-1,1-25 1,-1 0-1,0 0-15,0 25 16,0-25 0,-24 0-1,24 0 1,50 0 125,24 0-126,1 0 1,24 0-16,-24 0 15,-75 0 79,-49 0-78,-1 0-16,1 0 15,-25 0 1,24 0 0,1 0-16,24 0 15,1 0 1,24 0 0,0 0-1,0 0-15,-24 0 31,24 0-15,0 0 0,-24 0-16,24 0 31,0 0 0,25 25-31,-50-25 31,26 0-15,-26 0 0,25 25-1,0-25 1,1 0 0,-26 0-1,25 0-15,0 0 16,-24 24-1,-1-24 1,25 25-16,-24-25 16,-1 25-1,50 0 1,-25-25 0,0 0 187,-24 0-188,-1 0 1,1 0-16,24 0 16,0 0-1,-25 0 1,26-25-1,-1 25-15,0 0 16,0 0 0,0-25-1,1 25 1,-1 0-16,0 0 16,0 0 30,0 0-14,1-25-17,-26 25 1,25 0 15,0 0-15,1 0-1,-1 0-15,0 0 16,0 0 0,-25 0-1,26 0 1,-26 0 0,50-24-1,-25 24 1,0 0-1,1 0 1,-1 0 0,0 0 15,0 0 0,0 0-15,1 0-1,-1 0 17,0 0-1,0 0 0,0 0 0,1 0 63,-1 0-63,25-25-15,-25 25-16,0 0 16,50-25 124,49-25-124,-24 26 0,0 24-16,-1-25 15,-24 25 16,-75 0 79,26 0-95,-1 0-15,-25 0 16,100 0 93,-1 0-93,-24 0 31,-50 0 31,1 0-62,-51 0-1,50 0-15,25 25 16,-24-25 0,-1 0-1,0 0 235,0 0-219,0 0 32,1 0 124,-1 0-171,25 24 0,-50-24-16,75 0 187,0 0-171,0 0-1,-1 0 1,26 0-16,-25 0 16,24 0-1,1 0 1,24 0 0,-24-24-16,24 24 15,-49 0 16,-50 0 32,-49 24-47,0 26-1,-1 0 1,1-1-1,-1-24-15,51 0 32,-1-25 140,0 0-157,50 0 126,-25-50-141,49 50 15,-24 0 1,0-25 0,0 1-1,24 24 1,-24 0 15,-50 0 79,1 0-95,-1 0 1,50-25 78,49 0-94,25 0 15,25 25 1,0-25-1,0 1 1,0 24-16,0-25 16,-24 0-1,-26 0 1,-24 25 0,-1 0-16,1 0 15,-25 0 16,-50 0 48,-50 0-79,-24 0 15,0 0 1,-50 25-1,0 0 1,75 0-16,-1 24 16,26-49-1,-1 0 1,1 25-16,-1 0 16,0 0-1,1-25 1,-26 24-1,26 1-15,-1 0 16,25-25 15,1 0-15,48 0 93,26-25-109,0 0 16,-1 25 0,-24 0-1,25-24 1,24-1-16,0 25 15,-24 0 1,24 0 0,-24 0-1,0 0-15,-1 0 16,-24 0 0,0 0-1,0 0 1,-50 0 109,50 0-31,0 0-79,-1 0-15,26 0 16,-25-25-1,0 25 1,24-25 0,-24 25-16,0 0 15,0 0 1,-50 0 78,-50 0-79,26 0 1,-26 0 0,1 0-1,0 0-15,49 0 31,74 0 79,26 0-95,-26 0 1,1 0-16,0 0 16,-26 0-1,1 0 17</inkml:trace>
  <inkml:trace contextRef="#ctx0" brushRef="#br0" timeOffset="20603.8135">18008 9128 0,'0'-25'63,"0"1"-48,0-1 48,25 25-47,25 0-1,24 0-15,-24-25 16,-1 25-1,26 0 1,-26 0 0,-24-25-16,0 25 15,0 0 1,24 0 15,-24 0-15,25 0-1,-1 0 17,-24 0-32,0 0 15,0-25 1,24 25 0,-24 0-16,0 0 15,0 0 1,-50 0 109,-25 25-110,26-25 1,24 25 0,0 0 77,49-25-93,-24 0 16,25 0 0,-26 0-1,26 0 1,-25 0-16,0 0 16,24 0-1,-24 0 1,25 0-1,-26 0 17,1 0-1,0 0 0,0 0 0,0 0 16,-1 0-15,1 0 14,0 0-14,0 0-17,0 0 17,-25 25-17,24-25 1,1 0-1,0 0 79,0 0-78,0 0 78,-1 0-63,1 0 31,-50 0 220,1 0-236,-1 0-30,0 0 15,0 0-15,0 0 0,1 0 15,-1 0 16,0 0-16,0 0-31,0 0 31,1 0 0,-1 0-15,0 0 15,0 0 16,0 0-31,-24 0-1,24 0 1,-25 0 0,26 24-1,-26-24-15,25 25 16,0-25 0,1 0 15,73 0 78,-74 0-15,-49 0-78,0 25-1,-26-25-15,26 0 16,-1 25-1,51-25 1,-1 0 0,0 0-1,0 0 79,0 0-78,1 0-1,-1 0 1,0-25 0,0 25-1,0 0 32,1 0-16,-1 0-15,25-25 0,-25 25-1,-25 0 1,26 0 15,-1 0-31,0 0 31,0 0 1,0 0-1,1 0 16,24-25-32,-25 25 17,74 0 93,-24-24-110,50 24 1,-51 0-1,1 0-15,25-25 16,-1 25 0,1-25-1,0 25-15,-1 0 16,1 0 0,-1 0-1,1 0 1,-25 0-1,0 0-15,0 0 16,-1 0 0,1 0-1,-50 0 79,-49 0-78,-1 25-1,-24 0-15,74-25 16,1 24 0,-1-24-1,74 0 48,1 0-48,24 0 1,-24 0 0,25 0-1,-26 0-15,-24 0 16,25 0-1,-75 0 79,-50 0-94,1 0 16,-1 25-1,-24 0 1,25-25 0,-1 0-16,51 0 15,-1 0 17,0 0 93,0 0-110,0 0 1,-24 0 15,24 0-15,0 0 31,0 0-1,1 0-30,48 0 140,1 0-140,0 0-16,25 0 16,-1 0-1,26 0 1,-26 0-1,26 0-15,-1 0 16,-24 0 0,24 0-1,1 0 1,-1 0-16,0 0 16,-24 0-1,0 0 1,-1-25-16,26 25 15,-51 0 1,-48 0 93,-76 0-93,-73 75 0,24-26-1,50 1-15,49-50 16,100 0 93,-1 0-93,26-25 0,-1 0-1,1 25 1,-26 0-16,-24 0 15,0-25 1,24 25 0,-24-24-16,0 24 15,0 0 1,0 0 0,-1 0-1,1 0-15,25 0 31,-25 0 1,-50 0 77,-25 0-93,1 0-16,24 0 15,0 0 1,25-25 78,25 25-63,0-25-15,-1 25-16,1 0 15,25 0 1,-25 0-1,-1 0 1,1 0-16,0 0 31,0 0-15,0 0 0,-1 0-1,1 0 1,0 0 15,-50 0 94,0 0-109,-24 0-1,-1 0 1,1 0-16,24 0 16,0 0-1,50 0 79,0 0-78,24 0-1,1-25 1,-25 25-16,24 0 31,-24 0 0,0 0-31,0 0 16,-1 0 0,1 0-1,0 0 1,0 0-1,0 0 17,-1 0 15,1 0-32</inkml:trace>
  <inkml:trace contextRef="#ctx0" brushRef="#br1" timeOffset="43544.1507">17934 11881 0,'25'0'172,"49"0"-172,-24 0 15,-1 0 1,1 0 0,-1 0-1,-24 0-15,0 0 16,0 0-1,-50 0 79,-49 0-94,24 0 16,0 0-1,1 0 1,24 0 0,0 0-16,0 0 172,25-24-172,-24 24 15,-1 0 1,0 0-1,25-25 17,0 0 15,0 0-16,25 0-16,0 1-15,-1 24 16,1 0 0,-50 0 93,75 0-15,24-25-79,1 0-15,-1 0 16,-49 25 0,0 0-1,-50 0 48,-25 50-48,1-25 1,24-1 0,75-24 62,49 0-78,-25 0 15,1 0 1,-1 0 0,-24 0-1,-1 0-15,-123 25 63,-1 0-48,-49 0 1,25-25 0,50 0-16,24 0 15,0 0 1,50 0 46,24 0-46,1 0 0,-25 0-16,-50 0 78,-49 0-63,-1 0 1,1 0-16,24 0 16,25 0-1,25 25 1,25-25 31,74 0-32,-49 0 1,24-25-16,-98 0 78,-51 0-62,50 25-1,1 0 1,48-25 47,26 25-48,24 0 1,1-24-1,74-1 1,-25 0-16,25 0 16,24 25-1,-74-25 1,25 25-16,-49 0 16,-26 0-1,-24 0 1,25 0 203,-1 0-204,1 0 1,0 0-16,24 0 15,1 0 1,-1 25 0,-49-25-1,-25 25 17,-75 0-1,-24 0-31,-75-1 15,26 1 1,48 0 0,26-25-16,24 0 15,26 0 1,-26 0 125,25 0-126,0 0-15,-24 0 16,24 0-1,0 0 1,-24 0 0,-1 0-16,75 0 93,49 0-77,1-25-16,73 0 16,-24 1-1,25-1 1,-50 25 0,-74 0-16,0 0 15,-99 0 48,-75 25-48,-25 24 1,-24 50 0,24-24-16,100-75 15,-1 25 1,75-1-1,75-73 32,74-26-31,-1 26 0,26 24-16,-75 25 15,-49 0 1,-25 0-1,-125 0 48,-73 0-63,49 0 16,0 25-1,49-25 1,51 0-1,123 0 48,25 0-47,25 0-1,-25-25 1,24 25-16,-73 0 15,-26 0 1,-24 0 0,0 0-1,-50 0 48,-24-25-63,-1 25 15,25 0 1,50-25 47,25 25-48,-1 0 1,26-24-16,-1 24 15,-24 0 1,-1 0 0,-24 0-1,0 0-15,0 0 32,-75 0 30,1 0-46,-1 0-16,25 0 15,50 0 63,49 0-62,1 0 0,-26 0-16,-24 0 15,0 0 17,-99 0 14,-26 0-30,1 0-16,-50 24 16,75-24-1,24 25 1,1 0 0,73-25 62,51 0-63,24-25 1,-25 0 0,51 25-16,-51-24 15,0 24 1,-24 0-1,-25 0 1,0 0-16,-1 0 16,26 0 15,-25 0-31,24 0 31,-24 0-15,0 0-1,0 0-15,24 0 16,-24 0 15,0 0-15,0 0 0,-25-25-1,49 0 188,26 0-187,-26 0 0,26 25-1,-1 0 1,-24 0-16,-1 0 15,-24 0 1,0 0 0,25 0-1,-25 0 1,24 0 15,-24 0-15,0 0 15,-75 0 110,25 0-141,-24 0 15,-26 25 1,50 0 0,1-25-1,-26 0-15,25 0 31,0 0 16,-24 0 78,24 0-93,0 0-32,0 0 15,1 0 16,48 0 48,26 0-79,0 0 15,-1 0 1,-24 0-1,25 0-15,-100 0 110,0 25-95,26-25 1,-1 0 31,0 0-47,0 0 31,0 0 0,1 25-31,-1-25 32,50 0 46,-1 0-47,26 0-15,-25 0-1,0 0-15,-1 0 16,1 0 0,0 0-1,0 0 16,-50 24 48,-25 1-48,26-25-31,-26 25 15,25-25 1,0 0 0,1 0-16,-1 0 31,0 0-15,0 0-1,50 0 110,0 0-109,24 0-1,1 0 1,-25 0-16,0-25 16,-1 25-1,1 0 1,-74 0 93,-26 0-93,1 0 0,-1 0-16,26 25 15,-1-25 1,1 0-1,24 0 1,0 0-16,0 0 16,-24 0-1,24 0 1,0 0 0,-25 0-16,1 0 15,-1 0 1,1 0-1,24 0 1,-25 0-16,25 0 16,100 0 140,-1 0-156,50-50 16,0 1-1,25-26 1,-25 26-1,-50 24-15,1 0 16,-26 0 0,-24 25 15,-50 0 16,1 0-32,-1 0 1,-25 0 0,25 0-1,-24 0-15,24 0 16,0 0 0,0 0 15,1 0 31,-1 25-62,-25-25 16,1 25 15,24 0-15,-25-25-1,25 0 17,-24 0-32,24 0 15,0 0 1,0 25 0,1-25-1,-1 0 16,0 0 1,0 0 15,0 0-32,1 0 1,-1 0 15,50 0 94,24 0-109,1 0-1,-1 0 1,1 0 0,-25 24-16,24-24 15,-49 25 1,25-25-1,-99 50 110,24-50-109,25 25 0,-49-1-1,0-24 1,49 0-16,0 0 31,0 0 32,0 0-48,1 0 79,-1 0-63,0 0-15</inkml:trace>
  <inkml:trace contextRef="#ctx0" brushRef="#br1" timeOffset="51301.2838">18033 10889 0,'50'0'187,"-1"-25"-171,1 1-16,-1 24 15,1 0 1,0 0 0,-26 0-1,1 0-15,0 0 31,-75 0 63,1 0-94,-1 0 16,1 0-1,24 0 1,0 0-16,0 0 31,0 0 1,1 0-1,-1 0 0,0 0 0,0 0 63,25-25-78,-25 25 15,1 0 31,48-25 48,26 25-110,24-25 15,-24 0 1,-25 1 0,0 24-1,-1 0 142,1 0-126,0 0-31,0 0 15,-25 24 79,-25-24-78,-25 25-1,26 0 1,-26-25 0,25 0-16,0 0 47,1 0-16,24 25 16,-25-25-16,25 25-15,-25-25-1,0 0 1,0 0 15,50 0 94,0 0-125,25 0 16,-1 0-1,1 0 1,24 0 0,-24 0-16,-25 0 15,24 0 1,1 0-1,-1 0-15,1 0 16,0 0 0,-25 0-1,-1 0 1,1 0 0,0 0-16,0 0 15,0 0 1,-1 0-1,1 0 1,-50 0 140,-49 24-140,-25 1-16,-50 25 16,50-1-1,-1-24 1,76-25-16,-1 0 15,25 25 48,25-25-1,24 0-46,-24 0 0,25 0-1,-1 0-15,1 0 16,-1 0 0,-24 0-1,0 0 1,25 0-16,-25 0 15,24 0 17,-24 0-17,25 0 17,-50-25-17,24 25 1,1-25-16,0 25 15,0 0 1,0 0 15,-50 0 47,-50 0-62,1 0 0,24 0-16,26 0 15,-1 0 1,25-24 78,49 24-94,1 0 15,0-25 1,-1 25 0,-24 0-1,0 0 1,24 0-1,-24 0 1,0 0 0,0 0-1,0 0 17,-1 0-17,1 0 32,0 0-31,0 0 31,0 0-1,-1-25-30,1 25 31,0 0-47,0 0 31,0 0 0,-50 0 126,0-25-142,-25 25-15,26 0 16,-1 0 0,0 0 15,0 0-31,0 0 31,1 0-15,-1 0-1,0 0 1,0 0 0,0 0-1,25-25 1,-24 25-16,-26 0 15,0 0 17,26 0-32,-1 0 31,0 0-15,50 0 140,24 0-141,-24 0 1,0 0 0,25 0-16,-26 0 15,1 0 1,0 0 0,0 0-1,0 0-15,-1 0 16,1 0-1,0 0 1,0 0 0,0 0 15,-1 0-15,1 0 15,0 0-16,0 0 17,0-24-1,-1 24 16,1 0-32,0 0 17,0 0-1,0 0 63,-75 0 31,25 0-110,0 0 1,-24 0-16,24 0 16,-25 0-1,26 0 1,-1 0-16,0 0 15,0 0 1,0 0 0,1 0-1,-26 0 17,25 0-1,0 0-31,1 0 15,-1 0 1,0 0 0,0 0-1,-24 0-15,24 0 16,0 0 0,0 0-1,-49 0 1,49 0-16,0 0 15,0 0 1,0 0 0,1 0-1,-1 0 17,0 0 14,-25 0-14,26 0-17,-26 0 1,25 0 0,0 0-1,1 0 1,-1 0-1,25-25 17,-25 25-32,50 0 172,49 0-172,-24 0 15,24-25 1,-24 0-1,24 25 1,-24 0-16,0 0 16,-26 0-1,1 0 1,25 0 0,-25 0-16,-1 0 15,26 0 1,-25 0-1,0 0 1,24 0 15,-24 0-15,0 0 0,0 0-1,-1 0 1,1 0-1,0 0 17,0 0-17,0 0 1,-1 0 0,1 0-1,-50 0 79,-24 50-78,-1-50-1,1 0 1,-26 0-16,26 25 15,-1-25 1,0 0 0,1 0-1,-1 0-15,1 0 16,24 0 0,0 0-1,0 0 1,0 0-16,0 0 15,1 0 1,-1 0 0,0 0-1,0 0 1,0 0 15,1 0-15,-1 0-16,0 0 15,0 0 1,0 0 0,1 0-1,-1 0 17,0 0-17,0 0-15,-24 0 16,49 24-1,-25-24 1,50 0 93,24 0-93</inkml:trace>
  <inkml:trace contextRef="#ctx0" brushRef="#br1" timeOffset="59590.189">18107 9128 0,'50'0'63,"24"-25"-63,-24 1 15,0 24 1,-1 0-1,1-25 1,24 0-16,-24 25 16,-25 0-1,0 0 1,24 0 0,-24 0-16,0-25 15,24 25 1,-24 0-1,25 0 1,-25 0 15,24 0 235,-24 0-250,25 0-1,-26 0 1,26 0-16,0 0 15,-26 0 1,1 0 0,0 0-1,0 0-15,0 0 16,24 0 0,-24 0 15,0 0-31,0 0 15,-1 0 1,1 0 15,-74 0 79,-26 25-95,26-25 1,-26 25 0,26-25-1,-1 0-15,0 0 16,1 0-1,24 0 1,0 0 0,0 0-16,1 0 15,-1 0 1,0 0 15,0 0-31,0 0 47,1 0-31,-1 0-1,-25 0 17,25 0-17,-24 0 1,-1 0-1,25 0 1,-49 0-16,24 0 16,-24 25-1,-25 24 1,24 1 0,26-50-16,-1 25 15,0-25 1,26 0 15,48 0 141,1 0-172,25 0 16,-25 0-1,-1 0 1,26 0-1,0 0-15,24 0 16,-49 0 0,24 0-1,-24 0 1,25 0-16,-25 0 16,-1 0-1,26 0 1,-25 0-1,25 0 1,-26 0 0,26 0-1,-25 0 1,0 0 0,-1 0-1,1 0 1,0 0-16,0 0 15,0 0 17,-1 0-17,1-25-15,25 25 16,-25-25 0,-1 25-1,26 0 1,-25 0-16,0 0 15,-75 0 79,-24 0-78,-1 0-1,1 0 1,-1 0 0,26 0-16,-1 0 15,25 0 1,-24 0 0,24 0-1,0 0 1,0 0-1,0 0 1,-24 0 0,24-25 15,0 25-15,0-25-1,1 25-15,-1-24 31,25-1-15,-25 25 0,25-25 109,25 25-110,24 0 1,1-25 0,-25 25-16,0 0 15,-1 0 1,1 0-1,0 0 1,0 0-16,0 0 16,0 0 15,-1 0-31,1 0 31,0 0-15,0 0-1,0 0 1,-1 0 0,1 0-1,0 0 1,0 0 15,0 0-15,-1 0-1,1 0 1,0 0 0,0 0-1,0 0 32,-50 0 94,-25 0-141,1 0 15,-26 25 1,50-25 0,1 0-16,-1 0 15,0 0 1,0 0 0,0 0-1,1 0 1,-1 0 31,0 0 0,50 0 93,0 0-140,-1 25 16,1-25-1,0 0 1,25 0 0,-26 0 15,1 0 0,0 0-15,0 0-1,-25 25 1,25-25 0,-1 0 31,1 0-32,0 0 1,0 0 15,0 0 32,-1 0-48,1 0 1,0 0-1,0 0 1,0 0 31,-1 0-47,1 0 62,0 0-15,0 0-15,0 0-17,-1 0 16,1 0-31,0 0 16,0 0 265,0 0-281,-1-25 16,1 25 0,0 0-1,0 0-15,0 0 31,-1 0 1,1 0-17,0 0 17,0 0 14,0 0 17,-75 0 109,25 0-141,0 0-31,1 0 78,-1 0-62,0 25 15,0-25 0,0 0-15,1 0-16,24 24 16,-25-24-1,50 0 251,-1 0-251,1 25 1,0-25 15,0 25-15,0-25 0,-1 0-1,1 0 16,-25 25 126,-49-25-142,24 25 1,0-25 0,-25 0-1,50 24-15,-24-24 16,-1 0-1,0 0 17,0 0 15,0 0 124,1 0-155,-1 0 15,0 0 1,0 0 14,0 0-30,1 0 31,48 0 47,1 0-79,25 0 1,-25-24-16,-1 24 16,1 0-1,0 0 16,0 0-15,0 0 31,-1 0-16,-24-25 0,0 0 63,-24 25-78,-26 0-16,0 0 15,-24 0 1,24 0 0,1 0-1,24 0-15,0 0 16,0 0 15,1 0-15,-1 0-1,0 0 17,0 0-32,0 0 31,1 0-15,-1 0-1,0 0-15,0 0 16,-24 0 15,24 0-15,-25 0-1,25 25 1,1-25 0,-1 0-1,0 0 1,0 0-1,0 0 1,0 0 0</inkml:trace>
  <inkml:trace contextRef="#ctx0" brushRef="#br1" timeOffset="61396.687">17959 9128 0,'-25'0'15,"50"0"173,-1-25-173,1 25-15,-25-24 16,50 24 0,-25 0-1,-25-25 16,24 25-15,-48 0 93,-1 0-93,-25 0-16,25 0 16,1 0 15,48 0 110,1 0-126,0-25 1,0 25-1,24 0 1,-49-25-16,25 25 16,0 0 15,-75 0 63,26 0-79,-1 0 1,0 0 15,75 0 63,-26 0-63,1 0 0,0 0-31,0 0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6-08-22T01:25:17.94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11782 7962 0,'-49'0'172,"24"0"-157,0 0 1,0 0 0,0 0-1,1 0 32,-26 0-16,25 0-15,-24 0 0,24 0-1,0 0 32,0 0 0,0 0-47,1 0 31,-1 0 0,0 0-31,0 0 32,-24 0 46,49 25-63,-25-25 1,0 0 15,0 0 1,0 0 46,0 25 172,-24-25-250,-1 0 15,25 0 1,1 0 0,-26 0-1,25 0-15,0 0 16,1 0-1,-26 0 1,25 0 0,-24 0-1,24 0 32,0 0 0,0 0-47,0 0 16,1 0 15,-1 0-15,0 0-1,0 0 16,0 0 1,1 0-1,-1 0-15,0 0 30,0 0-14,0 0-17,1 0 17,-1 0-1,-25 0-16,25 0 17,-24 0-17,24 0 1,0 0 0,0 0-1,1 0 1,-1 0 31,0 0-16,0 0-15,0 0 15,0 0 0,1 0 0,-1 0-31,0 0 32,0 0-1,0 0 16,1 0 0,-1 0-16,0 0 16,0 0 0,0 0-32,1 0 16,-1 0 1,-25 0-17,25 0 17,1 0-17,-1 0 32,0 0-31,0 0 31,0-25-16,1 25 31,-1 0 16,0 0-62,0 0 187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6-08-22T01:25:46.320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24829 17661 0,'25'0'125,"0"0"-110,25 0-15,-25 0 16,49 0 0,-24 0-1,24 0 1,-24 0-16,-26 0 16,26 0-1,0 0 1,-26 0-1,26 0 1,-25 0 15,0 0-15,24 0 0,-24 0 15,0 0-31,0 0 15,-1 0 1,26 0 15,0 0-15,-26 0 0,1 0-1,0 0 1,0 0-16,24 0 15,-24 0 1,0 0 0,25 0-16,-1 0 15,-24 0 1,25 0 0,-25 0-1,24 0-15,-24 0 16,0 0-1,0 0 1,-1 0 0,1 0-16,25 0 15,-25 0 1,-1 0 203,26 0-219,0 0 15,24 0 1,0 0 0,50-25-16,-49 25 15,24-25 1,-25 25-1,1-24 1,-25 24-16,24 0 16,0 0-1,1 0 1,-1 0 0,-24 0-16,-25 0 15,24-25 1,1 25-1,-1 0-15,1 0 16,-25 0 0,24 0-1,-24 0 1,25 0 0,-25 0-16,-1 0 15,26 0 1,-25 0-1,0 0-15,-1 0 16,26 0 0,-25 0-1,0 0 1,0-25-16,-1 25 16,1 0-1,0 0 1,0 0-1,0 0-15,-1-25 16,1 25 0,0 0-1,0 0 1,24 0-16,1-25 16,-25 25-1,0 0 1,24 0-16,-24 0 15,0 0 1,0 0 0,-1 0-1,1-25-15,25 25 16,-25 0 0,-1 0-1,26 0 1,0 0-16,-1 0 15,1 0 1,-25 0 0,-1-24-1,26 24-15,-25-25 16,0 25 0,-25-25-1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6-08-22T01:25:48.880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24780 17810 0,'25'25'109,"49"-25"-93,-24 0 0,24 0-1,50 0 1,0 0-16,-25-25 15,-24 0 1,-1 25 0,1 0-1,-1 0-15,-24 0 16,24 0 0,-24 0-1,-1 0 1,26 0-16,-1 0 15,-24 0 1,-25 0 0,24 0-16,-24 0 15,25 0 1,-1 0 0,-24 0-1,0 0-15,24 0 16,1 0-1,-25 0 1,24 0 0,1 0-16,0 0 15,-1 0 1,-24 0 0,25 25-1,-1-25-15,26 0 16,-26 0-1,1 0 1,-25 0-16,24 0 16,1 0-1,0 0 1,-1 0 0,-24 0-16,0 0 15,24 0 1,1 0-1,-25 0 1,0 0-16,24 0 16,1 0-1,-1 25 1,-24-25 0,50 24-16,-26-24 15,1 25 1,24-25-1,-24 25 1,24 0-16,-24-25 16,-1 0-1,1 0 1,49 0 281,-24 0-282,24 0 1,-25 0 0,1 0-1,-1 0 1,-24 0-16,-1 0 16,-24 0-1,25 0 1,-1 0-16,-24 0 31,25 0-15,-25 0-1,-1 0-15,51 0 16,-50 0 0,-1-25-1,1 25 1,25 0-16,-25 0 15,0 0 1,24 0 0,1 0-16,-1 0 15,-24 0 1,25 0 0,-1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6-08-22T01:25:51.034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24532 18033 0,'49'0'94,"1"0"-78,0 0-1,-1 0-15,1 0 16,-1 0 0,26 0-1,-25 0 1,24 0-16,0 0 15,1 0 1,-26 0 0,26 0-1,-1 0-15,1 0 16,-1-25 0,0 25-1,1-25-15,-26 25 16,1 0-1,0 0 1,-1 0 0,1 0-16,0 0 15,-1 0 1,1 0 0,-1 0-1,1 0-15,24 0 16,1 0-1,-1 0 1,25 0 0,50-24-16,-25 24 15,25 0 1,-50 0 0,-49 0-16,49 0 250,-24 0-235,24-25 1,25 0-1,-25 25-15,0-25 16,0 25 0,1 0-1,-26 0 1,0 0-16,-24 0 16,0 0-1,24 0 1,-49 0-1,49 0-15,-24 0 16,0 0 0,24 0-1,-24 0 1,-1 0-16,26 0 16,-1 0-1,-24 0 1,-1 0-1,1 0-15,24 0 16,1 0 0,-1 0-1,1 0 1,-26 25-16,1-25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6-08-22T01:25:54.375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24631 18231 0,'50'0'140,"-1"0"-124,-24 0 0,25 0-16,24 0 15,-24 0 1,24 0 0,1 0-1,49 0-15,0-24 16,49-1-1,1 25 1,-50-25 0,25 25-16,-25-25 15,25 25 1,-50 0 0,25 0-16,0 0 15,-25 0 1,-25-25-1,1 25 1,-26 0 0,-24 0-16,74 0 234,-24 0-234,24 0 16,-24 0-1,49 0 1,24 0-16,-24 0 16,-24 0-1,-1 0 1,0 0-1,25 0-15,-25 0 16,1 0 0,-26 0-1,0 0 1,1 0-16,-1 0 16,-24 0-1,-1 0 1,26 0-1,-26 0-15,1 0 16,0 0 0,24 0-1,-24 0 1,-1 0-16,1 0 16,0 0-1,-1 0 1,1 0-16,-1 0 15,1-24 1,0 24 0,-1 0-1,26-25-15,-26 0 16,1 25 0,-1-25-1,1 25 1,0 0-16,-1 0 15,1 0 1,24 0 0,-24 0-1,24 0-15,1 0 16,-1 0 0,-24 0-1,-1 0-15,1 0 16,-25 0-1,24 0 267,26 0-267,-1 0 1,1 25 0,24-25-16,-25 25 15,25-25 1,1 25-1,24-25 1,-25 24-16,0 1 16,-49-25-1,24 0 1,-24 0 0,-25 25-16,24-25 15,1 0 1,24 25-1,-49-25 1,0 0-16,0 0 16,24 0-1,-24 0 17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6-08-22T01:25:58.953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24457 17462 0,'25'0'32,"25"0"-17,-25 0 1,-1 0-16,1 0 16,0 0-1,0 0 1,0 0-1,24 0 1,-24 0 15,25 0-31,-26 0 32,26 0-17,-25 0 1,0 0-1,0 0-15,24 0 16,1 0 0,-1 0-1,-24 0-15,0 0 235,49 0-220,1 0-15,-1 0 16,50 0 0,50-24-1,24-1-15,-24 25 16,-25 0-1,24 0 1,-73 0 0,-26 0-16,25 0 15,-24 0 1,-1 0 0,0 0-1,-24 0-15,24 0 16,-24 0-1,-25 0 1,25 0 0,-26 0-16,1-25 15,-25 0 1,50 25 203,49 0-204,0 0 1,0-25 0,50 1-16,0-1 15,-50 25 1,25 0-1,-24 0 1,-1 0-16,-25 0 16,1 0-1,-1 0 1,-24 0-16,-1 0 16,1 0-1,-1 0 1,1 0-1,0 0-15,-1 0 16,26 0 0,-26 0-1,1 0 1,24 0-16,-24 0 16,0 0-1,24 0 1,0 0-1,1 0-15,-26 0 16,-24 0 0,0 0 218,25 0-218,-1 0-1,-24 0-15,25 0 16,24 0 0,-24 0-1,-1 0 1,26 0-16,-26 0 15,1 0 1,-1 0 0,-24 0-16,0 0 15,49 0 1,-49 0 0,0 0-1,0 0-15,25 0 16,-26 0-1,1 0 1,25 0 0,-25 0-16,-1 0 15,1 0 1,25 0 0,-25 0-1,-1 0 1,1 0-1,0 0 1,0 0-16,0 0 16,-1 0-1,26 0 1,-25 0 0,0 0-1,49 0-15,-49 0 16,24 0-1,1 0 1,0 0-16,-1 0 16,26 0-1,-51 0 1,26 0 0,-25 0-16,25 0 281,-1 0-266,1 0-15,24 25 16,1-25 0,24 0-1,-50 0 1,26 0-16,-26 0 16,1 0-1,0 0 1,-1 0-1,-24 0-15,49 0 16,-49 0 0,25 0-1,-25 0-15,24 0 16,-24 0 0,0 0-1,0 0 1,0 0-16,-1 0 15,1 0 1,0 0 0,0 0-1,0 0 1,-1 0 0,1 0-1,0 0 1,-25-25-16,25 25 15,0 0 1,-1 0 0,1-25 31,0 25-32,0 0 1,0 0 15,-1 0-15,26 0 31,-25 0-32,0 0 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E63A2280-2BF5-486C-BEAD-B93695147872}" type="datetimeFigureOut">
              <a:rPr lang="en-US" smtClean="0"/>
              <a:t>8/21/2016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91AFA7DD-F77A-4296-AC9D-8ADCA92A63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33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2280-2BF5-486C-BEAD-B93695147872}" type="datetimeFigureOut">
              <a:rPr lang="en-US" smtClean="0"/>
              <a:t>8/21/2016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A7DD-F77A-4296-AC9D-8ADCA92A63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39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2280-2BF5-486C-BEAD-B93695147872}" type="datetimeFigureOut">
              <a:rPr lang="en-US" smtClean="0"/>
              <a:t>8/21/2016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A7DD-F77A-4296-AC9D-8ADCA92A63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0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2280-2BF5-486C-BEAD-B93695147872}" type="datetimeFigureOut">
              <a:rPr lang="en-US" smtClean="0"/>
              <a:t>8/21/2016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A7DD-F77A-4296-AC9D-8ADCA92A63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93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2280-2BF5-486C-BEAD-B93695147872}" type="datetimeFigureOut">
              <a:rPr lang="en-US" smtClean="0"/>
              <a:t>8/21/2016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A7DD-F77A-4296-AC9D-8ADCA92A63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51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2280-2BF5-486C-BEAD-B93695147872}" type="datetimeFigureOut">
              <a:rPr lang="en-US" smtClean="0"/>
              <a:t>8/21/2016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A7DD-F77A-4296-AC9D-8ADCA92A63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046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2280-2BF5-486C-BEAD-B93695147872}" type="datetimeFigureOut">
              <a:rPr lang="en-US" smtClean="0"/>
              <a:t>8/21/2016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A7DD-F77A-4296-AC9D-8ADCA92A63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44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2280-2BF5-486C-BEAD-B93695147872}" type="datetimeFigureOut">
              <a:rPr lang="en-US" smtClean="0"/>
              <a:t>8/21/2016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A7DD-F77A-4296-AC9D-8ADCA92A63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52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2280-2BF5-486C-BEAD-B93695147872}" type="datetimeFigureOut">
              <a:rPr lang="en-US" smtClean="0"/>
              <a:t>8/21/2016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A7DD-F77A-4296-AC9D-8ADCA92A63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8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2280-2BF5-486C-BEAD-B93695147872}" type="datetimeFigureOut">
              <a:rPr lang="en-US" smtClean="0"/>
              <a:t>8/21/2016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A7DD-F77A-4296-AC9D-8ADCA92A63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85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2280-2BF5-486C-BEAD-B93695147872}" type="datetimeFigureOut">
              <a:rPr lang="en-US" smtClean="0"/>
              <a:t>8/21/2016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A7DD-F77A-4296-AC9D-8ADCA92A63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69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2280-2BF5-486C-BEAD-B93695147872}" type="datetimeFigureOut">
              <a:rPr lang="en-US" smtClean="0"/>
              <a:t>8/21/2016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A7DD-F77A-4296-AC9D-8ADCA92A63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3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2280-2BF5-486C-BEAD-B93695147872}" type="datetimeFigureOut">
              <a:rPr lang="en-US" smtClean="0"/>
              <a:t>8/21/2016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A7DD-F77A-4296-AC9D-8ADCA92A63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62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2280-2BF5-486C-BEAD-B93695147872}" type="datetimeFigureOut">
              <a:rPr lang="en-US" smtClean="0"/>
              <a:t>8/21/2016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A7DD-F77A-4296-AC9D-8ADCA92A63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2280-2BF5-486C-BEAD-B93695147872}" type="datetimeFigureOut">
              <a:rPr lang="en-US" smtClean="0"/>
              <a:t>8/21/2016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A7DD-F77A-4296-AC9D-8ADCA92A63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3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2280-2BF5-486C-BEAD-B93695147872}" type="datetimeFigureOut">
              <a:rPr lang="en-US" smtClean="0"/>
              <a:t>8/21/2016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A7DD-F77A-4296-AC9D-8ADCA92A63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4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2280-2BF5-486C-BEAD-B93695147872}" type="datetimeFigureOut">
              <a:rPr lang="en-US" smtClean="0"/>
              <a:t>8/21/2016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A7DD-F77A-4296-AC9D-8ADCA92A63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65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63A2280-2BF5-486C-BEAD-B93695147872}" type="datetimeFigureOut">
              <a:rPr lang="en-US" smtClean="0"/>
              <a:t>8/21/2016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1AFA7DD-F77A-4296-AC9D-8ADCA92A63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7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nit-5-project.appspot.com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customXml" Target="../ink/ink1.xml"/><Relationship Id="rId12" Type="http://schemas.openxmlformats.org/officeDocument/2006/relationships/diagramLayout" Target="../diagrams/layout2.xml"/><Relationship Id="rId17" Type="http://schemas.openxmlformats.org/officeDocument/2006/relationships/image" Target="../media/image7.emf"/><Relationship Id="rId2" Type="http://schemas.openxmlformats.org/officeDocument/2006/relationships/diagramData" Target="../diagrams/data1.xml"/><Relationship Id="rId16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Data" Target="../diagrams/data2.xml"/><Relationship Id="rId5" Type="http://schemas.openxmlformats.org/officeDocument/2006/relationships/diagramColors" Target="../diagrams/colors1.xml"/><Relationship Id="rId15" Type="http://schemas.microsoft.com/office/2007/relationships/diagramDrawing" Target="../diagrams/drawing2.xml"/><Relationship Id="rId10" Type="http://schemas.openxmlformats.org/officeDocument/2006/relationships/image" Target="../media/image5.emf"/><Relationship Id="rId4" Type="http://schemas.openxmlformats.org/officeDocument/2006/relationships/diagramQuickStyle" Target="../diagrams/quickStyle1.xml"/><Relationship Id="rId9" Type="http://schemas.openxmlformats.org/officeDocument/2006/relationships/customXml" Target="../ink/ink2.xml"/><Relationship Id="rId14" Type="http://schemas.openxmlformats.org/officeDocument/2006/relationships/diagramColors" Target="../diagrams/colors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customXml" Target="../ink/ink9.xml"/><Relationship Id="rId18" Type="http://schemas.openxmlformats.org/officeDocument/2006/relationships/image" Target="../media/image16.emf"/><Relationship Id="rId3" Type="http://schemas.openxmlformats.org/officeDocument/2006/relationships/customXml" Target="../ink/ink4.xml"/><Relationship Id="rId21" Type="http://schemas.openxmlformats.org/officeDocument/2006/relationships/customXml" Target="../ink/ink13.xml"/><Relationship Id="rId7" Type="http://schemas.openxmlformats.org/officeDocument/2006/relationships/customXml" Target="../ink/ink6.xml"/><Relationship Id="rId12" Type="http://schemas.openxmlformats.org/officeDocument/2006/relationships/image" Target="../media/image13.emf"/><Relationship Id="rId17" Type="http://schemas.openxmlformats.org/officeDocument/2006/relationships/customXml" Target="../ink/ink11.xml"/><Relationship Id="rId2" Type="http://schemas.openxmlformats.org/officeDocument/2006/relationships/image" Target="../media/image5.png"/><Relationship Id="rId16" Type="http://schemas.openxmlformats.org/officeDocument/2006/relationships/image" Target="../media/image15.emf"/><Relationship Id="rId20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11" Type="http://schemas.openxmlformats.org/officeDocument/2006/relationships/customXml" Target="../ink/ink8.xml"/><Relationship Id="rId24" Type="http://schemas.openxmlformats.org/officeDocument/2006/relationships/image" Target="../media/image19.emf"/><Relationship Id="rId5" Type="http://schemas.openxmlformats.org/officeDocument/2006/relationships/customXml" Target="../ink/ink5.xml"/><Relationship Id="rId15" Type="http://schemas.openxmlformats.org/officeDocument/2006/relationships/customXml" Target="../ink/ink10.xml"/><Relationship Id="rId23" Type="http://schemas.openxmlformats.org/officeDocument/2006/relationships/customXml" Target="../ink/ink14.xml"/><Relationship Id="rId10" Type="http://schemas.openxmlformats.org/officeDocument/2006/relationships/image" Target="../media/image12.emf"/><Relationship Id="rId19" Type="http://schemas.openxmlformats.org/officeDocument/2006/relationships/customXml" Target="../ink/ink12.xml"/><Relationship Id="rId4" Type="http://schemas.openxmlformats.org/officeDocument/2006/relationships/image" Target="../media/image9.emf"/><Relationship Id="rId9" Type="http://schemas.openxmlformats.org/officeDocument/2006/relationships/customXml" Target="../ink/ink7.xml"/><Relationship Id="rId14" Type="http://schemas.openxmlformats.org/officeDocument/2006/relationships/image" Target="../media/image14.emf"/><Relationship Id="rId22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Nimbus 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27172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L'Oréal Likourgos</a:t>
            </a:r>
          </a:p>
          <a:p>
            <a:r>
              <a:rPr lang="en-US" dirty="0" smtClean="0"/>
              <a:t>IS640: Cloud Computing and virtualization</a:t>
            </a:r>
          </a:p>
          <a:p>
            <a:r>
              <a:rPr lang="en-US" dirty="0" smtClean="0"/>
              <a:t>Dr. Charles lively</a:t>
            </a:r>
          </a:p>
          <a:p>
            <a:r>
              <a:rPr lang="en-US" dirty="0" smtClean="0"/>
              <a:t>“python Dropbox software”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0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5"/>
          <p:cNvSpPr txBox="1">
            <a:spLocks/>
          </p:cNvSpPr>
          <p:nvPr/>
        </p:nvSpPr>
        <p:spPr>
          <a:xfrm>
            <a:off x="297009" y="478302"/>
            <a:ext cx="10515600" cy="8662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Develop code in Google App Engine Launcher w Python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1168" b="11168"/>
          <a:stretch/>
        </p:blipFill>
        <p:spPr>
          <a:xfrm>
            <a:off x="297010" y="1344576"/>
            <a:ext cx="11547988" cy="504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2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297009" y="548641"/>
            <a:ext cx="10515600" cy="86627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2"/>
                </a:solidFill>
              </a:rPr>
              <a:t>Coded Instructions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0873" b="10873"/>
          <a:stretch/>
        </p:blipFill>
        <p:spPr>
          <a:xfrm>
            <a:off x="297009" y="1276643"/>
            <a:ext cx="11590191" cy="558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7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782052" y="590844"/>
            <a:ext cx="10515600" cy="86627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2"/>
                </a:solidFill>
              </a:rPr>
              <a:t>Coded Instructions 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27" t="7811" r="1027" b="7811"/>
          <a:stretch/>
        </p:blipFill>
        <p:spPr>
          <a:xfrm>
            <a:off x="196948" y="1457118"/>
            <a:ext cx="11732455" cy="540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311077" y="196948"/>
            <a:ext cx="10515600" cy="8662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2"/>
                </a:solidFill>
              </a:rPr>
              <a:t>Deploy Code to Cloud Shell/App Engine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317" y="3891784"/>
            <a:ext cx="2189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 successfully deployed app will load this page with a test file.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8170" b="8170"/>
          <a:stretch/>
        </p:blipFill>
        <p:spPr>
          <a:xfrm>
            <a:off x="128197" y="1273630"/>
            <a:ext cx="11773071" cy="558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1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/>
          <p:cNvSpPr txBox="1">
            <a:spLocks/>
          </p:cNvSpPr>
          <p:nvPr/>
        </p:nvSpPr>
        <p:spPr>
          <a:xfrm>
            <a:off x="198535" y="309490"/>
            <a:ext cx="10515600" cy="8662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2"/>
                </a:solidFill>
              </a:rPr>
              <a:t>Screen 1 of Deployed Application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35" t="4307" r="335" b="4307"/>
          <a:stretch/>
        </p:blipFill>
        <p:spPr>
          <a:xfrm>
            <a:off x="198535" y="1175764"/>
            <a:ext cx="11716799" cy="56822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66424" y="2166425"/>
            <a:ext cx="440318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Once the app is deployed, you SHOULD be able to access the app via the site and click on the hyperlink to upload files</a:t>
            </a:r>
            <a:endParaRPr lang="en-US" sz="25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15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69" y="441483"/>
            <a:ext cx="10971397" cy="1246640"/>
          </a:xfrm>
        </p:spPr>
        <p:txBody>
          <a:bodyPr/>
          <a:lstStyle/>
          <a:p>
            <a:r>
              <a:rPr lang="en-US" sz="4700" dirty="0"/>
              <a:t>Screen 1 of Deployed Application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731" b="3731"/>
          <a:stretch/>
        </p:blipFill>
        <p:spPr>
          <a:xfrm>
            <a:off x="267285" y="1188623"/>
            <a:ext cx="11591779" cy="56693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18449" y="3685735"/>
            <a:ext cx="635859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If the site launches successfully, the user will be able to upload any files they’d like to store</a:t>
            </a:r>
            <a:endParaRPr lang="en-US" sz="25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0468" y="5267459"/>
            <a:ext cx="602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linkClick r:id="rId3"/>
              </a:rPr>
              <a:t>https://unit-5-project.appspot.com</a:t>
            </a:r>
            <a:r>
              <a:rPr lang="en-US" sz="2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endParaRPr lang="en-US" sz="2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16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Code modified from original source by: Arjun Sreedharan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6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Nimbus Store allows users to link to a Drobox account to store their files.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8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620566" y="1"/>
            <a:ext cx="10515600" cy="866274"/>
          </a:xfrm>
        </p:spPr>
        <p:txBody>
          <a:bodyPr/>
          <a:lstStyle/>
          <a:p>
            <a:pPr algn="ctr"/>
            <a:r>
              <a:rPr lang="en-US" dirty="0" smtClean="0"/>
              <a:t>Required Steps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15240" y="979300"/>
            <a:ext cx="11020926" cy="51628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7744" tIns="133308" rIns="0" bIns="1333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</a:t>
            </a:r>
            <a:r>
              <a:rPr lang="en-US" altLang="en-US" sz="2000" dirty="0" smtClean="0">
                <a:solidFill>
                  <a:srgbClr val="222222"/>
                </a:solidFill>
                <a:cs typeface="Arial" panose="020B0604020202020204" pitchFamily="34" charset="0"/>
              </a:rPr>
              <a:t>Drobox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account.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folder inside your “Public” directory.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test file inside that folder.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Google App Engine account.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rgbClr val="222222"/>
                </a:solidFill>
                <a:cs typeface="Arial" panose="020B0604020202020204" pitchFamily="34" charset="0"/>
              </a:rPr>
              <a:t>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egister a unique app-id.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 will run at &lt;app-id&gt;.appspot.com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 code in Google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App Engine Launcher with Python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Deploy it to App Engine.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08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48701" y="450167"/>
            <a:ext cx="10515600" cy="866274"/>
          </a:xfrm>
        </p:spPr>
        <p:txBody>
          <a:bodyPr/>
          <a:lstStyle/>
          <a:p>
            <a:pPr algn="ctr"/>
            <a:r>
              <a:rPr lang="en-US" dirty="0" smtClean="0"/>
              <a:t>Dropbox Account Setup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254" t="9999" r="6067" b="17000"/>
          <a:stretch/>
        </p:blipFill>
        <p:spPr>
          <a:xfrm>
            <a:off x="295422" y="1316441"/>
            <a:ext cx="11591778" cy="513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1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620566" y="478302"/>
            <a:ext cx="10515600" cy="866274"/>
          </a:xfrm>
        </p:spPr>
        <p:txBody>
          <a:bodyPr/>
          <a:lstStyle/>
          <a:p>
            <a:pPr algn="ctr"/>
            <a:r>
              <a:rPr lang="en-US" dirty="0" smtClean="0"/>
              <a:t>“Public” folder in Dropbox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08049067"/>
              </p:ext>
            </p:extLst>
          </p:nvPr>
        </p:nvGraphicFramePr>
        <p:xfrm>
          <a:off x="193631" y="1104311"/>
          <a:ext cx="5922498" cy="5521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/>
          <p:cNvSpPr/>
          <p:nvPr/>
        </p:nvSpPr>
        <p:spPr>
          <a:xfrm>
            <a:off x="4571732" y="2012789"/>
            <a:ext cx="1025275" cy="814818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/>
              <p14:cNvContentPartPr/>
              <p14:nvPr/>
            </p14:nvContentPartPr>
            <p14:xfrm>
              <a:off x="483309" y="3257944"/>
              <a:ext cx="955800" cy="7596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949" y="3248584"/>
                <a:ext cx="974520" cy="77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/>
              <p14:cNvContentPartPr/>
              <p14:nvPr/>
            </p14:nvContentPartPr>
            <p14:xfrm>
              <a:off x="502084" y="3243876"/>
              <a:ext cx="1250280" cy="7862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2724" y="3234516"/>
                <a:ext cx="1269000" cy="8049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203147923"/>
              </p:ext>
            </p:extLst>
          </p:nvPr>
        </p:nvGraphicFramePr>
        <p:xfrm>
          <a:off x="6130465" y="1224443"/>
          <a:ext cx="5842371" cy="5281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/>
              <p14:cNvContentPartPr/>
              <p14:nvPr/>
            </p14:nvContentPartPr>
            <p14:xfrm>
              <a:off x="6438240" y="3232440"/>
              <a:ext cx="1072080" cy="11167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28880" y="3223080"/>
                <a:ext cx="1090800" cy="113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573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620566" y="436099"/>
            <a:ext cx="10515600" cy="866274"/>
          </a:xfrm>
        </p:spPr>
        <p:txBody>
          <a:bodyPr/>
          <a:lstStyle/>
          <a:p>
            <a:pPr algn="ctr"/>
            <a:r>
              <a:rPr lang="en-US" dirty="0" smtClean="0"/>
              <a:t>Test File in Public Folder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674" t="6144" r="2674" b="6144"/>
          <a:stretch/>
        </p:blipFill>
        <p:spPr>
          <a:xfrm>
            <a:off x="365324" y="1119493"/>
            <a:ext cx="11424578" cy="573850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033848" y="1718481"/>
            <a:ext cx="703384" cy="6932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49772" y="1718481"/>
            <a:ext cx="2700997" cy="12464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Click on “Upload Files” icon</a:t>
            </a:r>
            <a:endParaRPr lang="en-US" sz="25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3375360" y="2866320"/>
              <a:ext cx="866520" cy="183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59520" y="2802960"/>
                <a:ext cx="89820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8938440" y="6259680"/>
              <a:ext cx="1545480" cy="986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22600" y="6196320"/>
                <a:ext cx="15771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/>
              <p14:cNvContentPartPr/>
              <p14:nvPr/>
            </p14:nvContentPartPr>
            <p14:xfrm>
              <a:off x="8920800" y="6402600"/>
              <a:ext cx="1670040" cy="540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04960" y="6339240"/>
                <a:ext cx="170172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/>
              <p14:cNvContentPartPr/>
              <p14:nvPr/>
            </p14:nvContentPartPr>
            <p14:xfrm>
              <a:off x="8831520" y="6438240"/>
              <a:ext cx="1697040" cy="5400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15680" y="6374880"/>
                <a:ext cx="172872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/>
              <p14:cNvContentPartPr/>
              <p14:nvPr/>
            </p14:nvContentPartPr>
            <p14:xfrm>
              <a:off x="8867160" y="6482880"/>
              <a:ext cx="2607840" cy="8064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51320" y="6419520"/>
                <a:ext cx="263952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/>
              <p14:cNvContentPartPr/>
              <p14:nvPr/>
            </p14:nvContentPartPr>
            <p14:xfrm>
              <a:off x="8804520" y="6215040"/>
              <a:ext cx="3009960" cy="7164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788680" y="6151680"/>
                <a:ext cx="304164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/>
              <p14:cNvContentPartPr/>
              <p14:nvPr/>
            </p14:nvContentPartPr>
            <p14:xfrm>
              <a:off x="8813520" y="6599160"/>
              <a:ext cx="3143520" cy="1072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797680" y="6535440"/>
                <a:ext cx="31755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Ink 14"/>
              <p14:cNvContentPartPr/>
              <p14:nvPr/>
            </p14:nvContentPartPr>
            <p14:xfrm>
              <a:off x="11090520" y="6491880"/>
              <a:ext cx="795240" cy="183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074680" y="6428520"/>
                <a:ext cx="82692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Ink 15"/>
              <p14:cNvContentPartPr/>
              <p14:nvPr/>
            </p14:nvContentPartPr>
            <p14:xfrm>
              <a:off x="11733480" y="6375960"/>
              <a:ext cx="116640" cy="270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717640" y="6312240"/>
                <a:ext cx="14832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Ink 16"/>
              <p14:cNvContentPartPr/>
              <p14:nvPr/>
            </p14:nvContentPartPr>
            <p14:xfrm>
              <a:off x="8742240" y="6438240"/>
              <a:ext cx="143280" cy="93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726400" y="6374880"/>
                <a:ext cx="17496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/>
              <p14:cNvContentPartPr/>
              <p14:nvPr/>
            </p14:nvContentPartPr>
            <p14:xfrm>
              <a:off x="8786880" y="6357960"/>
              <a:ext cx="125280" cy="183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771040" y="6294600"/>
                <a:ext cx="156960" cy="14508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/>
          <p:cNvSpPr txBox="1"/>
          <p:nvPr/>
        </p:nvSpPr>
        <p:spPr>
          <a:xfrm>
            <a:off x="3137095" y="3137095"/>
            <a:ext cx="1828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Test file example</a:t>
            </a:r>
            <a:endParaRPr lang="en-US" sz="23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49772" y="5738788"/>
            <a:ext cx="405616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Confirmation file was added</a:t>
            </a:r>
            <a:endParaRPr lang="en-US" sz="23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3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620566" y="647115"/>
            <a:ext cx="10515600" cy="866274"/>
          </a:xfrm>
        </p:spPr>
        <p:txBody>
          <a:bodyPr/>
          <a:lstStyle/>
          <a:p>
            <a:pPr algn="ctr"/>
            <a:r>
              <a:rPr lang="en-US" dirty="0" smtClean="0"/>
              <a:t>Creating Google App Engine Account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947" t="6672" r="947" b="6672"/>
          <a:stretch/>
        </p:blipFill>
        <p:spPr>
          <a:xfrm>
            <a:off x="239151" y="1419746"/>
            <a:ext cx="11662117" cy="522966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9391404" y="1640897"/>
            <a:ext cx="1623600" cy="12902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90782" y="3038622"/>
            <a:ext cx="2757267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Click on this link to create an account</a:t>
            </a:r>
            <a:endParaRPr lang="en-US" sz="23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05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620566" y="590844"/>
            <a:ext cx="10515600" cy="866274"/>
          </a:xfrm>
        </p:spPr>
        <p:txBody>
          <a:bodyPr/>
          <a:lstStyle/>
          <a:p>
            <a:pPr algn="ctr"/>
            <a:r>
              <a:rPr lang="en-US" dirty="0" smtClean="0"/>
              <a:t>Register Unique App-ID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81" t="10577" r="781" b="10577"/>
          <a:stretch/>
        </p:blipFill>
        <p:spPr>
          <a:xfrm>
            <a:off x="253218" y="1328285"/>
            <a:ext cx="11521440" cy="533517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027336" y="1311659"/>
            <a:ext cx="2502462" cy="18210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29798" y="2022897"/>
            <a:ext cx="27009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Create a new project to register a unique app id</a:t>
            </a:r>
            <a:endParaRPr lang="en-US" sz="25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75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5"/>
          <p:cNvSpPr txBox="1">
            <a:spLocks/>
          </p:cNvSpPr>
          <p:nvPr/>
        </p:nvSpPr>
        <p:spPr>
          <a:xfrm>
            <a:off x="252663" y="421108"/>
            <a:ext cx="10515600" cy="8662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2"/>
                </a:solidFill>
              </a:rPr>
              <a:t>Develop code in Google App Engine Launcher w Python 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1100" b="11100"/>
          <a:stretch/>
        </p:blipFill>
        <p:spPr>
          <a:xfrm>
            <a:off x="252663" y="1207583"/>
            <a:ext cx="11592334" cy="519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1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6310</TotalTime>
  <Words>235</Words>
  <Application>Microsoft Office PowerPoint</Application>
  <PresentationFormat>Widescreen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 Boardroom</vt:lpstr>
      <vt:lpstr>Nimbus Store</vt:lpstr>
      <vt:lpstr>Mission</vt:lpstr>
      <vt:lpstr>Required Steps</vt:lpstr>
      <vt:lpstr>Dropbox Account Setup</vt:lpstr>
      <vt:lpstr>“Public” folder in Dropbox</vt:lpstr>
      <vt:lpstr>Test File in Public Folder</vt:lpstr>
      <vt:lpstr>Creating Google App Engine Account</vt:lpstr>
      <vt:lpstr>Register Unique App-ID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Screen 1 of Deployed Application </vt:lpstr>
      <vt:lpstr>Reference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Eunice</dc:creator>
  <cp:lastModifiedBy>Krystal Parker</cp:lastModifiedBy>
  <cp:revision>40</cp:revision>
  <dcterms:created xsi:type="dcterms:W3CDTF">2016-08-16T22:43:36Z</dcterms:created>
  <dcterms:modified xsi:type="dcterms:W3CDTF">2016-08-22T02:47:30Z</dcterms:modified>
</cp:coreProperties>
</file>