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61" r:id="rId3"/>
    <p:sldId id="262" r:id="rId4"/>
    <p:sldId id="263" r:id="rId5"/>
    <p:sldId id="266" r:id="rId6"/>
    <p:sldId id="258" r:id="rId7"/>
    <p:sldId id="259" r:id="rId8"/>
    <p:sldId id="260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77" autoAdjust="0"/>
    <p:restoredTop sz="94660"/>
  </p:normalViewPr>
  <p:slideViewPr>
    <p:cSldViewPr snapToGrid="0">
      <p:cViewPr varScale="1">
        <p:scale>
          <a:sx n="88" d="100"/>
          <a:sy n="88" d="100"/>
        </p:scale>
        <p:origin x="9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7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68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4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61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44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63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6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7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91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1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97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03B3A-4196-4C55-BC0E-5F6D681D0EF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A110F-5130-412E-830E-7B556EB662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5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317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 Э. БАУМАНА (НАЦИОНАЛЬНЫЙ ИССЛЕДОВАТЕЛЬСКИЙ УНИВЕРСИТЕТ)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38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«Конструктор композиции многогранных примитивов»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797" y="4473820"/>
            <a:ext cx="346819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Сальников М. А.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ИУ7-54Б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Майков К. А.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0966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исследований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7" y="1459359"/>
            <a:ext cx="5427225" cy="33738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453" y="1459359"/>
            <a:ext cx="6095642" cy="3373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3947" y="4833257"/>
            <a:ext cx="528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 визуализации сцены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количества полигонов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9222" y="4833257"/>
            <a:ext cx="528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времени визуализации сцены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 количества примитивов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842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234" y="636431"/>
            <a:ext cx="11817531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было разработана программа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композиции трехмерных многогранных примитивов в соответствии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задачами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поставленными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техническим заданием.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разработки были решены все обозначенные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сцены, что позволило создать четкое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 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визуализируемых элементах;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известные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компьютерной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 реалистичных моделей и трехмерной сцены, что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обеспечило выбор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эффективных решений;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 подходящие алгоритмы для достижения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цели, что способствовало созданию качественной визуализации;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и графический интерфейс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 что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обеспечило удобство взаимодействия пользователя с программой;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 программного обеспечения, что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позволило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 использовать доступные ресурсы и технологии;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выбранные алгоритмы и структуры данных;</a:t>
            </a:r>
          </a:p>
          <a:p>
            <a:pPr marL="457200" indent="-457200" algn="just">
              <a:lnSpc>
                <a:spcPct val="125000"/>
              </a:lnSpc>
              <a:buFont typeface="+mj-lt"/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быстродействия разработанного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1489680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21577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28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022" y="879567"/>
            <a:ext cx="9657806" cy="5057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визуализации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трехмерных многогранных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примитивов с учётом 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геометрических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оптических параметров, задаваемых пользователем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описать объекты сцены;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проанализировать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компьютерной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для генерации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реалистичных моделей и трехмерной сцены;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выбрать наиболее подходящие алгоритмы для достижения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спроектировать архитектуру и графический интерфейс приложения;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выбрать средства реализации программного обеспечения;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реализовать выбранные алгоритмы и структуры данных;</a:t>
            </a:r>
          </a:p>
          <a:p>
            <a:pPr lvl="1"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провести исследование быстродействия разработанного приложения.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4603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" y="16376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анализа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14" y="915799"/>
            <a:ext cx="2963055" cy="18273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74096" y="2645600"/>
            <a:ext cx="2987034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Поверхностная модель, заданная полигональной сеткой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516" y="3736187"/>
            <a:ext cx="4996968" cy="20065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803451" y="5742782"/>
            <a:ext cx="4585097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Модифицированный алгоритм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 с учетом теней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915799"/>
            <a:ext cx="1827373" cy="182737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44969" y="2799488"/>
            <a:ext cx="2987034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освещения </a:t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закраска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Фонга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47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сцены. Режимы визуализации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672369"/>
            <a:ext cx="5528014" cy="55987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672369"/>
            <a:ext cx="5077238" cy="5499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3514" y="6255685"/>
            <a:ext cx="5564778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визуализации сцены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51854" y="6101797"/>
            <a:ext cx="6409369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визуализации сцены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«теневом» режиме при инициализированной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сцене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428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изображения от лица камеры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3" y="1793965"/>
            <a:ext cx="5541917" cy="30969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516" y="1516821"/>
            <a:ext cx="5861396" cy="36512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8880" y="5277394"/>
            <a:ext cx="569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Последовательный перевод модели из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одного пространства в другое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4788" y="5277394"/>
            <a:ext cx="5695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получения изображения модели на экране от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лица камеры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8723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16" y="748938"/>
            <a:ext cx="6413268" cy="49086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831" y="748937"/>
            <a:ext cx="4762707" cy="49025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773783"/>
            <a:ext cx="6810103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Z-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буфера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13612" y="5619895"/>
            <a:ext cx="4463143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получения множества точек полигона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459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89" y="636431"/>
            <a:ext cx="5749021" cy="60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29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124" y="770439"/>
            <a:ext cx="7302137" cy="52515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20983" y="6155984"/>
            <a:ext cx="7350034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представления камеры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075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1321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программы. Пример работы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11" y="913550"/>
            <a:ext cx="3764675" cy="270704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611" y="3897709"/>
            <a:ext cx="3764675" cy="26926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9" y="913550"/>
            <a:ext cx="7330484" cy="427133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59" y="5276065"/>
            <a:ext cx="7330484" cy="133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55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1555</TotalTime>
  <Words>357</Words>
  <Application>Microsoft Office PowerPoint</Application>
  <PresentationFormat>Широкоэкранный</PresentationFormat>
  <Paragraphs>46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Kori Tamashi</dc:creator>
  <cp:lastModifiedBy>Kori Tamashi</cp:lastModifiedBy>
  <cp:revision>29</cp:revision>
  <dcterms:created xsi:type="dcterms:W3CDTF">2024-12-09T17:51:47Z</dcterms:created>
  <dcterms:modified xsi:type="dcterms:W3CDTF">2024-12-10T19:47:45Z</dcterms:modified>
</cp:coreProperties>
</file>