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1" r:id="rId3"/>
    <p:sldId id="262" r:id="rId4"/>
    <p:sldId id="263" r:id="rId5"/>
    <p:sldId id="266" r:id="rId6"/>
    <p:sldId id="258" r:id="rId7"/>
    <p:sldId id="259" r:id="rId8"/>
    <p:sldId id="260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4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4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3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1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9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17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 (НАЦИОНАЛЬНЫЙ ИССЛЕДОВАТЕЛЬСКИЙ УНИВЕРСИТЕТ)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38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«Конструктор композиции многогранных примитивов»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7" y="4473820"/>
            <a:ext cx="34681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Сальников М. А.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ИУ7-54Б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Майков К. 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9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исследований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7" y="1459359"/>
            <a:ext cx="5427225" cy="3373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53" y="1459359"/>
            <a:ext cx="6095642" cy="3373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947" y="4833257"/>
            <a:ext cx="52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визуализации сцены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полигонов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9222" y="4833257"/>
            <a:ext cx="52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визуализации сцены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примитивов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4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исследований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4" y="792989"/>
            <a:ext cx="7211431" cy="440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6446" y="5277394"/>
            <a:ext cx="700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визуализации сцены от геометрических параметров примитива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234" y="636431"/>
            <a:ext cx="1181753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было разработана программа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композиции трехмерных многогранных примитивов в соответствии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задачами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поставленными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техническим заданием.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разработки были решены все обозначенные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сцены, что позволило создать четкое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визуализируемых элементах;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известные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компьютерной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реалистичных моделей и трехмерной сцены,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обеспечило выбор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эффективных решений;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подходящие алгоритмы для достижения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что способствовало созданию качественной визуализации;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графический интерфейс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что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обеспечило удобство взаимодействия пользователя с программой;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 программного обеспечения,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 использовать доступные ресурсы и технологии;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 алгоритмы и структуры данных;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быстродействия разработанного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48968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022" y="879567"/>
            <a:ext cx="9657806" cy="505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визуализации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трехмерных многогранных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примитивов с учётом 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оптических параметров, задаваемых пользователем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описать объекты сцены;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проанализировать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компьютерной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для генерации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реалистичных моделей и трехмерной сцены;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выбрать наиболее подходящие алгоритмы для достижения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спроектировать архитектуру и графический интерфейс приложения;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выбрать средства реализации программного обеспечения;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реализовать выбранные алгоритмы и структуры данных;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провести исследование быстродействия разработанного приложения.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6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637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14" y="915799"/>
            <a:ext cx="2963055" cy="1827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4096" y="2645600"/>
            <a:ext cx="298703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модель, заданная полигональной сеткой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16" y="3736187"/>
            <a:ext cx="4996968" cy="2006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3451" y="5742782"/>
            <a:ext cx="458509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 с учетом теней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15799"/>
            <a:ext cx="1827373" cy="18273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44969" y="2799488"/>
            <a:ext cx="2987034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освещения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закраска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4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сцены. Режимы визуализации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672369"/>
            <a:ext cx="5528014" cy="55987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672369"/>
            <a:ext cx="5077238" cy="549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514" y="6255685"/>
            <a:ext cx="556477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визуализации сцены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1854" y="6101797"/>
            <a:ext cx="6409369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сцены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«теневом» режиме при инициализированной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8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изображения камерой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3" y="1793965"/>
            <a:ext cx="5541917" cy="30969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16" y="1516821"/>
            <a:ext cx="5861396" cy="3651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8880" y="5277394"/>
            <a:ext cx="569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перевод модели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 пространства в другое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88" y="5277394"/>
            <a:ext cx="569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изображения 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72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748938"/>
            <a:ext cx="6413268" cy="49086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1" y="748937"/>
            <a:ext cx="4762707" cy="4902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773783"/>
            <a:ext cx="681010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3612" y="5619895"/>
            <a:ext cx="4463143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получения множества точек полигона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59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89" y="636431"/>
            <a:ext cx="5749021" cy="6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4" y="770439"/>
            <a:ext cx="7302137" cy="5251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0983" y="6155984"/>
            <a:ext cx="735003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представления камеры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программы. Пример работы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11" y="913550"/>
            <a:ext cx="3764675" cy="27070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11" y="3897709"/>
            <a:ext cx="3764675" cy="26926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" y="913550"/>
            <a:ext cx="7330484" cy="42713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" y="5276065"/>
            <a:ext cx="7330484" cy="1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5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4079</TotalTime>
  <Words>358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Kori Tamashi</dc:creator>
  <cp:lastModifiedBy>Kori Tamashi</cp:lastModifiedBy>
  <cp:revision>33</cp:revision>
  <dcterms:created xsi:type="dcterms:W3CDTF">2024-12-09T17:51:47Z</dcterms:created>
  <dcterms:modified xsi:type="dcterms:W3CDTF">2024-12-12T13:51:16Z</dcterms:modified>
</cp:coreProperties>
</file>