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h Dhake" userId="80cf17764d458103" providerId="LiveId" clId="{C582FF4C-1774-47D4-B569-44B48526A25A}"/>
    <pc:docChg chg="modSld">
      <pc:chgData name="Shreyash Dhake" userId="80cf17764d458103" providerId="LiveId" clId="{C582FF4C-1774-47D4-B569-44B48526A25A}" dt="2022-01-23T18:26:48.843" v="4" actId="403"/>
      <pc:docMkLst>
        <pc:docMk/>
      </pc:docMkLst>
      <pc:sldChg chg="modSp mod">
        <pc:chgData name="Shreyash Dhake" userId="80cf17764d458103" providerId="LiveId" clId="{C582FF4C-1774-47D4-B569-44B48526A25A}" dt="2022-01-23T18:26:48.843" v="4" actId="403"/>
        <pc:sldMkLst>
          <pc:docMk/>
          <pc:sldMk cId="3992738557" sldId="256"/>
        </pc:sldMkLst>
        <pc:spChg chg="mod">
          <ac:chgData name="Shreyash Dhake" userId="80cf17764d458103" providerId="LiveId" clId="{C582FF4C-1774-47D4-B569-44B48526A25A}" dt="2022-01-23T18:26:48.843" v="4" actId="403"/>
          <ac:spMkLst>
            <pc:docMk/>
            <pc:sldMk cId="3992738557" sldId="256"/>
            <ac:spMk id="13" creationId="{BEFA958E-E052-4101-9A39-471E1547A7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254000"/>
            <a:ext cx="3387857" cy="1523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D40ED-D5D8-406F-9440-3474DA0F9898}"/>
              </a:ext>
            </a:extLst>
          </p:cNvPr>
          <p:cNvCxnSpPr>
            <a:cxnSpLocks/>
          </p:cNvCxnSpPr>
          <p:nvPr/>
        </p:nvCxnSpPr>
        <p:spPr>
          <a:xfrm flipH="1">
            <a:off x="6594922" y="254000"/>
            <a:ext cx="91905" cy="3002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73245A2-47EA-4D14-AEA7-3E09470D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49" y="558810"/>
            <a:ext cx="3159668" cy="83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A958E-E052-4101-9A39-471E1547A721}"/>
              </a:ext>
            </a:extLst>
          </p:cNvPr>
          <p:cNvSpPr txBox="1"/>
          <p:nvPr/>
        </p:nvSpPr>
        <p:spPr>
          <a:xfrm>
            <a:off x="7701870" y="1393278"/>
            <a:ext cx="1183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Education System in India</a:t>
            </a:r>
            <a:endParaRPr lang="en-IN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8F31-3BD2-487A-81CD-BC55E3D4ED4C}"/>
              </a:ext>
            </a:extLst>
          </p:cNvPr>
          <p:cNvSpPr txBox="1"/>
          <p:nvPr/>
        </p:nvSpPr>
        <p:spPr>
          <a:xfrm>
            <a:off x="7056921" y="2818679"/>
            <a:ext cx="138464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Questions:</a:t>
            </a:r>
          </a:p>
          <a:p>
            <a:pPr marL="742950" indent="-742950">
              <a:buAutoNum type="arabicParenR"/>
            </a:pPr>
            <a:r>
              <a:rPr lang="en-US" sz="4400" dirty="0"/>
              <a:t>What are all the factors that makes the difference (in literacy rate) between Kerala and Bihar?</a:t>
            </a:r>
          </a:p>
          <a:p>
            <a:pPr marL="742950" indent="-742950">
              <a:buAutoNum type="arabicParenR"/>
            </a:pPr>
            <a:r>
              <a:rPr lang="en-US" sz="4400" dirty="0"/>
              <a:t>What could be done to improve the female literacy rate and literacy rate in rural area?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B08F8-29FF-47DD-92CB-2D57EE5EFB5B}"/>
              </a:ext>
            </a:extLst>
          </p:cNvPr>
          <p:cNvSpPr txBox="1"/>
          <p:nvPr/>
        </p:nvSpPr>
        <p:spPr>
          <a:xfrm>
            <a:off x="14220997" y="4495802"/>
            <a:ext cx="4800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A9F17-78C0-429D-B69E-79A58B0EB400}"/>
              </a:ext>
            </a:extLst>
          </p:cNvPr>
          <p:cNvSpPr txBox="1"/>
          <p:nvPr/>
        </p:nvSpPr>
        <p:spPr>
          <a:xfrm>
            <a:off x="7962345" y="9931721"/>
            <a:ext cx="4800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F1C25-A29D-49AE-AD73-BE666E3979B0}"/>
              </a:ext>
            </a:extLst>
          </p:cNvPr>
          <p:cNvSpPr txBox="1"/>
          <p:nvPr/>
        </p:nvSpPr>
        <p:spPr>
          <a:xfrm>
            <a:off x="6714052" y="20442668"/>
            <a:ext cx="139944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Insights Garnered:</a:t>
            </a:r>
          </a:p>
          <a:p>
            <a:r>
              <a:rPr lang="en-US" sz="4400" dirty="0"/>
              <a:t>Population of Bihar is more as compared to Kerela even then Kerela has much higher literacy rate and better female literacy number</a:t>
            </a:r>
          </a:p>
          <a:p>
            <a:r>
              <a:rPr lang="en-US" sz="4400" dirty="0"/>
              <a:t>1)Total rural enrollment in Bihar is very less while in KERALA it is proportional</a:t>
            </a:r>
          </a:p>
          <a:p>
            <a:r>
              <a:rPr lang="en-US" sz="4400" dirty="0"/>
              <a:t>2) Number of schools in proportion to population is very less in Bihar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D37C6-6CFD-4F70-97DF-6162660F69CF}"/>
              </a:ext>
            </a:extLst>
          </p:cNvPr>
          <p:cNvSpPr txBox="1"/>
          <p:nvPr/>
        </p:nvSpPr>
        <p:spPr>
          <a:xfrm>
            <a:off x="6750411" y="26094378"/>
            <a:ext cx="147887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Solutions:</a:t>
            </a:r>
          </a:p>
          <a:p>
            <a:r>
              <a:rPr lang="en-US" sz="4400" dirty="0"/>
              <a:t>1) Providing midday meals</a:t>
            </a:r>
          </a:p>
          <a:p>
            <a:r>
              <a:rPr lang="en-US" sz="4400" dirty="0"/>
              <a:t>2) Providing better infrastructure especially better washrooms for female students</a:t>
            </a:r>
          </a:p>
          <a:p>
            <a:r>
              <a:rPr lang="en-US" sz="4400" dirty="0"/>
              <a:t>3) Providing better connectivity to schools</a:t>
            </a:r>
          </a:p>
          <a:p>
            <a:pPr algn="ctr"/>
            <a:endParaRPr lang="en-US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CB6F7-1E32-4193-B031-E38A6536785D}"/>
              </a:ext>
            </a:extLst>
          </p:cNvPr>
          <p:cNvSpPr txBox="1"/>
          <p:nvPr/>
        </p:nvSpPr>
        <p:spPr>
          <a:xfrm>
            <a:off x="257819" y="9254612"/>
            <a:ext cx="60336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Track Name: Analytics using Python</a:t>
            </a:r>
          </a:p>
          <a:p>
            <a:endParaRPr lang="en-US" sz="4400" dirty="0"/>
          </a:p>
          <a:p>
            <a:r>
              <a:rPr lang="en-US" sz="4400" dirty="0"/>
              <a:t>Team Name: Rookies</a:t>
            </a:r>
            <a:endParaRPr lang="en-IN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80599-7ED7-4FDE-8E3C-3A79F8FCE150}"/>
              </a:ext>
            </a:extLst>
          </p:cNvPr>
          <p:cNvSpPr txBox="1"/>
          <p:nvPr/>
        </p:nvSpPr>
        <p:spPr>
          <a:xfrm>
            <a:off x="138690" y="12416144"/>
            <a:ext cx="6033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Team Group Pic 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192B8-5DA9-4723-96BC-63B8420FE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46" y="6622515"/>
            <a:ext cx="11004292" cy="4430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ECE01-9D48-4605-875E-FE3057D89D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"/>
          <a:stretch/>
        </p:blipFill>
        <p:spPr>
          <a:xfrm>
            <a:off x="6714052" y="11599669"/>
            <a:ext cx="7506946" cy="4228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3D0664-355C-4FAD-B445-FC19718F9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389" y="15954462"/>
            <a:ext cx="6505737" cy="43456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09796B-D553-471D-8807-201701F90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9" y="13587972"/>
            <a:ext cx="5831338" cy="44333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F28CB9-58AD-43B3-8621-0B7DC062D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6" y="11716836"/>
            <a:ext cx="5133974" cy="38538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F3855B-D333-4BFA-9AA3-44A84B932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75" y="16049353"/>
            <a:ext cx="5653571" cy="42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135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Shreyash Dhake</cp:lastModifiedBy>
  <cp:revision>4</cp:revision>
  <dcterms:created xsi:type="dcterms:W3CDTF">2022-01-21T06:55:01Z</dcterms:created>
  <dcterms:modified xsi:type="dcterms:W3CDTF">2022-01-23T18:26:51Z</dcterms:modified>
</cp:coreProperties>
</file>