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59" r:id="rId4"/>
    <p:sldId id="307" r:id="rId5"/>
    <p:sldId id="275" r:id="rId6"/>
    <p:sldId id="302" r:id="rId7"/>
    <p:sldId id="262" r:id="rId8"/>
    <p:sldId id="276" r:id="rId9"/>
    <p:sldId id="264" r:id="rId10"/>
    <p:sldId id="304" r:id="rId11"/>
    <p:sldId id="266" r:id="rId12"/>
    <p:sldId id="278" r:id="rId13"/>
    <p:sldId id="289" r:id="rId14"/>
    <p:sldId id="293" r:id="rId15"/>
    <p:sldId id="303" r:id="rId16"/>
    <p:sldId id="300" r:id="rId17"/>
    <p:sldId id="268" r:id="rId18"/>
    <p:sldId id="298" r:id="rId19"/>
    <p:sldId id="299" r:id="rId20"/>
    <p:sldId id="301" r:id="rId21"/>
    <p:sldId id="290" r:id="rId22"/>
    <p:sldId id="306" r:id="rId23"/>
    <p:sldId id="283" r:id="rId24"/>
    <p:sldId id="284" r:id="rId25"/>
    <p:sldId id="286" r:id="rId26"/>
    <p:sldId id="305" r:id="rId27"/>
    <p:sldId id="295" r:id="rId28"/>
    <p:sldId id="296" r:id="rId29"/>
    <p:sldId id="297" r:id="rId30"/>
    <p:sldId id="272" r:id="rId31"/>
    <p:sldId id="291" r:id="rId32"/>
    <p:sldId id="292" r:id="rId33"/>
    <p:sldId id="287" r:id="rId34"/>
    <p:sldId id="28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9A"/>
    <a:srgbClr val="2A8E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4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0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B1C0-5815-4B6A-B028-CC89C7C11E4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10444"/>
            <a:ext cx="2699342" cy="59948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3272869" y="1465446"/>
            <a:ext cx="2312768" cy="686426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슬라이드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4651" y="1183343"/>
            <a:ext cx="2312768" cy="3785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1.</a:t>
            </a:r>
            <a:r>
              <a:rPr lang="ko-KR" altLang="en-US" sz="1000" dirty="0"/>
              <a:t>로고들어가는 위치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/>
              <a:t>. My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마이페이지로</a:t>
            </a:r>
            <a:r>
              <a:rPr lang="ko-KR" altLang="en-US" sz="1000" dirty="0"/>
              <a:t> 이동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 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메뉴슬라이딩</a:t>
            </a:r>
            <a:endParaRPr lang="en-US" altLang="ko-KR" sz="1000" dirty="0"/>
          </a:p>
          <a:p>
            <a:r>
              <a:rPr lang="en-US" altLang="ko-KR" sz="1000" dirty="0"/>
              <a:t>  (</a:t>
            </a:r>
            <a:r>
              <a:rPr lang="ko-KR" altLang="en-US" sz="1000" dirty="0"/>
              <a:t>캠핑</a:t>
            </a:r>
            <a:r>
              <a:rPr lang="en-US" altLang="ko-KR" sz="1000" dirty="0"/>
              <a:t>,</a:t>
            </a:r>
            <a:r>
              <a:rPr lang="ko-KR" altLang="en-US" sz="1000" dirty="0" err="1"/>
              <a:t>카라반</a:t>
            </a:r>
            <a:r>
              <a:rPr lang="en-US" altLang="ko-KR" sz="1000" dirty="0"/>
              <a:t>,</a:t>
            </a:r>
            <a:r>
              <a:rPr lang="ko-KR" altLang="en-US" sz="1000" dirty="0" err="1"/>
              <a:t>글램핑</a:t>
            </a:r>
            <a:r>
              <a:rPr lang="en-US" altLang="ko-KR" sz="1000" dirty="0"/>
              <a:t>,</a:t>
            </a:r>
            <a:r>
              <a:rPr lang="ko-KR" altLang="en-US" sz="1000" dirty="0" err="1"/>
              <a:t>차박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4.</a:t>
            </a:r>
            <a:r>
              <a:rPr lang="ko-KR" altLang="en-US" sz="1000" dirty="0" smtClean="0"/>
              <a:t>슬라이드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장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캠프미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축제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회원가입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캠핑장오픈일정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아이콘 </a:t>
            </a:r>
            <a:r>
              <a:rPr lang="ko-KR" altLang="en-US" sz="1000" dirty="0"/>
              <a:t>사용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유형별 </a:t>
            </a:r>
            <a:r>
              <a:rPr lang="ko-KR" altLang="en-US" sz="1000" dirty="0" err="1" smtClean="0"/>
              <a:t>캠핑장</a:t>
            </a:r>
            <a:r>
              <a:rPr lang="ko-KR" altLang="en-US" sz="1000" dirty="0" smtClean="0"/>
              <a:t> 이동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아이콘 사용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지역별 </a:t>
            </a:r>
            <a:r>
              <a:rPr lang="ko-KR" altLang="en-US" sz="1000" dirty="0" err="1" smtClean="0"/>
              <a:t>캠핑장</a:t>
            </a:r>
            <a:r>
              <a:rPr lang="ko-KR" altLang="en-US" sz="1000" dirty="0" smtClean="0"/>
              <a:t> 이동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지역별 랜덤 여행지 사진</a:t>
            </a:r>
            <a:r>
              <a:rPr lang="en-US" altLang="ko-KR" sz="1000" dirty="0" smtClean="0"/>
              <a:t>{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여행지페이지로 이동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8.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이용안내 페이지 이동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9.</a:t>
            </a:r>
            <a:r>
              <a:rPr lang="ko-KR" altLang="en-US" sz="1000" dirty="0" smtClean="0"/>
              <a:t>아이콘 사용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캠프미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캠핑온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고객센터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66360" y="2253603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캠핑</a:t>
            </a:r>
            <a:endParaRPr lang="ko-KR" altLang="en-US" sz="8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9057" y="2253603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err="1" smtClean="0"/>
              <a:t>카라반</a:t>
            </a:r>
            <a:endParaRPr lang="ko-KR" altLang="en-US" sz="7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48295" y="2243030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차박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3281051" y="4619170"/>
            <a:ext cx="2312768" cy="898284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288550" y="4539030"/>
            <a:ext cx="2312768" cy="400268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 여행지</a:t>
            </a:r>
            <a:endParaRPr lang="en-US" altLang="ko-KR" sz="12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50138" y="4836669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15851" y="4836669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86646" y="4836669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3288550" y="5622763"/>
            <a:ext cx="2312768" cy="347502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이용안내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8947" y="116842"/>
            <a:ext cx="1300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Main Page</a:t>
            </a:r>
            <a:endParaRPr lang="ko-KR" altLang="en-US" sz="20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  <a:ln>
            <a:noFill/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  <a:ln>
            <a:noFill/>
          </a:ln>
        </p:spPr>
      </p:pic>
      <p:sp>
        <p:nvSpPr>
          <p:cNvPr id="49" name="직사각형 4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0862" y="613783"/>
            <a:ext cx="37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835" y="954426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12333" y="944960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2561" y="1594066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381375" y="4870099"/>
            <a:ext cx="499595" cy="514351"/>
            <a:chOff x="3381375" y="5283200"/>
            <a:chExt cx="499595" cy="514351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3381375" y="5283201"/>
              <a:ext cx="499595" cy="5143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381375" y="5283200"/>
              <a:ext cx="499595" cy="5143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/>
          <p:cNvCxnSpPr/>
          <p:nvPr/>
        </p:nvCxnSpPr>
        <p:spPr>
          <a:xfrm flipH="1" flipV="1">
            <a:off x="4154783" y="4886240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4154783" y="4886239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4922843" y="4870099"/>
            <a:ext cx="499595" cy="514351"/>
            <a:chOff x="3381375" y="5283200"/>
            <a:chExt cx="499595" cy="514351"/>
          </a:xfrm>
        </p:grpSpPr>
        <p:cxnSp>
          <p:nvCxnSpPr>
            <p:cNvPr id="71" name="직선 연결선 70"/>
            <p:cNvCxnSpPr/>
            <p:nvPr/>
          </p:nvCxnSpPr>
          <p:spPr>
            <a:xfrm flipH="1" flipV="1">
              <a:off x="3381375" y="5283201"/>
              <a:ext cx="499595" cy="5143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3381375" y="5283200"/>
              <a:ext cx="499595" cy="5143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4919120" y="5000316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75943" y="4993668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59213" y="5020262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363354" y="2238506"/>
            <a:ext cx="415775" cy="253916"/>
            <a:chOff x="1384032" y="5524643"/>
            <a:chExt cx="415775" cy="253916"/>
          </a:xfrm>
        </p:grpSpPr>
        <p:grpSp>
          <p:nvGrpSpPr>
            <p:cNvPr id="86" name="그룹 85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952316" y="2243194"/>
            <a:ext cx="415775" cy="253916"/>
            <a:chOff x="1384032" y="5524643"/>
            <a:chExt cx="415775" cy="253916"/>
          </a:xfrm>
        </p:grpSpPr>
        <p:grpSp>
          <p:nvGrpSpPr>
            <p:cNvPr id="102" name="그룹 101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05" name="그룹 104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148141" y="2231783"/>
            <a:ext cx="415775" cy="253916"/>
            <a:chOff x="1384032" y="5524643"/>
            <a:chExt cx="415775" cy="253916"/>
          </a:xfrm>
        </p:grpSpPr>
        <p:grpSp>
          <p:nvGrpSpPr>
            <p:cNvPr id="116" name="그룹 115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19" name="그룹 118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TextBox 116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>
            <a:off x="4458141" y="2245975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err="1" smtClean="0"/>
              <a:t>글램핑</a:t>
            </a:r>
            <a:endParaRPr lang="ko-KR" altLang="en-US" sz="700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4551400" y="2235566"/>
            <a:ext cx="415775" cy="253916"/>
            <a:chOff x="1384032" y="5524643"/>
            <a:chExt cx="415775" cy="253916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TextBox 124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190167" y="2040483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758239" y="4832920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27597" y="5472892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72" name="TextBox 171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91" name="그룹 19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92" name="직선 연결선 19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9" name="TextBox 18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82" name="그룹 18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85" name="그룹 18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86" name="직선 연결선 18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3" name="TextBox 18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79" name="그룹 17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80" name="직선 연결선 17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 18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7" name="TextBox 17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94" name="TextBox 193"/>
          <p:cNvSpPr txBox="1"/>
          <p:nvPr/>
        </p:nvSpPr>
        <p:spPr>
          <a:xfrm>
            <a:off x="3455454" y="5828722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66360" y="3194787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전국</a:t>
            </a:r>
            <a:endParaRPr lang="ko-KR" altLang="en-US" sz="8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859057" y="3194787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서울</a:t>
            </a:r>
            <a:endParaRPr lang="ko-KR" altLang="en-US" sz="7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048295" y="3184214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충청</a:t>
            </a:r>
            <a:endParaRPr lang="ko-KR" altLang="en-US" sz="8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3363354" y="3179690"/>
            <a:ext cx="415775" cy="253916"/>
            <a:chOff x="1384032" y="5524643"/>
            <a:chExt cx="415775" cy="253916"/>
          </a:xfrm>
        </p:grpSpPr>
        <p:grpSp>
          <p:nvGrpSpPr>
            <p:cNvPr id="111" name="그룹 110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14" name="그룹 113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" name="TextBox 111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952316" y="3184378"/>
            <a:ext cx="415775" cy="253916"/>
            <a:chOff x="1384032" y="5524643"/>
            <a:chExt cx="415775" cy="253916"/>
          </a:xfrm>
        </p:grpSpPr>
        <p:grpSp>
          <p:nvGrpSpPr>
            <p:cNvPr id="137" name="그룹 136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39" name="모서리가 둥근 직사각형 138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40" name="그룹 139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8" name="TextBox 137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5148141" y="3172967"/>
            <a:ext cx="415775" cy="253916"/>
            <a:chOff x="1384032" y="5524643"/>
            <a:chExt cx="415775" cy="253916"/>
          </a:xfrm>
        </p:grpSpPr>
        <p:grpSp>
          <p:nvGrpSpPr>
            <p:cNvPr id="144" name="그룹 143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47" name="그룹 146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5" name="TextBox 144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4458141" y="3187159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smtClean="0"/>
              <a:t>경기</a:t>
            </a:r>
            <a:endParaRPr lang="ko-KR" altLang="en-US" sz="700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4551400" y="3176750"/>
            <a:ext cx="415775" cy="253916"/>
            <a:chOff x="1384032" y="5524643"/>
            <a:chExt cx="415775" cy="253916"/>
          </a:xfrm>
        </p:grpSpPr>
        <p:grpSp>
          <p:nvGrpSpPr>
            <p:cNvPr id="152" name="그룹 151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54" name="모서리가 둥근 직사각형 153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55" name="그룹 154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" name="TextBox 152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3190167" y="2981667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66360" y="3800123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전라</a:t>
            </a:r>
            <a:endParaRPr lang="ko-KR" altLang="en-US" sz="800" dirty="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859057" y="3800123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smtClean="0"/>
              <a:t>강원</a:t>
            </a:r>
            <a:endParaRPr lang="ko-KR" altLang="en-US" sz="700" dirty="0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048295" y="3789550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제주</a:t>
            </a:r>
            <a:endParaRPr lang="ko-KR" altLang="en-US" sz="8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3363354" y="3785026"/>
            <a:ext cx="415775" cy="253916"/>
            <a:chOff x="1384032" y="5524643"/>
            <a:chExt cx="415775" cy="253916"/>
          </a:xfrm>
        </p:grpSpPr>
        <p:grpSp>
          <p:nvGrpSpPr>
            <p:cNvPr id="163" name="그룹 162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65" name="모서리가 둥근 직사각형 164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67" name="직선 연결선 166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" name="TextBox 163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3952316" y="3789714"/>
            <a:ext cx="415775" cy="253916"/>
            <a:chOff x="1384032" y="5524643"/>
            <a:chExt cx="415775" cy="25391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96" name="모서리가 둥근 직사각형 195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97" name="그룹 196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" name="TextBox 194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5148141" y="3778303"/>
            <a:ext cx="415775" cy="253916"/>
            <a:chOff x="1384032" y="5524643"/>
            <a:chExt cx="415775" cy="253916"/>
          </a:xfrm>
        </p:grpSpPr>
        <p:grpSp>
          <p:nvGrpSpPr>
            <p:cNvPr id="201" name="그룹 200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203" name="모서리가 둥근 직사각형 202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04" name="그룹 203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2" name="TextBox 201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7" name="모서리가 둥근 직사각형 206"/>
          <p:cNvSpPr/>
          <p:nvPr/>
        </p:nvSpPr>
        <p:spPr>
          <a:xfrm>
            <a:off x="4458141" y="3792495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smtClean="0"/>
              <a:t>경상</a:t>
            </a:r>
            <a:endParaRPr lang="ko-KR" altLang="en-US" sz="700" dirty="0"/>
          </a:p>
        </p:txBody>
      </p:sp>
      <p:grpSp>
        <p:nvGrpSpPr>
          <p:cNvPr id="208" name="그룹 207"/>
          <p:cNvGrpSpPr/>
          <p:nvPr/>
        </p:nvGrpSpPr>
        <p:grpSpPr>
          <a:xfrm>
            <a:off x="4551400" y="3782086"/>
            <a:ext cx="415775" cy="253916"/>
            <a:chOff x="1384032" y="5524643"/>
            <a:chExt cx="415775" cy="253916"/>
          </a:xfrm>
        </p:grpSpPr>
        <p:grpSp>
          <p:nvGrpSpPr>
            <p:cNvPr id="209" name="그룹 208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211" name="모서리가 둥근 직사각형 210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12" name="그룹 211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0" name="TextBox 209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91744" y="291528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지역별 캠핑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0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2" name="그룹 1"/>
          <p:cNvGrpSpPr/>
          <p:nvPr/>
        </p:nvGrpSpPr>
        <p:grpSpPr>
          <a:xfrm>
            <a:off x="3788992" y="741186"/>
            <a:ext cx="1383649" cy="334273"/>
            <a:chOff x="3788992" y="741186"/>
            <a:chExt cx="1383649" cy="334273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741186"/>
              <a:ext cx="603529" cy="33427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851571"/>
              <a:ext cx="817565" cy="206592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49782" y="257036"/>
            <a:ext cx="179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Login </a:t>
            </a:r>
            <a:r>
              <a:rPr lang="en-US" altLang="ko-KR" sz="2000" b="1" dirty="0"/>
              <a:t>P</a:t>
            </a:r>
            <a:r>
              <a:rPr lang="en-US" altLang="ko-KR" sz="2000" b="1" dirty="0" smtClean="0"/>
              <a:t>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40583" y="1972770"/>
            <a:ext cx="87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 smtClean="0"/>
              <a:t>로그인</a:t>
            </a:r>
            <a:endParaRPr lang="ko-KR" altLang="en-US" sz="1200" u="sng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3349059" y="2383560"/>
            <a:ext cx="2106064" cy="2449146"/>
            <a:chOff x="3386728" y="2335876"/>
            <a:chExt cx="2106064" cy="2449146"/>
          </a:xfrm>
        </p:grpSpPr>
        <p:sp>
          <p:nvSpPr>
            <p:cNvPr id="95" name="직사각형 94"/>
            <p:cNvSpPr/>
            <p:nvPr/>
          </p:nvSpPr>
          <p:spPr>
            <a:xfrm>
              <a:off x="3386728" y="2335876"/>
              <a:ext cx="2106064" cy="244914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23041" y="2647537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이메일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623041" y="4131315"/>
              <a:ext cx="1675513" cy="394083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23041" y="3443838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202889" y="5028152"/>
            <a:ext cx="2379263" cy="3894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 </a:t>
            </a:r>
            <a:r>
              <a:rPr lang="ko-KR" altLang="en-US" sz="900" dirty="0" err="1" smtClean="0"/>
              <a:t>찾기ㅣ회원가입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6124651" y="1172136"/>
            <a:ext cx="2312768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/>
              <a:t>알림창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swal</a:t>
            </a:r>
            <a:r>
              <a:rPr lang="ko-KR" altLang="en-US" sz="1000" dirty="0" smtClean="0"/>
              <a:t>로 구현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</a:t>
            </a:r>
            <a:r>
              <a:rPr lang="ko-KR" altLang="en-US" sz="1000" dirty="0" smtClean="0"/>
              <a:t>로그인 성공 </a:t>
            </a:r>
            <a:r>
              <a:rPr lang="en-US" altLang="ko-KR" sz="1000" dirty="0" smtClean="0"/>
              <a:t>– </a:t>
            </a:r>
            <a:r>
              <a:rPr lang="en-US" altLang="ko-KR" sz="1000" dirty="0" err="1" smtClean="0"/>
              <a:t>swal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</a:t>
            </a:r>
            <a:r>
              <a:rPr lang="ko-KR" altLang="en-US" sz="1000" dirty="0" smtClean="0"/>
              <a:t>로그인 실패 </a:t>
            </a:r>
            <a:r>
              <a:rPr lang="en-US" altLang="ko-KR" sz="1000" dirty="0" smtClean="0"/>
              <a:t>– </a:t>
            </a:r>
            <a:r>
              <a:rPr lang="en-US" altLang="ko-KR" sz="1000" dirty="0" err="1" smtClean="0"/>
              <a:t>swal</a:t>
            </a:r>
            <a:r>
              <a:rPr lang="en-US" altLang="ko-KR" sz="1000" dirty="0" smtClean="0"/>
              <a:t>(error)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52" name="TextBox 51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9" name="그룹 5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0" name="직선 연결선 5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TextBox 5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8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2" name="그룹 1"/>
          <p:cNvGrpSpPr/>
          <p:nvPr/>
        </p:nvGrpSpPr>
        <p:grpSpPr>
          <a:xfrm>
            <a:off x="3788992" y="741186"/>
            <a:ext cx="1383649" cy="334273"/>
            <a:chOff x="3788992" y="741186"/>
            <a:chExt cx="1383649" cy="334273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741186"/>
              <a:ext cx="603529" cy="33427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851571"/>
              <a:ext cx="817565" cy="206592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09874" y="248479"/>
            <a:ext cx="3110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Find Password Page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58101" y="1989893"/>
            <a:ext cx="141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smtClean="0"/>
              <a:t>비밀번호 찾기</a:t>
            </a:r>
            <a:endParaRPr lang="ko-KR" altLang="en-US" sz="1200" u="sng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3349059" y="2383560"/>
            <a:ext cx="2106064" cy="2692852"/>
            <a:chOff x="3386728" y="2335876"/>
            <a:chExt cx="2106064" cy="2449146"/>
          </a:xfrm>
        </p:grpSpPr>
        <p:sp>
          <p:nvSpPr>
            <p:cNvPr id="95" name="직사각형 94"/>
            <p:cNvSpPr/>
            <p:nvPr/>
          </p:nvSpPr>
          <p:spPr>
            <a:xfrm>
              <a:off x="3386728" y="2335876"/>
              <a:ext cx="2106064" cy="244914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01565" y="2562845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이메일</a:t>
              </a:r>
              <a:endParaRPr lang="ko-KR" altLang="en-US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23041" y="3099139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핸드폰 번호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530816" y="3596279"/>
              <a:ext cx="760643" cy="2654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    </a:t>
              </a:r>
              <a:r>
                <a:rPr lang="ko-KR" altLang="en-US" sz="1000" dirty="0" smtClean="0"/>
                <a:t>찾기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457918" y="3617576"/>
              <a:ext cx="760643" cy="2654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46399" y="4068553"/>
              <a:ext cx="1356060" cy="2654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닉네임 님의 비밀번호는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0000000</a:t>
              </a:r>
            </a:p>
            <a:p>
              <a:pPr algn="ctr"/>
              <a:r>
                <a:rPr lang="ko-KR" altLang="en-US" sz="800" dirty="0" smtClean="0"/>
                <a:t>입니다</a:t>
              </a:r>
              <a:r>
                <a:rPr lang="en-US" altLang="ko-KR" sz="800" dirty="0" smtClean="0"/>
                <a:t>.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124651" y="1172136"/>
            <a:ext cx="231276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찾기 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 아래쪽 </a:t>
            </a:r>
            <a:r>
              <a:rPr lang="ko-KR" altLang="en-US" sz="1000" dirty="0" err="1" smtClean="0"/>
              <a:t>결과창에</a:t>
            </a:r>
            <a:r>
              <a:rPr lang="ko-KR" altLang="en-US" sz="1000" dirty="0" smtClean="0"/>
              <a:t> 결과 띄우기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382789" y="3564751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52" name="TextBox 51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9" name="그룹 5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0" name="직선 연결선 5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TextBox 5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3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11718" y="1166422"/>
            <a:ext cx="5910392" cy="284300"/>
            <a:chOff x="640135" y="1325995"/>
            <a:chExt cx="5880439" cy="284300"/>
          </a:xfrm>
        </p:grpSpPr>
        <p:sp>
          <p:nvSpPr>
            <p:cNvPr id="9" name="직사각형 8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6" name="직사각형 15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비</a:t>
              </a:r>
              <a:r>
                <a:rPr lang="ko-KR" altLang="en-US" sz="1000" dirty="0"/>
                <a:t>밀</a:t>
              </a:r>
              <a:r>
                <a:rPr lang="ko-KR" altLang="en-US" sz="1000" dirty="0" smtClean="0"/>
                <a:t>번호 </a:t>
              </a:r>
              <a:r>
                <a:rPr lang="ko-KR" altLang="en-US" sz="1000" dirty="0" smtClean="0"/>
                <a:t>찾기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회원가입 </a:t>
              </a:r>
              <a:r>
                <a:rPr lang="ko-KR" altLang="en-US" sz="1000" dirty="0" smtClean="0"/>
                <a:t>페이지는 모바일에서 </a:t>
              </a:r>
              <a:r>
                <a:rPr lang="ko-KR" altLang="en-US" sz="1000" dirty="0" smtClean="0"/>
                <a:t>볼 수 있던 사이즈 정도의 작은 크기로 고정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가운데에 오도록 설정</a:t>
              </a:r>
              <a:endParaRPr lang="en-US" altLang="ko-KR" sz="10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79225" y="1945085"/>
            <a:ext cx="138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u="sng" dirty="0" smtClean="0"/>
              <a:t>로그인</a:t>
            </a:r>
            <a:endParaRPr lang="ko-KR" altLang="en-US" u="sng" dirty="0"/>
          </a:p>
        </p:txBody>
      </p:sp>
      <p:grpSp>
        <p:nvGrpSpPr>
          <p:cNvPr id="60" name="그룹 59"/>
          <p:cNvGrpSpPr/>
          <p:nvPr/>
        </p:nvGrpSpPr>
        <p:grpSpPr>
          <a:xfrm>
            <a:off x="2198714" y="2423986"/>
            <a:ext cx="3347347" cy="2588041"/>
            <a:chOff x="3386728" y="2335876"/>
            <a:chExt cx="2106064" cy="2449146"/>
          </a:xfrm>
        </p:grpSpPr>
        <p:sp>
          <p:nvSpPr>
            <p:cNvPr id="61" name="직사각형 60"/>
            <p:cNvSpPr/>
            <p:nvPr/>
          </p:nvSpPr>
          <p:spPr>
            <a:xfrm>
              <a:off x="3386728" y="2335876"/>
              <a:ext cx="2106064" cy="244914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41" y="2647537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23041" y="4131315"/>
              <a:ext cx="1675513" cy="394083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623041" y="3099139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998426" y="5158050"/>
            <a:ext cx="3781566" cy="3894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 </a:t>
            </a:r>
            <a:r>
              <a:rPr lang="ko-KR" altLang="en-US" sz="1600" dirty="0" err="1" smtClean="0"/>
              <a:t>찾기ㅣ회원가입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958934" y="277809"/>
            <a:ext cx="477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Login / find password / Join page Desk-top </a:t>
            </a:r>
            <a:endParaRPr lang="en-US" altLang="ko-KR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619569" y="6177599"/>
            <a:ext cx="5916790" cy="592417"/>
            <a:chOff x="619569" y="6177599"/>
            <a:chExt cx="5916790" cy="592417"/>
          </a:xfrm>
        </p:grpSpPr>
        <p:sp>
          <p:nvSpPr>
            <p:cNvPr id="28" name="직사각형 27"/>
            <p:cNvSpPr/>
            <p:nvPr/>
          </p:nvSpPr>
          <p:spPr>
            <a:xfrm>
              <a:off x="619569" y="6177599"/>
              <a:ext cx="5916790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774995" y="6226595"/>
              <a:ext cx="417334" cy="253916"/>
              <a:chOff x="1384032" y="5524643"/>
              <a:chExt cx="415775" cy="25391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0" name="직선 연결선 4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TextBox 4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259731" y="6226595"/>
              <a:ext cx="417334" cy="253916"/>
              <a:chOff x="1384032" y="5524643"/>
              <a:chExt cx="415775" cy="253916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3" name="그룹 4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4" name="직선 연결선 4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TextBox 4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742859" y="6226595"/>
              <a:ext cx="417334" cy="253916"/>
              <a:chOff x="1384032" y="5524643"/>
              <a:chExt cx="415775" cy="2539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8" name="직선 연결선 3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707411" y="6493017"/>
              <a:ext cx="1773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4"/>
            <a:ext cx="2312768" cy="22106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000" dirty="0" smtClean="0"/>
              <a:t>12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ko-KR" altLang="en-US" sz="1000" dirty="0" smtClean="0"/>
              <a:t>사진이나 </a:t>
            </a:r>
            <a:r>
              <a:rPr lang="ko-KR" altLang="en-US" sz="1000" dirty="0" err="1" smtClean="0"/>
              <a:t>연필모양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내 정보 수정으로 이동</a:t>
            </a: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ko-KR" altLang="en-US" sz="1000" dirty="0" smtClean="0"/>
              <a:t>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페이지로 이동</a:t>
            </a: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5401" y="167401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My Page - user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4114" y="1671815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My Page</a:t>
            </a:r>
            <a:endParaRPr lang="en-US" altLang="ko-KR" sz="1400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3187116" y="364539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내예약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054303" y="364539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캠핑기록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4913404" y="364539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찜한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캠핑장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187116" y="43262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포인트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4054303" y="43262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문의내역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913404" y="43262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 정보 수정</a:t>
            </a:r>
            <a:endParaRPr lang="ko-KR" altLang="en-US" sz="1200" dirty="0"/>
          </a:p>
        </p:txBody>
      </p:sp>
      <p:sp>
        <p:nvSpPr>
          <p:cNvPr id="2" name="타원 1"/>
          <p:cNvSpPr/>
          <p:nvPr/>
        </p:nvSpPr>
        <p:spPr>
          <a:xfrm>
            <a:off x="3990180" y="2012844"/>
            <a:ext cx="943190" cy="943190"/>
          </a:xfrm>
          <a:prstGeom prst="ellipse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4148477" y="300401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홍길동</a:t>
            </a:r>
            <a:endParaRPr lang="ko-KR" altLang="en-US" sz="11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116303" y="3232283"/>
            <a:ext cx="70501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37132" y="2665248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21379" y="3566800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7944" y="536054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grpSp>
        <p:nvGrpSpPr>
          <p:cNvPr id="14" name="그룹 13"/>
          <p:cNvGrpSpPr/>
          <p:nvPr/>
        </p:nvGrpSpPr>
        <p:grpSpPr>
          <a:xfrm rot="2577534" flipH="1">
            <a:off x="4750948" y="3005414"/>
            <a:ext cx="75125" cy="235087"/>
            <a:chOff x="1586608" y="1310324"/>
            <a:chExt cx="747962" cy="2340575"/>
          </a:xfrm>
        </p:grpSpPr>
        <p:sp>
          <p:nvSpPr>
            <p:cNvPr id="11" name="이등변 삼각형 10"/>
            <p:cNvSpPr/>
            <p:nvPr/>
          </p:nvSpPr>
          <p:spPr>
            <a:xfrm flipV="1">
              <a:off x="1604356" y="3070859"/>
              <a:ext cx="730214" cy="58004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오각형 57"/>
            <p:cNvSpPr/>
            <p:nvPr/>
          </p:nvSpPr>
          <p:spPr>
            <a:xfrm rot="5400000">
              <a:off x="1243089" y="2347722"/>
              <a:ext cx="1454194" cy="23180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1586608" y="1310324"/>
              <a:ext cx="747962" cy="3025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04356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30790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오각형 9"/>
            <p:cNvSpPr/>
            <p:nvPr/>
          </p:nvSpPr>
          <p:spPr>
            <a:xfrm rot="5400000">
              <a:off x="1243742" y="2282588"/>
              <a:ext cx="1454194" cy="231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532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159400" y="1385947"/>
            <a:ext cx="2588772" cy="1573699"/>
          </a:xfrm>
          <a:prstGeom prst="roundRect">
            <a:avLst>
              <a:gd name="adj" fmla="val 10328"/>
            </a:avLst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4"/>
            <a:ext cx="2312768" cy="22106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000" dirty="0" smtClean="0"/>
              <a:t>12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342900" indent="-342900">
              <a:buAutoNum type="arabicPeriod"/>
            </a:pPr>
            <a:endParaRPr lang="en-US" altLang="ko-KR" sz="1000" dirty="0" smtClean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팝업 형식으로 보여줌</a:t>
            </a: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90090" y="1076394"/>
            <a:ext cx="2699342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5401" y="167401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알림창</a:t>
            </a:r>
            <a:endParaRPr lang="en-US" altLang="ko-KR" sz="2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242692" y="15592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알림</a:t>
            </a:r>
            <a:endParaRPr lang="en-US" altLang="ko-KR" sz="1400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3219364" y="2002551"/>
            <a:ext cx="2455446" cy="2327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/>
              <a:t>2023.01.03 </a:t>
            </a:r>
            <a:r>
              <a:rPr lang="ko-KR" altLang="en-US" sz="700" dirty="0" smtClean="0"/>
              <a:t>일자로 예약이 완료되었습니다</a:t>
            </a:r>
            <a:r>
              <a:rPr lang="en-US" altLang="ko-KR" sz="700" dirty="0" smtClean="0"/>
              <a:t>!</a:t>
            </a:r>
            <a:endParaRPr lang="ko-KR" altLang="en-US" sz="7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200659" y="1934800"/>
            <a:ext cx="24644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219364" y="2210937"/>
            <a:ext cx="2455446" cy="2327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/>
              <a:t>2023.01.05 </a:t>
            </a:r>
            <a:r>
              <a:rPr lang="ko-KR" altLang="en-US" sz="700" dirty="0" smtClean="0"/>
              <a:t>일자로 예약이 수정되었습니다</a:t>
            </a:r>
            <a:r>
              <a:rPr lang="en-US" altLang="ko-KR" sz="700" dirty="0" smtClean="0"/>
              <a:t>!</a:t>
            </a:r>
            <a:endParaRPr lang="ko-KR" altLang="en-US" sz="7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582963" y="861837"/>
            <a:ext cx="47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11718" y="1166422"/>
            <a:ext cx="5910392" cy="284300"/>
            <a:chOff x="640135" y="1325995"/>
            <a:chExt cx="5880439" cy="284300"/>
          </a:xfrm>
        </p:grpSpPr>
        <p:sp>
          <p:nvSpPr>
            <p:cNvPr id="9" name="직사각형 8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6" name="직사각형 15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My page</a:t>
              </a:r>
              <a:r>
                <a:rPr lang="ko-KR" altLang="en-US" sz="1000" dirty="0" smtClean="0"/>
                <a:t>와 연결된 페이지들은 컴퓨터 화면에서 봤을 때</a:t>
              </a:r>
              <a:r>
                <a:rPr lang="en-US" altLang="ko-KR" sz="1000" dirty="0" smtClean="0"/>
                <a:t>, </a:t>
              </a:r>
              <a:r>
                <a:rPr lang="ko-KR" altLang="en-US" sz="1000" dirty="0" err="1" smtClean="0"/>
                <a:t>마이페이지와</a:t>
              </a:r>
              <a:r>
                <a:rPr lang="ko-KR" altLang="en-US" sz="1000" dirty="0" smtClean="0"/>
                <a:t> 나란히 배치할 것</a:t>
              </a:r>
              <a:endParaRPr lang="en-US" altLang="ko-KR" sz="10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8925" y="277809"/>
            <a:ext cx="2251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My Page – desk top</a:t>
            </a:r>
            <a:endParaRPr lang="en-US" altLang="ko-KR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619569" y="6177599"/>
            <a:ext cx="5916790" cy="592417"/>
            <a:chOff x="619569" y="6177599"/>
            <a:chExt cx="5916790" cy="592417"/>
          </a:xfrm>
        </p:grpSpPr>
        <p:sp>
          <p:nvSpPr>
            <p:cNvPr id="28" name="직사각형 27"/>
            <p:cNvSpPr/>
            <p:nvPr/>
          </p:nvSpPr>
          <p:spPr>
            <a:xfrm>
              <a:off x="619569" y="6177599"/>
              <a:ext cx="5916790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774995" y="6226595"/>
              <a:ext cx="417334" cy="253916"/>
              <a:chOff x="1384032" y="5524643"/>
              <a:chExt cx="415775" cy="25391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0" name="직선 연결선 4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TextBox 4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259731" y="6226595"/>
              <a:ext cx="417334" cy="253916"/>
              <a:chOff x="1384032" y="5524643"/>
              <a:chExt cx="415775" cy="253916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3" name="그룹 4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4" name="직선 연결선 4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TextBox 4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742859" y="6226595"/>
              <a:ext cx="417334" cy="253916"/>
              <a:chOff x="1384032" y="5524643"/>
              <a:chExt cx="415775" cy="2539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8" name="직선 연결선 3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707411" y="6493017"/>
              <a:ext cx="1773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624410" y="1722410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My Page</a:t>
            </a:r>
            <a:endParaRPr lang="en-US" altLang="ko-KR" sz="1400" b="1" dirty="0"/>
          </a:p>
        </p:txBody>
      </p:sp>
      <p:sp>
        <p:nvSpPr>
          <p:cNvPr id="53" name="직사각형 52"/>
          <p:cNvSpPr/>
          <p:nvPr/>
        </p:nvSpPr>
        <p:spPr>
          <a:xfrm>
            <a:off x="777412" y="36959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내예약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1644599" y="36959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캠핑기록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2503700" y="36959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찜한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캠핑장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777412" y="437688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포인트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1644599" y="437688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문의내역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2503700" y="437688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 정보 수정</a:t>
            </a:r>
            <a:endParaRPr lang="ko-KR" altLang="en-US" sz="1200" dirty="0"/>
          </a:p>
        </p:txBody>
      </p:sp>
      <p:sp>
        <p:nvSpPr>
          <p:cNvPr id="65" name="타원 64"/>
          <p:cNvSpPr/>
          <p:nvPr/>
        </p:nvSpPr>
        <p:spPr>
          <a:xfrm>
            <a:off x="1580476" y="2063439"/>
            <a:ext cx="943190" cy="943190"/>
          </a:xfrm>
          <a:prstGeom prst="ellipse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7" name="TextBox 66"/>
          <p:cNvSpPr txBox="1"/>
          <p:nvPr/>
        </p:nvSpPr>
        <p:spPr>
          <a:xfrm>
            <a:off x="1738773" y="30546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홍길동</a:t>
            </a:r>
            <a:endParaRPr lang="ko-KR" altLang="en-US" sz="11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706599" y="3282878"/>
            <a:ext cx="70501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68240" y="54111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grpSp>
        <p:nvGrpSpPr>
          <p:cNvPr id="74" name="그룹 73"/>
          <p:cNvGrpSpPr/>
          <p:nvPr/>
        </p:nvGrpSpPr>
        <p:grpSpPr>
          <a:xfrm rot="2577534" flipH="1">
            <a:off x="2341244" y="3056009"/>
            <a:ext cx="75125" cy="235087"/>
            <a:chOff x="1586608" y="1310324"/>
            <a:chExt cx="747962" cy="2340575"/>
          </a:xfrm>
        </p:grpSpPr>
        <p:sp>
          <p:nvSpPr>
            <p:cNvPr id="75" name="이등변 삼각형 74"/>
            <p:cNvSpPr/>
            <p:nvPr/>
          </p:nvSpPr>
          <p:spPr>
            <a:xfrm flipV="1">
              <a:off x="1604356" y="3070859"/>
              <a:ext cx="730214" cy="58004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6" name="오각형 75"/>
            <p:cNvSpPr/>
            <p:nvPr/>
          </p:nvSpPr>
          <p:spPr>
            <a:xfrm rot="5400000">
              <a:off x="1243089" y="2347722"/>
              <a:ext cx="1454194" cy="23180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양쪽 모서리가 둥근 사각형 76"/>
            <p:cNvSpPr/>
            <p:nvPr/>
          </p:nvSpPr>
          <p:spPr>
            <a:xfrm>
              <a:off x="1586608" y="1310324"/>
              <a:ext cx="747962" cy="3025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604356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30790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0" name="오각형 79"/>
            <p:cNvSpPr/>
            <p:nvPr/>
          </p:nvSpPr>
          <p:spPr>
            <a:xfrm rot="5400000">
              <a:off x="1243742" y="2282588"/>
              <a:ext cx="1454194" cy="231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81" name="모서리가 둥근 직사각형 80"/>
          <p:cNvSpPr/>
          <p:nvPr/>
        </p:nvSpPr>
        <p:spPr>
          <a:xfrm>
            <a:off x="3457519" y="1511579"/>
            <a:ext cx="3029991" cy="4282392"/>
          </a:xfrm>
          <a:prstGeom prst="roundRect">
            <a:avLst>
              <a:gd name="adj" fmla="val 10328"/>
            </a:avLst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2" name="TextBox 81"/>
          <p:cNvSpPr txBox="1"/>
          <p:nvPr/>
        </p:nvSpPr>
        <p:spPr>
          <a:xfrm>
            <a:off x="3536671" y="1741805"/>
            <a:ext cx="63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알림</a:t>
            </a:r>
            <a:endParaRPr lang="en-US" altLang="ko-KR" sz="1400" b="1" dirty="0"/>
          </a:p>
        </p:txBody>
      </p:sp>
      <p:sp>
        <p:nvSpPr>
          <p:cNvPr id="83" name="직사각형 82"/>
          <p:cNvSpPr/>
          <p:nvPr/>
        </p:nvSpPr>
        <p:spPr>
          <a:xfrm>
            <a:off x="3517483" y="2128183"/>
            <a:ext cx="2873941" cy="2476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/>
              <a:t>2023.01.03 </a:t>
            </a:r>
            <a:r>
              <a:rPr lang="ko-KR" altLang="en-US" sz="700" dirty="0" smtClean="0"/>
              <a:t>일자로 예약이 완료되었습니다</a:t>
            </a:r>
            <a:r>
              <a:rPr lang="en-US" altLang="ko-KR" sz="700" dirty="0" smtClean="0"/>
              <a:t>!</a:t>
            </a:r>
            <a:endParaRPr lang="ko-KR" altLang="en-US" sz="700" b="1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3498779" y="2060432"/>
            <a:ext cx="28844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35039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000" dirty="0" smtClean="0"/>
              <a:t>1. () </a:t>
            </a:r>
            <a:r>
              <a:rPr lang="ko-KR" altLang="en-US" sz="1000" dirty="0" smtClean="0"/>
              <a:t>안에 </a:t>
            </a:r>
            <a:r>
              <a:rPr lang="ko-KR" altLang="en-US" sz="1000" dirty="0" err="1" smtClean="0"/>
              <a:t>예약건</a:t>
            </a:r>
            <a:r>
              <a:rPr lang="ko-KR" altLang="en-US" sz="1000" dirty="0" smtClean="0"/>
              <a:t> 수가 들어감</a:t>
            </a:r>
            <a:r>
              <a:rPr lang="en-US" altLang="ko-KR" sz="1000" dirty="0" smtClean="0"/>
              <a:t>,  </a:t>
            </a:r>
            <a:r>
              <a:rPr lang="en-US" altLang="ko-KR" sz="1000" dirty="0" err="1" smtClean="0"/>
              <a:t>onClick</a:t>
            </a:r>
            <a:r>
              <a:rPr lang="ko-KR" altLang="en-US" sz="1000" dirty="0" smtClean="0"/>
              <a:t>효과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예약현황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예약취소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세부네영</a:t>
            </a:r>
            <a:r>
              <a:rPr lang="ko-KR" altLang="en-US" sz="1000" dirty="0" smtClean="0"/>
              <a:t> 아래로 </a:t>
            </a:r>
            <a:r>
              <a:rPr lang="ko-KR" altLang="en-US" sz="1000" dirty="0" err="1" smtClean="0"/>
              <a:t>펼쳐짐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내 예약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3643" y="151615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내 예약</a:t>
            </a:r>
            <a:endParaRPr lang="ko-KR" altLang="en-US" sz="1200" u="sng" dirty="0"/>
          </a:p>
        </p:txBody>
      </p:sp>
      <p:sp>
        <p:nvSpPr>
          <p:cNvPr id="14" name="직사각형 13"/>
          <p:cNvSpPr/>
          <p:nvPr/>
        </p:nvSpPr>
        <p:spPr>
          <a:xfrm>
            <a:off x="3102680" y="1857623"/>
            <a:ext cx="2686751" cy="350788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예약현황</a:t>
            </a:r>
            <a:r>
              <a:rPr lang="en-US" altLang="ko-KR" sz="1400" dirty="0" smtClean="0">
                <a:solidFill>
                  <a:schemeClr val="tx1"/>
                </a:solidFill>
              </a:rPr>
              <a:t>(1)    |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예약취소</a:t>
            </a:r>
            <a:r>
              <a:rPr lang="en-US" altLang="ko-KR" sz="1400" dirty="0" smtClean="0">
                <a:solidFill>
                  <a:schemeClr val="tx1"/>
                </a:solidFill>
              </a:rPr>
              <a:t>(1)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96430" y="5365062"/>
            <a:ext cx="1083365" cy="37126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확인버튼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9177" y="5364784"/>
            <a:ext cx="1083365" cy="37126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예약취소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8" name="TextBox 17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8" name="직선 연결선 3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1" name="그룹 3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2" name="직선 연결선 3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5" name="그룹 2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6" name="직선 연결선 2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3818960" y="1593102"/>
            <a:ext cx="4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033410" y="2482642"/>
            <a:ext cx="2669910" cy="2606916"/>
            <a:chOff x="3033410" y="2482642"/>
            <a:chExt cx="2669910" cy="2606916"/>
          </a:xfrm>
        </p:grpSpPr>
        <p:sp>
          <p:nvSpPr>
            <p:cNvPr id="41" name="TextBox 40"/>
            <p:cNvSpPr txBox="1"/>
            <p:nvPr/>
          </p:nvSpPr>
          <p:spPr>
            <a:xfrm>
              <a:off x="3202659" y="2843173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>
              <a:off x="3867199" y="2850240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200659" y="2482642"/>
              <a:ext cx="2502395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예약 현황</a:t>
              </a:r>
              <a:endParaRPr lang="en-US" altLang="ko-KR" dirty="0" smtClean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77301" y="2842535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5018912" y="2850240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02659" y="3218331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76" name="직선 연결선 75"/>
            <p:cNvCxnSpPr/>
            <p:nvPr/>
          </p:nvCxnSpPr>
          <p:spPr>
            <a:xfrm flipH="1">
              <a:off x="3867199" y="3225398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77301" y="3217693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5018912" y="3225398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200659" y="3601753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3865199" y="3608820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475301" y="3601115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016912" y="3608820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200659" y="3976911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>
              <a:off x="3865199" y="3983978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475301" y="3976273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016912" y="3983978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200659" y="4345068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3865199" y="4352135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475301" y="4344430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5016912" y="4352135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200659" y="4720226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3865199" y="4727293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75301" y="4719588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5016912" y="4727293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033410" y="2630089"/>
              <a:ext cx="485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</a:rPr>
                <a:t>2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85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35039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펼쳐진 세부내용 위치</a:t>
            </a: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내 예약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내부내용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3643" y="137471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내 예약</a:t>
            </a:r>
            <a:endParaRPr lang="ko-KR" altLang="en-US" sz="1200" u="sng" dirty="0"/>
          </a:p>
        </p:txBody>
      </p:sp>
      <p:sp>
        <p:nvSpPr>
          <p:cNvPr id="36" name="직사각형 35"/>
          <p:cNvSpPr/>
          <p:nvPr/>
        </p:nvSpPr>
        <p:spPr>
          <a:xfrm>
            <a:off x="3102680" y="1716175"/>
            <a:ext cx="2686751" cy="350788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예약현황</a:t>
            </a:r>
            <a:r>
              <a:rPr lang="en-US" altLang="ko-KR" sz="1400" dirty="0" smtClean="0">
                <a:solidFill>
                  <a:schemeClr val="tx1"/>
                </a:solidFill>
              </a:rPr>
              <a:t>(1)    |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예약취소</a:t>
            </a:r>
            <a:r>
              <a:rPr lang="en-US" altLang="ko-KR" sz="1400" dirty="0" smtClean="0">
                <a:solidFill>
                  <a:schemeClr val="tx1"/>
                </a:solidFill>
              </a:rPr>
              <a:t>(1)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3194857" y="2124890"/>
            <a:ext cx="2502395" cy="3805807"/>
            <a:chOff x="3194857" y="2124890"/>
            <a:chExt cx="2502395" cy="3805807"/>
          </a:xfrm>
        </p:grpSpPr>
        <p:sp>
          <p:nvSpPr>
            <p:cNvPr id="56" name="TextBox 55"/>
            <p:cNvSpPr txBox="1"/>
            <p:nvPr/>
          </p:nvSpPr>
          <p:spPr>
            <a:xfrm>
              <a:off x="3194857" y="2502384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3859397" y="2509451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194857" y="2124890"/>
              <a:ext cx="2502395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예약 현황</a:t>
              </a:r>
              <a:endParaRPr lang="en-US" altLang="ko-KR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9499" y="2501746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5011110" y="2509451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3194857" y="2870621"/>
              <a:ext cx="2500661" cy="2698906"/>
              <a:chOff x="3194857" y="2870621"/>
              <a:chExt cx="2500661" cy="269890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194857" y="2870621"/>
                <a:ext cx="2500661" cy="2698906"/>
              </a:xfrm>
              <a:prstGeom prst="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43368" y="3173630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예약번호</a:t>
                </a:r>
                <a:endParaRPr lang="en-US" altLang="ko-KR" sz="1000" dirty="0" smtClean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40117" y="3180683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343368" y="2925807"/>
                <a:ext cx="2210380" cy="26161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예약 현황</a:t>
                </a:r>
                <a:endParaRPr lang="en-US" altLang="ko-KR" sz="1100" dirty="0" smtClean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343368" y="3413864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일정</a:t>
                </a:r>
                <a:endParaRPr lang="en-US" altLang="ko-KR" sz="10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343368" y="3653385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캠핑장</a:t>
                </a:r>
                <a:endParaRPr lang="en-US" altLang="ko-KR" sz="1000" dirty="0" smtClean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343368" y="3893619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예약인원</a:t>
                </a:r>
                <a:endParaRPr lang="en-US" altLang="ko-KR" sz="1000" dirty="0" smtClean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343368" y="4142130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예약차량</a:t>
                </a:r>
                <a:endParaRPr lang="en-US" altLang="ko-KR" sz="1000" dirty="0" smtClean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240117" y="3427377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242883" y="3662118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241236" y="3903338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240117" y="4143701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343368" y="4682335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예약번호</a:t>
                </a:r>
                <a:endParaRPr lang="en-US" altLang="ko-KR" sz="1000" dirty="0" smtClean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240117" y="4689388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343368" y="4434512"/>
                <a:ext cx="2210380" cy="26161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예약 현황</a:t>
                </a:r>
                <a:endParaRPr lang="en-US" altLang="ko-KR" sz="1100" dirty="0" smtClean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343368" y="4922569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일정</a:t>
                </a:r>
                <a:endParaRPr lang="en-US" altLang="ko-KR" sz="1000" dirty="0" smtClean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240117" y="4936082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550024" y="5233052"/>
                <a:ext cx="1738161" cy="262927"/>
              </a:xfrm>
              <a:prstGeom prst="rect">
                <a:avLst/>
              </a:prstGeom>
              <a:noFill/>
              <a:ln>
                <a:solidFill>
                  <a:srgbClr val="2A8E57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확인버튼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3194857" y="5561365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126" name="직선 연결선 125"/>
            <p:cNvCxnSpPr/>
            <p:nvPr/>
          </p:nvCxnSpPr>
          <p:spPr>
            <a:xfrm flipH="1">
              <a:off x="3859397" y="5568432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469499" y="5560727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5011110" y="5568432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3128880" y="2656575"/>
            <a:ext cx="4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35039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대표이미지 </a:t>
            </a:r>
            <a:r>
              <a:rPr lang="ko-KR" altLang="en-US" sz="1000" dirty="0" smtClean="0"/>
              <a:t>들어가는 </a:t>
            </a:r>
            <a:r>
              <a:rPr lang="ko-KR" altLang="en-US" sz="1000" dirty="0" smtClean="0"/>
              <a:t>위치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스크롤 형식으로 더 볼 수 있게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9803" y="205382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캠핑기록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2549" y="13801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err="1" smtClean="0"/>
              <a:t>캠핑기록</a:t>
            </a:r>
            <a:endParaRPr lang="ko-KR" altLang="en-US" sz="1200" u="sng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8" name="TextBox 17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8" name="직선 연결선 3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1" name="그룹 3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2" name="직선 연결선 3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5" name="그룹 2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6" name="직선 연결선 2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3197158" y="1692493"/>
            <a:ext cx="2497791" cy="1359512"/>
            <a:chOff x="3178172" y="1774386"/>
            <a:chExt cx="2497791" cy="135951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04663" y="1774386"/>
              <a:ext cx="2419032" cy="1359512"/>
            </a:xfrm>
            <a:prstGeom prst="roundRect">
              <a:avLst>
                <a:gd name="adj" fmla="val 6376"/>
              </a:avLst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81330" y="1845747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600" b="1" dirty="0" err="1" smtClean="0"/>
                <a:t>캠핑장명</a:t>
              </a:r>
              <a:endParaRPr lang="ko-KR" alt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02628" y="2148753"/>
              <a:ext cx="83548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캠핑 날짜</a:t>
              </a:r>
              <a:endParaRPr lang="en-US" altLang="ko-KR" sz="1200" b="1" dirty="0" smtClean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258814" y="2204654"/>
              <a:ext cx="889663" cy="890164"/>
              <a:chOff x="3258814" y="2188028"/>
              <a:chExt cx="889663" cy="890164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3258814" y="2188028"/>
                <a:ext cx="889663" cy="890164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flipH="1" flipV="1">
                <a:off x="3326679" y="2228735"/>
                <a:ext cx="788334" cy="79665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3293215" y="2188028"/>
                <a:ext cx="788334" cy="796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3394766" y="2422184"/>
              <a:ext cx="137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16342" y="246898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err="1" smtClean="0"/>
                <a:t>예약인원</a:t>
              </a:r>
              <a:endParaRPr lang="en-US" altLang="ko-KR" sz="1200" b="1" dirty="0" smtClean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78172" y="2031110"/>
              <a:ext cx="33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41528" y="2545295"/>
              <a:ext cx="33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197158" y="3176782"/>
            <a:ext cx="2497791" cy="1359512"/>
            <a:chOff x="3178172" y="1774386"/>
            <a:chExt cx="2497791" cy="1359512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3204663" y="1774386"/>
              <a:ext cx="2419032" cy="1359512"/>
            </a:xfrm>
            <a:prstGeom prst="roundRect">
              <a:avLst>
                <a:gd name="adj" fmla="val 6376"/>
              </a:avLst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81330" y="1845747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600" b="1" dirty="0" err="1" smtClean="0"/>
                <a:t>캠핑장명</a:t>
              </a:r>
              <a:endParaRPr lang="ko-KR" altLang="en-US" sz="16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02628" y="2148753"/>
              <a:ext cx="83548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캠핑 날짜</a:t>
              </a:r>
              <a:endParaRPr lang="en-US" altLang="ko-KR" sz="1200" b="1" dirty="0" smtClean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3258814" y="2204654"/>
              <a:ext cx="889663" cy="890164"/>
              <a:chOff x="3258814" y="2188028"/>
              <a:chExt cx="889663" cy="890164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3258814" y="2188028"/>
                <a:ext cx="889663" cy="890164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flipH="1" flipV="1">
                <a:off x="3326679" y="2228735"/>
                <a:ext cx="788334" cy="79665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3293215" y="2188028"/>
                <a:ext cx="788334" cy="796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3394766" y="2422184"/>
              <a:ext cx="137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216342" y="246898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err="1" smtClean="0"/>
                <a:t>예약인원</a:t>
              </a:r>
              <a:endParaRPr lang="en-US" altLang="ko-KR" sz="1200" b="1" dirty="0" smtClean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8172" y="2031110"/>
              <a:ext cx="33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341528" y="2545295"/>
              <a:ext cx="33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197158" y="4600176"/>
            <a:ext cx="2497791" cy="1359512"/>
            <a:chOff x="3178172" y="1774386"/>
            <a:chExt cx="2497791" cy="1359512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3204663" y="1774386"/>
              <a:ext cx="2419032" cy="1359512"/>
            </a:xfrm>
            <a:prstGeom prst="roundRect">
              <a:avLst>
                <a:gd name="adj" fmla="val 6376"/>
              </a:avLst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81330" y="1845747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600" b="1" dirty="0" err="1" smtClean="0"/>
                <a:t>캠핑장명</a:t>
              </a:r>
              <a:endParaRPr lang="ko-KR" alt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02628" y="2148753"/>
              <a:ext cx="83548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캠핑 날짜</a:t>
              </a:r>
              <a:endParaRPr lang="en-US" altLang="ko-KR" sz="1200" b="1" dirty="0" smtClean="0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3258814" y="2204654"/>
              <a:ext cx="889663" cy="890164"/>
              <a:chOff x="3258814" y="2188028"/>
              <a:chExt cx="889663" cy="890164"/>
            </a:xfrm>
          </p:grpSpPr>
          <p:sp>
            <p:nvSpPr>
              <p:cNvPr id="122" name="모서리가 둥근 직사각형 121"/>
              <p:cNvSpPr/>
              <p:nvPr/>
            </p:nvSpPr>
            <p:spPr>
              <a:xfrm>
                <a:off x="3258814" y="2188028"/>
                <a:ext cx="889663" cy="890164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 flipH="1" flipV="1">
                <a:off x="3326679" y="2228735"/>
                <a:ext cx="788334" cy="79665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 flipH="1">
                <a:off x="3293215" y="2188028"/>
                <a:ext cx="788334" cy="796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3394766" y="2422184"/>
              <a:ext cx="137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216342" y="246898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err="1" smtClean="0"/>
                <a:t>예약인원</a:t>
              </a:r>
              <a:endParaRPr lang="en-US" altLang="ko-KR" sz="1200" b="1" dirty="0" smtClean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178172" y="2031110"/>
              <a:ext cx="33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41528" y="2545295"/>
              <a:ext cx="33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16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35039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업체대표이미지 위치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2.  </a:t>
            </a:r>
            <a:r>
              <a:rPr lang="ko-KR" altLang="en-US" sz="900" dirty="0" err="1" smtClean="0"/>
              <a:t>투명하였다가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빨강으로 변함</a:t>
            </a:r>
            <a:r>
              <a:rPr lang="en-US" altLang="ko-KR" sz="900" dirty="0" smtClean="0"/>
              <a:t>(Border</a:t>
            </a:r>
            <a:r>
              <a:rPr lang="ko-KR" altLang="en-US" sz="900" dirty="0" smtClean="0"/>
              <a:t>색 빨강</a:t>
            </a:r>
            <a:r>
              <a:rPr lang="en-US" altLang="ko-KR" sz="900" dirty="0" smtClean="0"/>
              <a:t>)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아이콘으로 표시</a:t>
            </a:r>
            <a:endParaRPr lang="en-US" altLang="ko-KR" sz="9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9803" y="205382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찜함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캠핑장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2549" y="138014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err="1" smtClean="0"/>
              <a:t>찜한</a:t>
            </a:r>
            <a:r>
              <a:rPr lang="ko-KR" altLang="en-US" sz="1400" u="sng" dirty="0" smtClean="0"/>
              <a:t> </a:t>
            </a:r>
            <a:r>
              <a:rPr lang="ko-KR" altLang="en-US" sz="1400" u="sng" dirty="0" err="1" smtClean="0"/>
              <a:t>캠핑장</a:t>
            </a:r>
            <a:endParaRPr lang="ko-KR" altLang="en-US" sz="1200" u="sng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5" name="TextBox 1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5" name="직선 연결선 3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9" name="직선 연결선 2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2" name="그룹 2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3" name="직선 연결선 2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TextBox 1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388263" y="4242504"/>
            <a:ext cx="247248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3" name="그룹 52"/>
          <p:cNvGrpSpPr/>
          <p:nvPr/>
        </p:nvGrpSpPr>
        <p:grpSpPr>
          <a:xfrm>
            <a:off x="3181429" y="1802049"/>
            <a:ext cx="2495085" cy="1837467"/>
            <a:chOff x="3181429" y="1802049"/>
            <a:chExt cx="2495085" cy="1837467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199822" y="1976970"/>
              <a:ext cx="2474151" cy="1662546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551" y="2802362"/>
              <a:ext cx="364981" cy="341434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183970" y="2806891"/>
              <a:ext cx="1100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업체이름</a:t>
              </a:r>
              <a:endParaRPr lang="ko-KR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460" y="3108682"/>
              <a:ext cx="1100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업체설명</a:t>
              </a:r>
              <a:endParaRPr lang="ko-KR" alt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91840" y="3348811"/>
              <a:ext cx="1100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대표옵션</a:t>
              </a:r>
              <a:endParaRPr lang="ko-KR" altLang="en-US" sz="105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183970" y="1802049"/>
              <a:ext cx="2492544" cy="971217"/>
            </a:xfrm>
            <a:custGeom>
              <a:avLst/>
              <a:gdLst>
                <a:gd name="connsiteX0" fmla="*/ 0 w 2490003"/>
                <a:gd name="connsiteY0" fmla="*/ 155084 h 930486"/>
                <a:gd name="connsiteX1" fmla="*/ 155084 w 2490003"/>
                <a:gd name="connsiteY1" fmla="*/ 0 h 930486"/>
                <a:gd name="connsiteX2" fmla="*/ 2334919 w 2490003"/>
                <a:gd name="connsiteY2" fmla="*/ 0 h 930486"/>
                <a:gd name="connsiteX3" fmla="*/ 2490003 w 2490003"/>
                <a:gd name="connsiteY3" fmla="*/ 155084 h 930486"/>
                <a:gd name="connsiteX4" fmla="*/ 2490003 w 2490003"/>
                <a:gd name="connsiteY4" fmla="*/ 775402 h 930486"/>
                <a:gd name="connsiteX5" fmla="*/ 2334919 w 2490003"/>
                <a:gd name="connsiteY5" fmla="*/ 930486 h 930486"/>
                <a:gd name="connsiteX6" fmla="*/ 155084 w 2490003"/>
                <a:gd name="connsiteY6" fmla="*/ 930486 h 930486"/>
                <a:gd name="connsiteX7" fmla="*/ 0 w 2490003"/>
                <a:gd name="connsiteY7" fmla="*/ 775402 h 930486"/>
                <a:gd name="connsiteX8" fmla="*/ 0 w 2490003"/>
                <a:gd name="connsiteY8" fmla="*/ 155084 h 930486"/>
                <a:gd name="connsiteX0" fmla="*/ 804 w 2490807"/>
                <a:gd name="connsiteY0" fmla="*/ 155084 h 955424"/>
                <a:gd name="connsiteX1" fmla="*/ 155888 w 2490807"/>
                <a:gd name="connsiteY1" fmla="*/ 0 h 955424"/>
                <a:gd name="connsiteX2" fmla="*/ 2335723 w 2490807"/>
                <a:gd name="connsiteY2" fmla="*/ 0 h 955424"/>
                <a:gd name="connsiteX3" fmla="*/ 2490807 w 2490807"/>
                <a:gd name="connsiteY3" fmla="*/ 155084 h 955424"/>
                <a:gd name="connsiteX4" fmla="*/ 2490807 w 2490807"/>
                <a:gd name="connsiteY4" fmla="*/ 775402 h 955424"/>
                <a:gd name="connsiteX5" fmla="*/ 2335723 w 2490807"/>
                <a:gd name="connsiteY5" fmla="*/ 930486 h 955424"/>
                <a:gd name="connsiteX6" fmla="*/ 72760 w 2490807"/>
                <a:gd name="connsiteY6" fmla="*/ 955424 h 955424"/>
                <a:gd name="connsiteX7" fmla="*/ 804 w 2490807"/>
                <a:gd name="connsiteY7" fmla="*/ 775402 h 955424"/>
                <a:gd name="connsiteX8" fmla="*/ 804 w 2490807"/>
                <a:gd name="connsiteY8" fmla="*/ 155084 h 955424"/>
                <a:gd name="connsiteX0" fmla="*/ 804 w 2490807"/>
                <a:gd name="connsiteY0" fmla="*/ 155084 h 955424"/>
                <a:gd name="connsiteX1" fmla="*/ 155888 w 2490807"/>
                <a:gd name="connsiteY1" fmla="*/ 0 h 955424"/>
                <a:gd name="connsiteX2" fmla="*/ 2335723 w 2490807"/>
                <a:gd name="connsiteY2" fmla="*/ 0 h 955424"/>
                <a:gd name="connsiteX3" fmla="*/ 2490807 w 2490807"/>
                <a:gd name="connsiteY3" fmla="*/ 155084 h 955424"/>
                <a:gd name="connsiteX4" fmla="*/ 2490807 w 2490807"/>
                <a:gd name="connsiteY4" fmla="*/ 775402 h 955424"/>
                <a:gd name="connsiteX5" fmla="*/ 2393931 w 2490807"/>
                <a:gd name="connsiteY5" fmla="*/ 946841 h 955424"/>
                <a:gd name="connsiteX6" fmla="*/ 72760 w 2490807"/>
                <a:gd name="connsiteY6" fmla="*/ 955424 h 955424"/>
                <a:gd name="connsiteX7" fmla="*/ 804 w 2490807"/>
                <a:gd name="connsiteY7" fmla="*/ 775402 h 955424"/>
                <a:gd name="connsiteX8" fmla="*/ 804 w 2490807"/>
                <a:gd name="connsiteY8" fmla="*/ 155084 h 955424"/>
                <a:gd name="connsiteX0" fmla="*/ 804 w 2493350"/>
                <a:gd name="connsiteY0" fmla="*/ 155084 h 955424"/>
                <a:gd name="connsiteX1" fmla="*/ 155888 w 2493350"/>
                <a:gd name="connsiteY1" fmla="*/ 0 h 955424"/>
                <a:gd name="connsiteX2" fmla="*/ 2335723 w 2493350"/>
                <a:gd name="connsiteY2" fmla="*/ 0 h 955424"/>
                <a:gd name="connsiteX3" fmla="*/ 2490807 w 2493350"/>
                <a:gd name="connsiteY3" fmla="*/ 155084 h 955424"/>
                <a:gd name="connsiteX4" fmla="*/ 2490807 w 2493350"/>
                <a:gd name="connsiteY4" fmla="*/ 775402 h 955424"/>
                <a:gd name="connsiteX5" fmla="*/ 2427192 w 2493350"/>
                <a:gd name="connsiteY5" fmla="*/ 955019 h 955424"/>
                <a:gd name="connsiteX6" fmla="*/ 72760 w 2493350"/>
                <a:gd name="connsiteY6" fmla="*/ 955424 h 955424"/>
                <a:gd name="connsiteX7" fmla="*/ 804 w 2493350"/>
                <a:gd name="connsiteY7" fmla="*/ 775402 h 955424"/>
                <a:gd name="connsiteX8" fmla="*/ 804 w 2493350"/>
                <a:gd name="connsiteY8" fmla="*/ 155084 h 95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350" h="955424">
                  <a:moveTo>
                    <a:pt x="804" y="155084"/>
                  </a:moveTo>
                  <a:cubicBezTo>
                    <a:pt x="804" y="69433"/>
                    <a:pt x="70237" y="0"/>
                    <a:pt x="155888" y="0"/>
                  </a:cubicBezTo>
                  <a:lnTo>
                    <a:pt x="2335723" y="0"/>
                  </a:lnTo>
                  <a:cubicBezTo>
                    <a:pt x="2421374" y="0"/>
                    <a:pt x="2490807" y="69433"/>
                    <a:pt x="2490807" y="155084"/>
                  </a:cubicBezTo>
                  <a:lnTo>
                    <a:pt x="2490807" y="775402"/>
                  </a:lnTo>
                  <a:cubicBezTo>
                    <a:pt x="2490807" y="861053"/>
                    <a:pt x="2512843" y="955019"/>
                    <a:pt x="2427192" y="955019"/>
                  </a:cubicBezTo>
                  <a:lnTo>
                    <a:pt x="72760" y="955424"/>
                  </a:lnTo>
                  <a:cubicBezTo>
                    <a:pt x="-12891" y="955424"/>
                    <a:pt x="804" y="861053"/>
                    <a:pt x="804" y="775402"/>
                  </a:cubicBezTo>
                  <a:lnTo>
                    <a:pt x="804" y="155084"/>
                  </a:lnTo>
                  <a:close/>
                </a:path>
              </a:pathLst>
            </a:cu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8" name="직선 연결선 47"/>
            <p:cNvCxnSpPr>
              <a:stCxn id="47" idx="5"/>
            </p:cNvCxnSpPr>
            <p:nvPr/>
          </p:nvCxnSpPr>
          <p:spPr>
            <a:xfrm flipH="1" flipV="1">
              <a:off x="3226374" y="1843299"/>
              <a:ext cx="2384003" cy="92955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3181429" y="1843298"/>
              <a:ext cx="2416117" cy="87764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029243" y="2109578"/>
              <a:ext cx="1469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190191" y="3833028"/>
            <a:ext cx="2495085" cy="1837467"/>
            <a:chOff x="3181429" y="1802049"/>
            <a:chExt cx="2495085" cy="1837467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199822" y="1976970"/>
              <a:ext cx="2474151" cy="1662546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551" y="2802362"/>
              <a:ext cx="364981" cy="34143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183970" y="2806891"/>
              <a:ext cx="1100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업체이름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76460" y="3108682"/>
              <a:ext cx="1100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업체설명</a:t>
              </a:r>
              <a:endParaRPr lang="ko-KR" altLang="en-US" sz="10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91840" y="3348811"/>
              <a:ext cx="1100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대표옵션</a:t>
              </a:r>
              <a:endParaRPr lang="ko-KR" altLang="en-US" sz="1050" dirty="0"/>
            </a:p>
          </p:txBody>
        </p:sp>
        <p:sp>
          <p:nvSpPr>
            <p:cNvPr id="60" name="모서리가 둥근 직사각형 46"/>
            <p:cNvSpPr/>
            <p:nvPr/>
          </p:nvSpPr>
          <p:spPr>
            <a:xfrm>
              <a:off x="3183970" y="1802049"/>
              <a:ext cx="2492544" cy="971217"/>
            </a:xfrm>
            <a:custGeom>
              <a:avLst/>
              <a:gdLst>
                <a:gd name="connsiteX0" fmla="*/ 0 w 2490003"/>
                <a:gd name="connsiteY0" fmla="*/ 155084 h 930486"/>
                <a:gd name="connsiteX1" fmla="*/ 155084 w 2490003"/>
                <a:gd name="connsiteY1" fmla="*/ 0 h 930486"/>
                <a:gd name="connsiteX2" fmla="*/ 2334919 w 2490003"/>
                <a:gd name="connsiteY2" fmla="*/ 0 h 930486"/>
                <a:gd name="connsiteX3" fmla="*/ 2490003 w 2490003"/>
                <a:gd name="connsiteY3" fmla="*/ 155084 h 930486"/>
                <a:gd name="connsiteX4" fmla="*/ 2490003 w 2490003"/>
                <a:gd name="connsiteY4" fmla="*/ 775402 h 930486"/>
                <a:gd name="connsiteX5" fmla="*/ 2334919 w 2490003"/>
                <a:gd name="connsiteY5" fmla="*/ 930486 h 930486"/>
                <a:gd name="connsiteX6" fmla="*/ 155084 w 2490003"/>
                <a:gd name="connsiteY6" fmla="*/ 930486 h 930486"/>
                <a:gd name="connsiteX7" fmla="*/ 0 w 2490003"/>
                <a:gd name="connsiteY7" fmla="*/ 775402 h 930486"/>
                <a:gd name="connsiteX8" fmla="*/ 0 w 2490003"/>
                <a:gd name="connsiteY8" fmla="*/ 155084 h 930486"/>
                <a:gd name="connsiteX0" fmla="*/ 804 w 2490807"/>
                <a:gd name="connsiteY0" fmla="*/ 155084 h 955424"/>
                <a:gd name="connsiteX1" fmla="*/ 155888 w 2490807"/>
                <a:gd name="connsiteY1" fmla="*/ 0 h 955424"/>
                <a:gd name="connsiteX2" fmla="*/ 2335723 w 2490807"/>
                <a:gd name="connsiteY2" fmla="*/ 0 h 955424"/>
                <a:gd name="connsiteX3" fmla="*/ 2490807 w 2490807"/>
                <a:gd name="connsiteY3" fmla="*/ 155084 h 955424"/>
                <a:gd name="connsiteX4" fmla="*/ 2490807 w 2490807"/>
                <a:gd name="connsiteY4" fmla="*/ 775402 h 955424"/>
                <a:gd name="connsiteX5" fmla="*/ 2335723 w 2490807"/>
                <a:gd name="connsiteY5" fmla="*/ 930486 h 955424"/>
                <a:gd name="connsiteX6" fmla="*/ 72760 w 2490807"/>
                <a:gd name="connsiteY6" fmla="*/ 955424 h 955424"/>
                <a:gd name="connsiteX7" fmla="*/ 804 w 2490807"/>
                <a:gd name="connsiteY7" fmla="*/ 775402 h 955424"/>
                <a:gd name="connsiteX8" fmla="*/ 804 w 2490807"/>
                <a:gd name="connsiteY8" fmla="*/ 155084 h 955424"/>
                <a:gd name="connsiteX0" fmla="*/ 804 w 2490807"/>
                <a:gd name="connsiteY0" fmla="*/ 155084 h 955424"/>
                <a:gd name="connsiteX1" fmla="*/ 155888 w 2490807"/>
                <a:gd name="connsiteY1" fmla="*/ 0 h 955424"/>
                <a:gd name="connsiteX2" fmla="*/ 2335723 w 2490807"/>
                <a:gd name="connsiteY2" fmla="*/ 0 h 955424"/>
                <a:gd name="connsiteX3" fmla="*/ 2490807 w 2490807"/>
                <a:gd name="connsiteY3" fmla="*/ 155084 h 955424"/>
                <a:gd name="connsiteX4" fmla="*/ 2490807 w 2490807"/>
                <a:gd name="connsiteY4" fmla="*/ 775402 h 955424"/>
                <a:gd name="connsiteX5" fmla="*/ 2393931 w 2490807"/>
                <a:gd name="connsiteY5" fmla="*/ 946841 h 955424"/>
                <a:gd name="connsiteX6" fmla="*/ 72760 w 2490807"/>
                <a:gd name="connsiteY6" fmla="*/ 955424 h 955424"/>
                <a:gd name="connsiteX7" fmla="*/ 804 w 2490807"/>
                <a:gd name="connsiteY7" fmla="*/ 775402 h 955424"/>
                <a:gd name="connsiteX8" fmla="*/ 804 w 2490807"/>
                <a:gd name="connsiteY8" fmla="*/ 155084 h 955424"/>
                <a:gd name="connsiteX0" fmla="*/ 804 w 2493350"/>
                <a:gd name="connsiteY0" fmla="*/ 155084 h 955424"/>
                <a:gd name="connsiteX1" fmla="*/ 155888 w 2493350"/>
                <a:gd name="connsiteY1" fmla="*/ 0 h 955424"/>
                <a:gd name="connsiteX2" fmla="*/ 2335723 w 2493350"/>
                <a:gd name="connsiteY2" fmla="*/ 0 h 955424"/>
                <a:gd name="connsiteX3" fmla="*/ 2490807 w 2493350"/>
                <a:gd name="connsiteY3" fmla="*/ 155084 h 955424"/>
                <a:gd name="connsiteX4" fmla="*/ 2490807 w 2493350"/>
                <a:gd name="connsiteY4" fmla="*/ 775402 h 955424"/>
                <a:gd name="connsiteX5" fmla="*/ 2427192 w 2493350"/>
                <a:gd name="connsiteY5" fmla="*/ 955019 h 955424"/>
                <a:gd name="connsiteX6" fmla="*/ 72760 w 2493350"/>
                <a:gd name="connsiteY6" fmla="*/ 955424 h 955424"/>
                <a:gd name="connsiteX7" fmla="*/ 804 w 2493350"/>
                <a:gd name="connsiteY7" fmla="*/ 775402 h 955424"/>
                <a:gd name="connsiteX8" fmla="*/ 804 w 2493350"/>
                <a:gd name="connsiteY8" fmla="*/ 155084 h 95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350" h="955424">
                  <a:moveTo>
                    <a:pt x="804" y="155084"/>
                  </a:moveTo>
                  <a:cubicBezTo>
                    <a:pt x="804" y="69433"/>
                    <a:pt x="70237" y="0"/>
                    <a:pt x="155888" y="0"/>
                  </a:cubicBezTo>
                  <a:lnTo>
                    <a:pt x="2335723" y="0"/>
                  </a:lnTo>
                  <a:cubicBezTo>
                    <a:pt x="2421374" y="0"/>
                    <a:pt x="2490807" y="69433"/>
                    <a:pt x="2490807" y="155084"/>
                  </a:cubicBezTo>
                  <a:lnTo>
                    <a:pt x="2490807" y="775402"/>
                  </a:lnTo>
                  <a:cubicBezTo>
                    <a:pt x="2490807" y="861053"/>
                    <a:pt x="2512843" y="955019"/>
                    <a:pt x="2427192" y="955019"/>
                  </a:cubicBezTo>
                  <a:lnTo>
                    <a:pt x="72760" y="955424"/>
                  </a:lnTo>
                  <a:cubicBezTo>
                    <a:pt x="-12891" y="955424"/>
                    <a:pt x="804" y="861053"/>
                    <a:pt x="804" y="775402"/>
                  </a:cubicBezTo>
                  <a:lnTo>
                    <a:pt x="804" y="155084"/>
                  </a:lnTo>
                  <a:close/>
                </a:path>
              </a:pathLst>
            </a:cu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1" name="직선 연결선 60"/>
            <p:cNvCxnSpPr>
              <a:stCxn id="60" idx="5"/>
            </p:cNvCxnSpPr>
            <p:nvPr/>
          </p:nvCxnSpPr>
          <p:spPr>
            <a:xfrm flipH="1" flipV="1">
              <a:off x="3226374" y="1843299"/>
              <a:ext cx="2384003" cy="92955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3181429" y="1843298"/>
              <a:ext cx="2416117" cy="87764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029243" y="2109578"/>
              <a:ext cx="1469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190191" y="3215173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62037" y="1955014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53223" y="2602736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482886" y="707731"/>
            <a:ext cx="8120787" cy="6095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8247" y="1548524"/>
            <a:ext cx="2341312" cy="60988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슬라이드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71696" y="1534210"/>
            <a:ext cx="3103833" cy="448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en-US" altLang="ko-KR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788992" y="275885"/>
            <a:ext cx="1300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Main Page</a:t>
            </a:r>
            <a:endParaRPr lang="ko-KR" altLang="en-US" sz="2000" b="1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641670" y="1166422"/>
            <a:ext cx="5880439" cy="284300"/>
            <a:chOff x="640135" y="1325995"/>
            <a:chExt cx="5880439" cy="284300"/>
          </a:xfrm>
        </p:grpSpPr>
        <p:sp>
          <p:nvSpPr>
            <p:cNvPr id="76" name="직사각형 75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817603" y="2851722"/>
            <a:ext cx="2312768" cy="1620445"/>
            <a:chOff x="6066947" y="2867272"/>
            <a:chExt cx="2563567" cy="1796168"/>
          </a:xfrm>
        </p:grpSpPr>
        <p:sp>
          <p:nvSpPr>
            <p:cNvPr id="80" name="직사각형 79"/>
            <p:cNvSpPr/>
            <p:nvPr/>
          </p:nvSpPr>
          <p:spPr>
            <a:xfrm>
              <a:off x="6066947" y="2867272"/>
              <a:ext cx="2563567" cy="1796168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143525" y="3299549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143525" y="362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143525" y="4306123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검색버튼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1922" y="2944911"/>
              <a:ext cx="1370295" cy="289979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캠핑장</a:t>
              </a:r>
              <a:r>
                <a:rPr lang="ko-KR" altLang="en-US" sz="1100" dirty="0" smtClean="0"/>
                <a:t> 일정 조회</a:t>
              </a:r>
              <a:endParaRPr lang="ko-KR" altLang="en-US" sz="11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143525" y="394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17604" y="2256670"/>
            <a:ext cx="2312768" cy="552653"/>
            <a:chOff x="4090756" y="2822384"/>
            <a:chExt cx="2312768" cy="552653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4090756" y="2844204"/>
              <a:ext cx="530833" cy="53083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캠핑</a:t>
              </a:r>
              <a:endParaRPr lang="ko-KR" altLang="en-US" sz="800" dirty="0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683453" y="2844204"/>
              <a:ext cx="533464" cy="53083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/>
            </a:p>
            <a:p>
              <a:pPr algn="ctr"/>
              <a:r>
                <a:rPr lang="ko-KR" altLang="en-US" sz="700" dirty="0" err="1" smtClean="0"/>
                <a:t>카라반</a:t>
              </a:r>
              <a:endParaRPr lang="ko-KR" altLang="en-US" sz="700" dirty="0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872691" y="2833631"/>
              <a:ext cx="530833" cy="53083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/>
            </a:p>
            <a:p>
              <a:pPr algn="ctr"/>
              <a:r>
                <a:rPr lang="ko-KR" altLang="en-US" sz="800" dirty="0" err="1" smtClean="0"/>
                <a:t>차박</a:t>
              </a:r>
              <a:endParaRPr lang="ko-KR" altLang="en-US" sz="800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87750" y="2829107"/>
              <a:ext cx="415775" cy="253916"/>
              <a:chOff x="1384032" y="5524643"/>
              <a:chExt cx="415775" cy="253916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09" name="그룹 10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0" name="직선 연결선 10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" name="TextBox 10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776712" y="2833795"/>
              <a:ext cx="415775" cy="253916"/>
              <a:chOff x="1384032" y="5524643"/>
              <a:chExt cx="415775" cy="253916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16" name="그룹 11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7" name="직선 연결선 11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4" name="TextBox 11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972537" y="2822384"/>
              <a:ext cx="415775" cy="253916"/>
              <a:chOff x="1384032" y="5524643"/>
              <a:chExt cx="415775" cy="253916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3" name="그룹 12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4" name="직선 연결선 12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5282537" y="2836576"/>
              <a:ext cx="533464" cy="53083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/>
            </a:p>
            <a:p>
              <a:pPr algn="ctr"/>
              <a:r>
                <a:rPr lang="ko-KR" altLang="en-US" sz="700" dirty="0" err="1" smtClean="0"/>
                <a:t>글램핑</a:t>
              </a:r>
              <a:endParaRPr lang="ko-KR" altLang="en-US" sz="700" dirty="0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5375796" y="2826167"/>
              <a:ext cx="415775" cy="253916"/>
              <a:chOff x="1384032" y="5524643"/>
              <a:chExt cx="415775" cy="253916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31" name="그룹 13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32" name="직선 연결선 13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연결선 13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9" name="TextBox 12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9" name="TextBox 138"/>
          <p:cNvSpPr txBox="1"/>
          <p:nvPr/>
        </p:nvSpPr>
        <p:spPr>
          <a:xfrm>
            <a:off x="2813001" y="689719"/>
            <a:ext cx="37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704966" y="995832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281342" y="997062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930112" y="1540776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66747" y="2593263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153495" y="3051383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17603" y="4579319"/>
            <a:ext cx="2312768" cy="898284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816790" y="4507225"/>
            <a:ext cx="2312768" cy="400268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 여행지</a:t>
            </a:r>
            <a:endParaRPr lang="en-US" altLang="ko-KR" sz="1200" dirty="0" smtClean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886690" y="4796818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652403" y="4796818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23198" y="4796818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5" name="직선 연결선 94"/>
          <p:cNvCxnSpPr/>
          <p:nvPr/>
        </p:nvCxnSpPr>
        <p:spPr>
          <a:xfrm flipH="1" flipV="1">
            <a:off x="917927" y="4830249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917927" y="4830248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 flipV="1">
            <a:off x="1691335" y="4846389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1691335" y="4846388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2459395" y="4830249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2459395" y="4830248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55672" y="4960465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97578" y="4995065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95765" y="4980411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16790" y="4625732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418503" y="5482221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04914" y="3732875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16790" y="5573619"/>
            <a:ext cx="2312768" cy="433902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이용안내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22109" y="707731"/>
            <a:ext cx="2081564" cy="6053636"/>
            <a:chOff x="6522109" y="707731"/>
            <a:chExt cx="2081564" cy="6053636"/>
          </a:xfrm>
        </p:grpSpPr>
        <p:sp>
          <p:nvSpPr>
            <p:cNvPr id="138" name="직사각형 137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22109" y="1450722"/>
              <a:ext cx="2081564" cy="5310645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1</a:t>
              </a:r>
              <a:r>
                <a:rPr lang="en-US" altLang="ko-KR" sz="1000" dirty="0"/>
                <a:t>.</a:t>
              </a:r>
              <a:r>
                <a:rPr lang="ko-KR" altLang="en-US" sz="1000" dirty="0"/>
                <a:t>로고들어가는 위치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dirty="0"/>
                <a:t>2. My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클릭시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마이페이지로</a:t>
              </a:r>
              <a:r>
                <a:rPr lang="ko-KR" altLang="en-US" sz="1000" dirty="0"/>
                <a:t> 이동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dirty="0"/>
                <a:t>3 . </a:t>
              </a:r>
              <a:r>
                <a:rPr lang="ko-KR" altLang="en-US" sz="1000" dirty="0" err="1"/>
                <a:t>클릭시</a:t>
              </a:r>
              <a:r>
                <a:rPr lang="ko-KR" altLang="en-US" sz="1000" dirty="0"/>
                <a:t> 메뉴슬라이딩</a:t>
              </a:r>
              <a:endParaRPr lang="en-US" altLang="ko-KR" sz="1000" dirty="0"/>
            </a:p>
            <a:p>
              <a:r>
                <a:rPr lang="en-US" altLang="ko-KR" sz="1000" dirty="0"/>
                <a:t>  (</a:t>
              </a:r>
              <a:r>
                <a:rPr lang="ko-KR" altLang="en-US" sz="1000" dirty="0"/>
                <a:t>캠핑</a:t>
              </a:r>
              <a:r>
                <a:rPr lang="en-US" altLang="ko-KR" sz="1000" dirty="0"/>
                <a:t>,</a:t>
              </a:r>
              <a:r>
                <a:rPr lang="ko-KR" altLang="en-US" sz="1000" dirty="0" err="1"/>
                <a:t>카라반</a:t>
              </a:r>
              <a:r>
                <a:rPr lang="en-US" altLang="ko-KR" sz="1000" dirty="0"/>
                <a:t>,</a:t>
              </a:r>
              <a:r>
                <a:rPr lang="ko-KR" altLang="en-US" sz="1000" dirty="0" err="1"/>
                <a:t>글램핑</a:t>
              </a:r>
              <a:r>
                <a:rPr lang="en-US" altLang="ko-KR" sz="1000" dirty="0"/>
                <a:t>,</a:t>
              </a:r>
              <a:r>
                <a:rPr lang="ko-KR" altLang="en-US" sz="1000" dirty="0" err="1"/>
                <a:t>차박</a:t>
              </a:r>
              <a:r>
                <a:rPr lang="en-US" altLang="ko-KR" sz="1000" dirty="0"/>
                <a:t>)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4.</a:t>
              </a:r>
              <a:r>
                <a:rPr lang="ko-KR" altLang="en-US" sz="1000" dirty="0"/>
                <a:t>슬라이드</a:t>
              </a:r>
              <a:r>
                <a:rPr lang="en-US" altLang="ko-KR" sz="1000" dirty="0"/>
                <a:t>4</a:t>
              </a:r>
              <a:r>
                <a:rPr lang="ko-KR" altLang="en-US" sz="1000" dirty="0"/>
                <a:t>장</a:t>
              </a:r>
              <a:r>
                <a:rPr lang="en-US" altLang="ko-KR" sz="1000" dirty="0"/>
                <a:t>(</a:t>
              </a:r>
              <a:r>
                <a:rPr lang="ko-KR" altLang="en-US" sz="1000" dirty="0" err="1"/>
                <a:t>캠프미</a:t>
              </a:r>
              <a:r>
                <a:rPr lang="en-US" altLang="ko-KR" sz="1000" dirty="0"/>
                <a:t>,</a:t>
              </a:r>
              <a:r>
                <a:rPr lang="ko-KR" altLang="en-US" sz="1000" dirty="0"/>
                <a:t>축제</a:t>
              </a:r>
              <a:r>
                <a:rPr lang="en-US" altLang="ko-KR" sz="1000" dirty="0"/>
                <a:t>,</a:t>
              </a:r>
              <a:r>
                <a:rPr lang="ko-KR" altLang="en-US" sz="1000" dirty="0"/>
                <a:t>회원가입</a:t>
              </a:r>
              <a:r>
                <a:rPr lang="en-US" altLang="ko-KR" sz="1000" dirty="0"/>
                <a:t>,</a:t>
              </a:r>
              <a:r>
                <a:rPr lang="ko-KR" altLang="en-US" sz="1000" dirty="0"/>
                <a:t>캠핑장오픈일정</a:t>
              </a:r>
              <a:r>
                <a:rPr lang="en-US" altLang="ko-KR" sz="1000" dirty="0"/>
                <a:t>)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아이콘 사용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클릭하면 달력 </a:t>
              </a:r>
              <a:r>
                <a:rPr lang="ko-KR" altLang="en-US" sz="1000" dirty="0" err="1"/>
                <a:t>팝업창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dirty="0"/>
                <a:t>7. </a:t>
              </a:r>
              <a:r>
                <a:rPr lang="ko-KR" altLang="en-US" sz="1000" dirty="0"/>
                <a:t>지역별 랜덤 여행지 사진</a:t>
              </a:r>
              <a:r>
                <a:rPr lang="en-US" altLang="ko-KR" sz="1000" dirty="0"/>
                <a:t>{</a:t>
              </a:r>
              <a:r>
                <a:rPr lang="ko-KR" altLang="en-US" sz="1000" dirty="0" err="1"/>
                <a:t>클릭시</a:t>
              </a:r>
              <a:r>
                <a:rPr lang="ko-KR" altLang="en-US" sz="1000" dirty="0"/>
                <a:t> 해당 여행지페이지로 이동</a:t>
              </a:r>
              <a:r>
                <a:rPr lang="en-US" altLang="ko-KR" sz="1000" dirty="0"/>
                <a:t>)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8.</a:t>
              </a:r>
              <a:r>
                <a:rPr lang="ko-KR" altLang="en-US" sz="1000" dirty="0"/>
                <a:t>클릭하면 이용안내 페이지 이동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dirty="0"/>
                <a:t>9. </a:t>
              </a:r>
              <a:r>
                <a:rPr lang="ko-KR" altLang="en-US" sz="1000" dirty="0"/>
                <a:t>조회하는 </a:t>
              </a:r>
              <a:r>
                <a:rPr lang="ko-KR" altLang="en-US" sz="1000" dirty="0" err="1"/>
                <a:t>캠핑장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현위치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표시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en-US" altLang="ko-KR" sz="1000" dirty="0"/>
                <a:t>10. </a:t>
              </a:r>
              <a:r>
                <a:rPr lang="ko-KR" altLang="en-US" sz="1000" dirty="0" smtClean="0"/>
                <a:t>아이콘 </a:t>
              </a:r>
              <a:r>
                <a:rPr lang="ko-KR" altLang="en-US" sz="1000" dirty="0"/>
                <a:t>사용</a:t>
              </a:r>
              <a:r>
                <a:rPr lang="en-US" altLang="ko-KR" sz="1000" dirty="0"/>
                <a:t>(</a:t>
              </a:r>
              <a:r>
                <a:rPr lang="ko-KR" altLang="en-US" sz="1000" dirty="0" err="1"/>
                <a:t>캠프미</a:t>
              </a:r>
              <a:r>
                <a:rPr lang="en-US" altLang="ko-KR" sz="1000" dirty="0"/>
                <a:t>, </a:t>
              </a:r>
              <a:r>
                <a:rPr lang="ko-KR" altLang="en-US" sz="1000" dirty="0" err="1"/>
                <a:t>캠핑온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고객센터</a:t>
              </a:r>
              <a:r>
                <a:rPr lang="en-US" altLang="ko-KR" sz="1000" dirty="0"/>
                <a:t>)</a:t>
              </a:r>
            </a:p>
            <a:p>
              <a:endParaRPr lang="ko-KR" altLang="en-US" sz="1000" dirty="0"/>
            </a:p>
            <a:p>
              <a:endParaRPr lang="en-US" altLang="ko-KR" sz="1000" b="1" dirty="0"/>
            </a:p>
            <a:p>
              <a:pPr marL="228600" indent="-228600">
                <a:buAutoNum type="arabicPeriod" startAt="11"/>
              </a:pPr>
              <a:endParaRPr lang="en-US" altLang="ko-KR" sz="1000" dirty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4544" y="5997194"/>
            <a:ext cx="5894689" cy="771789"/>
            <a:chOff x="634544" y="5997194"/>
            <a:chExt cx="5894689" cy="771789"/>
          </a:xfrm>
        </p:grpSpPr>
        <p:sp>
          <p:nvSpPr>
            <p:cNvPr id="2" name="직사각형 1"/>
            <p:cNvSpPr/>
            <p:nvPr/>
          </p:nvSpPr>
          <p:spPr>
            <a:xfrm>
              <a:off x="634544" y="6176566"/>
              <a:ext cx="5894689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89401" y="5997194"/>
              <a:ext cx="42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2781919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48" name="그룹 14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2" name="직선 연결선 15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15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7" name="TextBox 13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3264844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TextBox 15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3746168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6" name="직선 연결선 16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3" name="TextBox 16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714587" y="6491984"/>
              <a:ext cx="176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275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05492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2A8E5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아이콘 위치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6099" y="186460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포인트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0015" y="14465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포인트</a:t>
            </a:r>
            <a:endParaRPr lang="ko-KR" altLang="en-US" sz="1200" u="sng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5" name="TextBox 1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5" name="직선 연결선 3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9" name="직선 연결선 2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2" name="그룹 2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3" name="직선 연결선 2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TextBox 1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2" name="모서리가 둥근 직사각형 61"/>
          <p:cNvSpPr/>
          <p:nvPr/>
        </p:nvSpPr>
        <p:spPr>
          <a:xfrm>
            <a:off x="3316868" y="1844391"/>
            <a:ext cx="2238963" cy="55590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 </a:t>
            </a:r>
            <a:r>
              <a:rPr lang="ko-KR" altLang="en-US" sz="1400" dirty="0"/>
              <a:t>사용가능 포인트</a:t>
            </a:r>
            <a:endParaRPr lang="en-US" altLang="ko-KR" sz="1400" dirty="0"/>
          </a:p>
          <a:p>
            <a:r>
              <a:rPr lang="en-US" altLang="ko-KR" sz="1600" b="1" dirty="0"/>
              <a:t>                             5,015P</a:t>
            </a:r>
            <a:endParaRPr lang="ko-KR" altLang="en-US" sz="16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18131"/>
              </p:ext>
            </p:extLst>
          </p:nvPr>
        </p:nvGraphicFramePr>
        <p:xfrm>
          <a:off x="3178579" y="2866300"/>
          <a:ext cx="2547816" cy="133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46">
                  <a:extLst>
                    <a:ext uri="{9D8B030D-6E8A-4147-A177-3AD203B41FA5}">
                      <a16:colId xmlns:a16="http://schemas.microsoft.com/office/drawing/2014/main" val="62655732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897412098"/>
                    </a:ext>
                  </a:extLst>
                </a:gridCol>
                <a:gridCol w="697195">
                  <a:extLst>
                    <a:ext uri="{9D8B030D-6E8A-4147-A177-3AD203B41FA5}">
                      <a16:colId xmlns:a16="http://schemas.microsoft.com/office/drawing/2014/main" val="2337012393"/>
                    </a:ext>
                  </a:extLst>
                </a:gridCol>
              </a:tblGrid>
              <a:tr h="445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이용일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768614"/>
                  </a:ext>
                </a:extLst>
              </a:tr>
              <a:tr h="445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2023.01.10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나는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+1,200P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66028"/>
                  </a:ext>
                </a:extLst>
              </a:tr>
              <a:tr h="44550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708134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490613" y="2518285"/>
            <a:ext cx="206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포인트 적립 내역</a:t>
            </a:r>
            <a:endParaRPr lang="ko-KR" altLang="en-US" sz="1600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89855"/>
              </p:ext>
            </p:extLst>
          </p:nvPr>
        </p:nvGraphicFramePr>
        <p:xfrm>
          <a:off x="3162911" y="4598221"/>
          <a:ext cx="2547816" cy="133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46">
                  <a:extLst>
                    <a:ext uri="{9D8B030D-6E8A-4147-A177-3AD203B41FA5}">
                      <a16:colId xmlns:a16="http://schemas.microsoft.com/office/drawing/2014/main" val="62655732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897412098"/>
                    </a:ext>
                  </a:extLst>
                </a:gridCol>
                <a:gridCol w="697195">
                  <a:extLst>
                    <a:ext uri="{9D8B030D-6E8A-4147-A177-3AD203B41FA5}">
                      <a16:colId xmlns:a16="http://schemas.microsoft.com/office/drawing/2014/main" val="2337012393"/>
                    </a:ext>
                  </a:extLst>
                </a:gridCol>
              </a:tblGrid>
              <a:tr h="445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768614"/>
                  </a:ext>
                </a:extLst>
              </a:tr>
              <a:tr h="445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2023.01.10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저는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-800P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66028"/>
                  </a:ext>
                </a:extLst>
              </a:tr>
              <a:tr h="44550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70813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535729" y="4294901"/>
            <a:ext cx="2020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포인트 사용 내역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9575" y="2330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18083" y="2522409"/>
            <a:ext cx="417334" cy="253916"/>
            <a:chOff x="1384032" y="5524643"/>
            <a:chExt cx="415775" cy="253916"/>
          </a:xfrm>
        </p:grpSpPr>
        <p:grpSp>
          <p:nvGrpSpPr>
            <p:cNvPr id="48" name="그룹 47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52" name="직선 연결선 5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269437" y="4292134"/>
            <a:ext cx="417334" cy="253916"/>
            <a:chOff x="1384032" y="5524643"/>
            <a:chExt cx="415775" cy="253916"/>
          </a:xfrm>
        </p:grpSpPr>
        <p:grpSp>
          <p:nvGrpSpPr>
            <p:cNvPr id="55" name="그룹 54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TextBox 55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89086"/>
            <a:ext cx="2312768" cy="395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</a:t>
            </a:r>
            <a:r>
              <a:rPr lang="ko-KR" altLang="en-US" sz="1000" dirty="0" err="1" smtClean="0"/>
              <a:t>문의내용만</a:t>
            </a:r>
            <a:r>
              <a:rPr lang="ko-KR" altLang="en-US" sz="1000" dirty="0" smtClean="0"/>
              <a:t> 뜨게 만들기</a:t>
            </a: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답변 내용 </a:t>
            </a:r>
            <a:r>
              <a:rPr lang="ko-KR" altLang="en-US" sz="1000" dirty="0" err="1" smtClean="0"/>
              <a:t>접혀있다가</a:t>
            </a:r>
            <a:r>
              <a:rPr lang="ko-KR" altLang="en-US" sz="1000" dirty="0" smtClean="0"/>
              <a:t> 나오게</a:t>
            </a: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ko-KR" altLang="en-US" sz="1000" dirty="0" smtClean="0"/>
              <a:t>전체 선택 누르면 모든 체크박스에 표시</a:t>
            </a: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ko-KR" altLang="en-US" sz="1000" dirty="0" smtClean="0"/>
              <a:t>삭제 누르면 체크박스가 표시된 모든 문의 삭제</a:t>
            </a:r>
            <a:endParaRPr lang="en-US" altLang="ko-KR" sz="1000" dirty="0" smtClean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-&gt; </a:t>
            </a:r>
            <a:r>
              <a:rPr lang="ko-KR" altLang="en-US" sz="1000" dirty="0" smtClean="0"/>
              <a:t>답변 </a:t>
            </a:r>
            <a:r>
              <a:rPr lang="ko-KR" altLang="en-US" sz="1000" dirty="0" err="1" smtClean="0"/>
              <a:t>안달린</a:t>
            </a:r>
            <a:r>
              <a:rPr lang="ko-KR" altLang="en-US" sz="1000" dirty="0" smtClean="0"/>
              <a:t> 문의는</a:t>
            </a:r>
            <a:endParaRPr lang="en-US" altLang="ko-KR" sz="1000" dirty="0" smtClean="0"/>
          </a:p>
          <a:p>
            <a:r>
              <a:rPr lang="en-US" altLang="ko-KR" sz="1000" dirty="0" smtClean="0"/>
              <a:t>“</a:t>
            </a:r>
            <a:r>
              <a:rPr lang="ko-KR" altLang="en-US" sz="1000" dirty="0" smtClean="0"/>
              <a:t>아직 답변이 달리지 않았습니다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정말 삭제하시겠습니까</a:t>
            </a:r>
            <a:r>
              <a:rPr lang="en-US" altLang="ko-KR" sz="1000" dirty="0" smtClean="0"/>
              <a:t>?” </a:t>
            </a:r>
            <a:r>
              <a:rPr lang="ko-KR" altLang="en-US" sz="1000" dirty="0" smtClean="0"/>
              <a:t>하고 확인하면 삭제</a:t>
            </a: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QnA</a:t>
            </a:r>
            <a:r>
              <a:rPr lang="en-US" altLang="ko-KR" sz="2000" b="1" dirty="0" smtClean="0"/>
              <a:t> 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3643" y="137471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문의 내역</a:t>
            </a:r>
            <a:endParaRPr lang="ko-KR" altLang="en-US" sz="1200" u="sng" dirty="0"/>
          </a:p>
        </p:txBody>
      </p:sp>
      <p:sp>
        <p:nvSpPr>
          <p:cNvPr id="36" name="직사각형 35"/>
          <p:cNvSpPr/>
          <p:nvPr/>
        </p:nvSpPr>
        <p:spPr>
          <a:xfrm>
            <a:off x="3102680" y="1716175"/>
            <a:ext cx="2686751" cy="350788"/>
          </a:xfrm>
          <a:prstGeom prst="rect">
            <a:avLst/>
          </a:prstGeom>
          <a:solidFill>
            <a:srgbClr val="2A8E57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답변대기</a:t>
            </a:r>
            <a:r>
              <a:rPr lang="en-US" altLang="ko-KR" sz="1400" dirty="0" smtClean="0"/>
              <a:t>(1)    </a:t>
            </a:r>
            <a:r>
              <a:rPr lang="ko-KR" altLang="en-US" sz="1200" dirty="0" err="1" smtClean="0"/>
              <a:t>답변완료</a:t>
            </a:r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236836" y="3045329"/>
            <a:ext cx="2431606" cy="938841"/>
            <a:chOff x="3230662" y="2793699"/>
            <a:chExt cx="2431606" cy="938841"/>
          </a:xfrm>
        </p:grpSpPr>
        <p:sp>
          <p:nvSpPr>
            <p:cNvPr id="38" name="TextBox 37"/>
            <p:cNvSpPr txBox="1"/>
            <p:nvPr/>
          </p:nvSpPr>
          <p:spPr>
            <a:xfrm>
              <a:off x="3230663" y="2793699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문의번호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0662" y="3110254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제목</a:t>
              </a:r>
              <a:endParaRPr lang="en-US" altLang="ko-KR" sz="1400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30662" y="3424763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작성일자</a:t>
              </a:r>
              <a:endParaRPr lang="en-US" altLang="ko-KR" sz="1400" dirty="0" smtClean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3120223" y="249927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답변 완료된 문의</a:t>
            </a:r>
            <a:endParaRPr lang="en-US" altLang="ko-KR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43745" y="1499276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0659" y="3738016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8884" y="2301066"/>
            <a:ext cx="159761" cy="15976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74502" y="2756769"/>
            <a:ext cx="159761" cy="15976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3326381" y="228386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전체 선택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3194260" y="2811110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err="1" smtClean="0"/>
              <a:t>문의번호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288194" y="2280407"/>
            <a:ext cx="415498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삭제</a:t>
            </a:r>
            <a:endParaRPr lang="ko-KR" altLang="en-US" sz="9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878662" y="2269394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3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21880" y="2044089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4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4"/>
            <a:ext cx="2312768" cy="22106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000" dirty="0" smtClean="0"/>
              <a:t>12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ko-KR" altLang="en-US" sz="1000" dirty="0" smtClean="0"/>
              <a:t>사진이나 </a:t>
            </a:r>
            <a:r>
              <a:rPr lang="ko-KR" altLang="en-US" sz="1000" dirty="0" err="1" smtClean="0"/>
              <a:t>연필모양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내 정보 수정으로 이동</a:t>
            </a: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ko-KR" altLang="en-US" sz="1000" dirty="0" smtClean="0"/>
              <a:t>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페이지로 이동</a:t>
            </a: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5401" y="167401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My Page –user(</a:t>
            </a:r>
            <a:r>
              <a:rPr lang="ko-KR" altLang="en-US" sz="2000" b="1" dirty="0" smtClean="0"/>
              <a:t>등급 </a:t>
            </a:r>
            <a:r>
              <a:rPr lang="en-US" altLang="ko-KR" sz="2000" b="1" dirty="0" smtClean="0"/>
              <a:t>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4114" y="1671815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My Page</a:t>
            </a:r>
            <a:endParaRPr lang="en-US" altLang="ko-KR" sz="1400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3187116" y="364539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054303" y="364539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4913404" y="364539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예약관리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187116" y="43262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포인트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4054303" y="43262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문의내역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913404" y="43262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 정보 수정</a:t>
            </a:r>
            <a:endParaRPr lang="ko-KR" altLang="en-US" sz="1200" dirty="0"/>
          </a:p>
        </p:txBody>
      </p:sp>
      <p:sp>
        <p:nvSpPr>
          <p:cNvPr id="2" name="타원 1"/>
          <p:cNvSpPr/>
          <p:nvPr/>
        </p:nvSpPr>
        <p:spPr>
          <a:xfrm>
            <a:off x="3990180" y="2012844"/>
            <a:ext cx="943190" cy="943190"/>
          </a:xfrm>
          <a:prstGeom prst="ellipse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4148477" y="300401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홍길동</a:t>
            </a:r>
            <a:endParaRPr lang="ko-KR" altLang="en-US" sz="11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116303" y="3232283"/>
            <a:ext cx="70501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37132" y="2665248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21379" y="3566800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7944" y="536054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grpSp>
        <p:nvGrpSpPr>
          <p:cNvPr id="14" name="그룹 13"/>
          <p:cNvGrpSpPr/>
          <p:nvPr/>
        </p:nvGrpSpPr>
        <p:grpSpPr>
          <a:xfrm rot="2577534" flipH="1">
            <a:off x="4750948" y="3005414"/>
            <a:ext cx="75125" cy="235087"/>
            <a:chOff x="1586608" y="1310324"/>
            <a:chExt cx="747962" cy="2340575"/>
          </a:xfrm>
        </p:grpSpPr>
        <p:sp>
          <p:nvSpPr>
            <p:cNvPr id="11" name="이등변 삼각형 10"/>
            <p:cNvSpPr/>
            <p:nvPr/>
          </p:nvSpPr>
          <p:spPr>
            <a:xfrm flipV="1">
              <a:off x="1604356" y="3070859"/>
              <a:ext cx="730214" cy="58004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오각형 57"/>
            <p:cNvSpPr/>
            <p:nvPr/>
          </p:nvSpPr>
          <p:spPr>
            <a:xfrm rot="5400000">
              <a:off x="1243089" y="2347722"/>
              <a:ext cx="1454194" cy="23180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1586608" y="1310324"/>
              <a:ext cx="747962" cy="3025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04356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30790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오각형 9"/>
            <p:cNvSpPr/>
            <p:nvPr/>
          </p:nvSpPr>
          <p:spPr>
            <a:xfrm rot="5400000">
              <a:off x="1243742" y="2282588"/>
              <a:ext cx="1454194" cy="231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305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201621" y="1928771"/>
            <a:ext cx="2487679" cy="3672381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342067" y="3042240"/>
            <a:ext cx="2220407" cy="248792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업로드된</a:t>
            </a:r>
            <a:r>
              <a:rPr lang="ko-KR" altLang="en-US" sz="1000" dirty="0" smtClean="0"/>
              <a:t> 업체 이미지 위치</a:t>
            </a:r>
            <a:endParaRPr lang="en-US" altLang="ko-KR" sz="1000" dirty="0" smtClean="0"/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err="1" smtClean="0"/>
              <a:t>기본지역</a:t>
            </a:r>
            <a:r>
              <a:rPr lang="ko-KR" altLang="en-US" sz="1000" dirty="0" smtClean="0"/>
              <a:t> 서울 설정 </a:t>
            </a:r>
            <a:r>
              <a:rPr lang="en-US" altLang="ko-KR" sz="1000" dirty="0" smtClean="0"/>
              <a:t>select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주소찾기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도로명</a:t>
            </a:r>
            <a:r>
              <a:rPr lang="ko-KR" altLang="en-US" sz="1000" dirty="0" smtClean="0"/>
              <a:t> 주소 연결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캠핑장</a:t>
            </a:r>
            <a:r>
              <a:rPr lang="ko-KR" altLang="en-US" sz="2000" b="1" dirty="0" smtClean="0"/>
              <a:t> 등록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캠핑장</a:t>
            </a:r>
            <a:r>
              <a:rPr lang="ko-KR" altLang="en-US" dirty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342067" y="3055533"/>
            <a:ext cx="2220407" cy="332521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캠핑장</a:t>
            </a:r>
            <a:r>
              <a:rPr lang="ko-KR" altLang="en-US" sz="1600" dirty="0" smtClean="0"/>
              <a:t> 이름</a:t>
            </a:r>
            <a:endParaRPr lang="en-US" altLang="ko-KR" sz="1600" dirty="0" smtClean="0"/>
          </a:p>
        </p:txBody>
      </p:sp>
      <p:grpSp>
        <p:nvGrpSpPr>
          <p:cNvPr id="86" name="그룹 85"/>
          <p:cNvGrpSpPr/>
          <p:nvPr/>
        </p:nvGrpSpPr>
        <p:grpSpPr>
          <a:xfrm>
            <a:off x="3323093" y="2033461"/>
            <a:ext cx="2228426" cy="904088"/>
            <a:chOff x="3325273" y="2768147"/>
            <a:chExt cx="2230274" cy="1613533"/>
          </a:xfrm>
        </p:grpSpPr>
        <p:sp>
          <p:nvSpPr>
            <p:cNvPr id="45" name="직사각형 44"/>
            <p:cNvSpPr/>
            <p:nvPr/>
          </p:nvSpPr>
          <p:spPr>
            <a:xfrm>
              <a:off x="3352379" y="2768147"/>
              <a:ext cx="2203168" cy="1613533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325273" y="2774734"/>
              <a:ext cx="2225967" cy="1606936"/>
              <a:chOff x="3389325" y="5285309"/>
              <a:chExt cx="477037" cy="51417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 flipV="1">
                <a:off x="3389325" y="5285309"/>
                <a:ext cx="468287" cy="504527"/>
              </a:xfrm>
              <a:prstGeom prst="line">
                <a:avLst/>
              </a:prstGeom>
              <a:ln>
                <a:solidFill>
                  <a:srgbClr val="2A8E57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>
                <a:off x="3397199" y="5286521"/>
                <a:ext cx="469163" cy="512962"/>
              </a:xfrm>
              <a:prstGeom prst="line">
                <a:avLst/>
              </a:prstGeom>
              <a:ln>
                <a:solidFill>
                  <a:srgbClr val="2A8E57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4128616" y="3261326"/>
              <a:ext cx="7396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67044" y="2126311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430023" y="4702012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326376" y="4471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옵션검색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43606" y="4692061"/>
            <a:ext cx="822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개인화장실</a:t>
            </a:r>
            <a:endParaRPr lang="ko-KR" altLang="en-US" sz="9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256913" y="4708542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70495" y="4698591"/>
            <a:ext cx="708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바비큐</a:t>
            </a:r>
            <a:endParaRPr lang="ko-KR" altLang="en-US" sz="900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19232" y="4718746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25017" y="4689541"/>
            <a:ext cx="541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주차장</a:t>
            </a:r>
            <a:endParaRPr lang="ko-KR" altLang="en-US" sz="900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458089" y="4978717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565527" y="4946775"/>
            <a:ext cx="66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반려동물</a:t>
            </a:r>
            <a:endParaRPr lang="ko-KR" altLang="en-US" sz="9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179189" y="4974954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326086" y="38364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캠핑유형</a:t>
            </a:r>
            <a:endParaRPr lang="ko-KR" altLang="en-US" sz="1000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103897" y="4251156"/>
            <a:ext cx="153977" cy="152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434851" y="4235448"/>
            <a:ext cx="153977" cy="152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565527" y="4217268"/>
            <a:ext cx="546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카라반</a:t>
            </a:r>
            <a:endParaRPr lang="ko-KR" altLang="en-US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26622" y="4211566"/>
            <a:ext cx="414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차박</a:t>
            </a:r>
            <a:endParaRPr lang="ko-KR" altLang="en-US" sz="900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604625" y="4045826"/>
            <a:ext cx="153977" cy="152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736782" y="4006091"/>
            <a:ext cx="567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글램핑</a:t>
            </a:r>
            <a:endParaRPr lang="ko-KR" altLang="en-US" sz="9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426730" y="4058825"/>
            <a:ext cx="153977" cy="152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75895" y="4022752"/>
            <a:ext cx="645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전체</a:t>
            </a:r>
            <a:endParaRPr lang="ko-KR" altLang="en-US" sz="9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023439" y="4053954"/>
            <a:ext cx="153977" cy="1485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159099" y="4014622"/>
            <a:ext cx="414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캠핑</a:t>
            </a:r>
            <a:endParaRPr lang="ko-KR" alt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284413" y="4967370"/>
            <a:ext cx="562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편의점</a:t>
            </a:r>
            <a:endParaRPr lang="ko-KR" altLang="en-US" sz="900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0412" y="4982727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916526" y="4974954"/>
            <a:ext cx="562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수영장</a:t>
            </a:r>
            <a:endParaRPr lang="ko-KR" altLang="en-US" sz="9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201621" y="5962552"/>
            <a:ext cx="2474151" cy="535131"/>
            <a:chOff x="233400" y="5152674"/>
            <a:chExt cx="2305269" cy="495832"/>
          </a:xfrm>
        </p:grpSpPr>
        <p:sp>
          <p:nvSpPr>
            <p:cNvPr id="113" name="TextBox 112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TextBox 15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49" name="그룹 14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2" name="그룹 15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0" name="TextBox 14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43" name="그룹 14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44" name="직선 연결선 14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직선 연결선 14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3332816" y="3623381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/>
              <a:t>캠핑장</a:t>
            </a:r>
            <a:r>
              <a:rPr lang="ko-KR" altLang="en-US" sz="1000" dirty="0" smtClean="0"/>
              <a:t> 주소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349617" y="342369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지역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094760" y="3377300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60176" y="3465057"/>
            <a:ext cx="1691169" cy="167294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서울</a:t>
            </a:r>
            <a:endParaRPr lang="ko-KR" altLang="en-US" sz="1000"/>
          </a:p>
        </p:txBody>
      </p:sp>
      <p:sp>
        <p:nvSpPr>
          <p:cNvPr id="100" name="직사각형 99"/>
          <p:cNvSpPr/>
          <p:nvPr/>
        </p:nvSpPr>
        <p:spPr>
          <a:xfrm>
            <a:off x="4100427" y="3648721"/>
            <a:ext cx="874461" cy="180574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1" name="직사각형 100"/>
          <p:cNvSpPr/>
          <p:nvPr/>
        </p:nvSpPr>
        <p:spPr>
          <a:xfrm>
            <a:off x="5004448" y="3657225"/>
            <a:ext cx="446897" cy="178964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smtClean="0"/>
              <a:t>주소찾기</a:t>
            </a:r>
            <a:endParaRPr lang="ko-KR" altLang="en-US" sz="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356440" y="3634555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458089" y="5269732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65527" y="5237790"/>
            <a:ext cx="66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WiFi</a:t>
            </a:r>
            <a:endParaRPr lang="ko-KR" altLang="en-US" sz="9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179189" y="5265969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284413" y="5258385"/>
            <a:ext cx="562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샤워장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888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7855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스크롤 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날짜순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캠핑장의 </a:t>
            </a:r>
            <a:r>
              <a:rPr lang="ko-KR" altLang="en-US" sz="1000" dirty="0"/>
              <a:t>이름과 </a:t>
            </a:r>
            <a:r>
              <a:rPr lang="ko-KR" altLang="en-US" sz="1000" dirty="0" smtClean="0"/>
              <a:t>대표 사진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상세 정보를 누르면 </a:t>
            </a:r>
            <a:r>
              <a:rPr lang="ko-KR" altLang="en-US" sz="1000" dirty="0" err="1"/>
              <a:t>캠핑장</a:t>
            </a:r>
            <a:r>
              <a:rPr lang="ko-KR" altLang="en-US" sz="1000" dirty="0"/>
              <a:t> 상세보기 페이지로 이동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96384" y="1076394"/>
            <a:ext cx="2697587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2155" y="174522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운영자</a:t>
            </a:r>
            <a:r>
              <a:rPr lang="en-US" altLang="ko-KR" sz="2000" b="1" dirty="0" smtClean="0"/>
              <a:t> – </a:t>
            </a:r>
            <a:r>
              <a:rPr lang="ko-KR" altLang="en-US" sz="2000" b="1" dirty="0" err="1" smtClean="0"/>
              <a:t>등록현황</a:t>
            </a:r>
            <a:r>
              <a:rPr lang="ko-KR" altLang="en-US" sz="2000" b="1" dirty="0" smtClean="0"/>
              <a:t> 펼치기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캠핑장</a:t>
            </a:r>
            <a:r>
              <a:rPr lang="ko-KR" altLang="en-US" dirty="0" smtClean="0"/>
              <a:t> 등록 현황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194476" y="5335343"/>
            <a:ext cx="2482788" cy="28313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문의글보기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203783" y="5681246"/>
            <a:ext cx="2482788" cy="273343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수익현황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190814" y="1902623"/>
            <a:ext cx="2495757" cy="1253127"/>
            <a:chOff x="3211750" y="2452379"/>
            <a:chExt cx="2452721" cy="1457110"/>
          </a:xfrm>
        </p:grpSpPr>
        <p:sp>
          <p:nvSpPr>
            <p:cNvPr id="19" name="직사각형 18"/>
            <p:cNvSpPr/>
            <p:nvPr/>
          </p:nvSpPr>
          <p:spPr>
            <a:xfrm>
              <a:off x="3211750" y="2452379"/>
              <a:ext cx="2452721" cy="145711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31601" y="2739568"/>
              <a:ext cx="1246022" cy="2748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캠핑장</a:t>
              </a:r>
              <a:r>
                <a:rPr lang="ko-KR" altLang="en-US" sz="1400" dirty="0" smtClean="0"/>
                <a:t> 이름</a:t>
              </a:r>
              <a:endParaRPr lang="ko-KR" altLang="en-US" sz="1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27397" y="3089317"/>
              <a:ext cx="1246022" cy="2748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상세 정보</a:t>
              </a:r>
              <a:endParaRPr lang="en-US" altLang="ko-KR" sz="1400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31601" y="3421195"/>
              <a:ext cx="1246022" cy="2748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285066" y="2686405"/>
              <a:ext cx="1414222" cy="1060182"/>
              <a:chOff x="3359495" y="3071976"/>
              <a:chExt cx="1314771" cy="951383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359495" y="3071976"/>
                <a:ext cx="894102" cy="951383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3407860" y="3126347"/>
                <a:ext cx="773540" cy="836545"/>
                <a:chOff x="3381375" y="5283200"/>
                <a:chExt cx="499595" cy="514351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97675" y="3389998"/>
                <a:ext cx="1176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69" y="1154891"/>
            <a:ext cx="222075" cy="1676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57843" y="1631517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40" name="TextBox 39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2" name="그룹 6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3" name="직선 연결선 6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0" name="TextBox 5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6" name="그룹 5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7" name="직선 연결선 5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TextBox 5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0" name="그룹 49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1" name="직선 연결선 50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" name="TextBox 4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4259247" y="1805748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190814" y="3204163"/>
            <a:ext cx="2495757" cy="1253127"/>
            <a:chOff x="3211750" y="2452379"/>
            <a:chExt cx="2452721" cy="1457110"/>
          </a:xfrm>
        </p:grpSpPr>
        <p:sp>
          <p:nvSpPr>
            <p:cNvPr id="83" name="직사각형 82"/>
            <p:cNvSpPr/>
            <p:nvPr/>
          </p:nvSpPr>
          <p:spPr>
            <a:xfrm>
              <a:off x="3211750" y="2452379"/>
              <a:ext cx="2452721" cy="145711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331601" y="2739568"/>
              <a:ext cx="1246022" cy="2748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캠핑장</a:t>
              </a:r>
              <a:r>
                <a:rPr lang="ko-KR" altLang="en-US" sz="1400" dirty="0" smtClean="0"/>
                <a:t> 이름</a:t>
              </a:r>
              <a:endParaRPr lang="ko-KR" altLang="en-US" sz="14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327397" y="3089317"/>
              <a:ext cx="1246022" cy="2748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상세 정보</a:t>
              </a:r>
              <a:endParaRPr lang="en-US" altLang="ko-KR" sz="1400" dirty="0" smtClean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331601" y="3421195"/>
              <a:ext cx="1246022" cy="2748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285066" y="2686405"/>
              <a:ext cx="1414222" cy="1060182"/>
              <a:chOff x="3359495" y="3071976"/>
              <a:chExt cx="1314771" cy="951383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3359495" y="3071976"/>
                <a:ext cx="894102" cy="951383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3407860" y="3126347"/>
                <a:ext cx="773540" cy="836545"/>
                <a:chOff x="3381375" y="5283200"/>
                <a:chExt cx="499595" cy="514351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Box 89"/>
              <p:cNvSpPr txBox="1"/>
              <p:nvPr/>
            </p:nvSpPr>
            <p:spPr>
              <a:xfrm>
                <a:off x="3497675" y="3389998"/>
                <a:ext cx="1176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196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7855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000" dirty="0"/>
          </a:p>
          <a:p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펼쳐짐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en-US" altLang="ko-KR" sz="1000" dirty="0"/>
              <a:t>2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페이지 이동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96384" y="1076394"/>
            <a:ext cx="2697587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2155" y="174522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운영자</a:t>
            </a:r>
            <a:r>
              <a:rPr lang="en-US" altLang="ko-KR" sz="2000" b="1" dirty="0" smtClean="0"/>
              <a:t> – </a:t>
            </a:r>
            <a:r>
              <a:rPr lang="ko-KR" altLang="en-US" sz="2000" b="1" dirty="0" err="1" smtClean="0"/>
              <a:t>캠핑장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예약현황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캠핑장</a:t>
            </a:r>
            <a:r>
              <a:rPr lang="ko-KR" altLang="en-US" dirty="0" smtClean="0"/>
              <a:t> 예약 현황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94476" y="2083371"/>
            <a:ext cx="2482788" cy="611319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예약현황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192022" y="4148851"/>
            <a:ext cx="2482788" cy="45607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문의글보기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5654" y="2833420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88992" y="2024789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69" y="1154891"/>
            <a:ext cx="222075" cy="16768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146484" y="4670277"/>
            <a:ext cx="9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수익현황</a:t>
            </a:r>
            <a:endParaRPr lang="ko-KR" altLang="en-US" sz="14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85565"/>
              </p:ext>
            </p:extLst>
          </p:nvPr>
        </p:nvGraphicFramePr>
        <p:xfrm>
          <a:off x="3194475" y="5022931"/>
          <a:ext cx="2482789" cy="86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0699">
                  <a:extLst>
                    <a:ext uri="{9D8B030D-6E8A-4147-A177-3AD203B41FA5}">
                      <a16:colId xmlns:a16="http://schemas.microsoft.com/office/drawing/2014/main" val="3690366491"/>
                    </a:ext>
                  </a:extLst>
                </a:gridCol>
                <a:gridCol w="1622090">
                  <a:extLst>
                    <a:ext uri="{9D8B030D-6E8A-4147-A177-3AD203B41FA5}">
                      <a16:colId xmlns:a16="http://schemas.microsoft.com/office/drawing/2014/main" val="3028714347"/>
                    </a:ext>
                  </a:extLst>
                </a:gridCol>
              </a:tblGrid>
              <a:tr h="4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ysClr val="windowText" lastClr="000000"/>
                          </a:solidFill>
                        </a:rPr>
                        <a:t>예약수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95558"/>
                  </a:ext>
                </a:extLst>
              </a:tr>
              <a:tr h="4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수익금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4,500,000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2918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3" name="TextBox 62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2" name="그룹 8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3" name="직선 연결선 8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 8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TextBox 7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6" name="그룹 7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7" name="직선 연결선 7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0" name="그룹 69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1" name="직선 연결선 70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3650348" y="3982496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89936" y="2700602"/>
            <a:ext cx="2482788" cy="28299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예약 번호</a:t>
            </a:r>
            <a:endParaRPr lang="ko-KR" altLang="en-US" sz="1600" dirty="0"/>
          </a:p>
        </p:txBody>
      </p:sp>
      <p:sp>
        <p:nvSpPr>
          <p:cNvPr id="61" name="직사각형 60"/>
          <p:cNvSpPr/>
          <p:nvPr/>
        </p:nvSpPr>
        <p:spPr>
          <a:xfrm>
            <a:off x="3189936" y="3215649"/>
            <a:ext cx="2482788" cy="49358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예약현황</a:t>
            </a:r>
            <a:endParaRPr lang="ko-KR" altLang="en-US" sz="1600" dirty="0"/>
          </a:p>
        </p:txBody>
      </p:sp>
      <p:sp>
        <p:nvSpPr>
          <p:cNvPr id="86" name="직사각형 85"/>
          <p:cNvSpPr/>
          <p:nvPr/>
        </p:nvSpPr>
        <p:spPr>
          <a:xfrm>
            <a:off x="3189936" y="2958126"/>
            <a:ext cx="2482788" cy="28299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날짜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3189936" y="3233562"/>
            <a:ext cx="2482788" cy="28299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인원</a:t>
            </a:r>
            <a:endParaRPr lang="ko-KR" altLang="en-US" sz="1600" dirty="0"/>
          </a:p>
        </p:txBody>
      </p:sp>
      <p:sp>
        <p:nvSpPr>
          <p:cNvPr id="88" name="직사각형 87"/>
          <p:cNvSpPr/>
          <p:nvPr/>
        </p:nvSpPr>
        <p:spPr>
          <a:xfrm>
            <a:off x="3189936" y="3514287"/>
            <a:ext cx="2482788" cy="28299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금액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09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11718" y="1166422"/>
            <a:ext cx="5910392" cy="284300"/>
            <a:chOff x="640135" y="1325995"/>
            <a:chExt cx="5880439" cy="284300"/>
          </a:xfrm>
        </p:grpSpPr>
        <p:sp>
          <p:nvSpPr>
            <p:cNvPr id="9" name="직사각형 8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6" name="직사각형 15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My page</a:t>
              </a:r>
              <a:r>
                <a:rPr lang="ko-KR" altLang="en-US" sz="1000" dirty="0" smtClean="0"/>
                <a:t>와 연결된 페이지들은 컴퓨터 화면에서 봤을 때</a:t>
              </a:r>
              <a:r>
                <a:rPr lang="en-US" altLang="ko-KR" sz="1000" dirty="0" smtClean="0"/>
                <a:t>, </a:t>
              </a:r>
              <a:r>
                <a:rPr lang="ko-KR" altLang="en-US" sz="1000" dirty="0" err="1" smtClean="0"/>
                <a:t>마이페이지와</a:t>
              </a:r>
              <a:r>
                <a:rPr lang="ko-KR" altLang="en-US" sz="1000" dirty="0" smtClean="0"/>
                <a:t> 나란히 배치할 것</a:t>
              </a:r>
              <a:endParaRPr lang="en-US" altLang="ko-KR" sz="10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420631" y="277809"/>
            <a:ext cx="3848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My Page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연결 페이지들</a:t>
            </a:r>
            <a:r>
              <a:rPr lang="en-US" altLang="ko-KR" sz="2000" b="1" dirty="0" smtClean="0"/>
              <a:t>– desk top</a:t>
            </a:r>
            <a:endParaRPr lang="en-US" altLang="ko-KR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619569" y="6177599"/>
            <a:ext cx="5916790" cy="592417"/>
            <a:chOff x="619569" y="6177599"/>
            <a:chExt cx="5916790" cy="592417"/>
          </a:xfrm>
        </p:grpSpPr>
        <p:sp>
          <p:nvSpPr>
            <p:cNvPr id="28" name="직사각형 27"/>
            <p:cNvSpPr/>
            <p:nvPr/>
          </p:nvSpPr>
          <p:spPr>
            <a:xfrm>
              <a:off x="619569" y="6177599"/>
              <a:ext cx="5916790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774995" y="6226595"/>
              <a:ext cx="417334" cy="253916"/>
              <a:chOff x="1384032" y="5524643"/>
              <a:chExt cx="415775" cy="25391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0" name="직선 연결선 4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TextBox 4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259731" y="6226595"/>
              <a:ext cx="417334" cy="253916"/>
              <a:chOff x="1384032" y="5524643"/>
              <a:chExt cx="415775" cy="253916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3" name="그룹 4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4" name="직선 연결선 4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TextBox 4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742859" y="6226595"/>
              <a:ext cx="417334" cy="253916"/>
              <a:chOff x="1384032" y="5524643"/>
              <a:chExt cx="415775" cy="2539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8" name="직선 연결선 3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707411" y="6493017"/>
              <a:ext cx="1773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624410" y="1722410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My Page</a:t>
            </a:r>
            <a:endParaRPr lang="en-US" altLang="ko-KR" sz="1400" b="1" dirty="0"/>
          </a:p>
        </p:txBody>
      </p:sp>
      <p:sp>
        <p:nvSpPr>
          <p:cNvPr id="53" name="직사각형 52"/>
          <p:cNvSpPr/>
          <p:nvPr/>
        </p:nvSpPr>
        <p:spPr>
          <a:xfrm>
            <a:off x="777412" y="36959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내예약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1644599" y="36959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캠핑기록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2503700" y="36959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찜한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캠핑장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777412" y="437688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포인트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1644599" y="437688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문의내역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2503700" y="437688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 정보 수정</a:t>
            </a:r>
            <a:endParaRPr lang="ko-KR" altLang="en-US" sz="1200" dirty="0"/>
          </a:p>
        </p:txBody>
      </p:sp>
      <p:sp>
        <p:nvSpPr>
          <p:cNvPr id="65" name="타원 64"/>
          <p:cNvSpPr/>
          <p:nvPr/>
        </p:nvSpPr>
        <p:spPr>
          <a:xfrm>
            <a:off x="1580476" y="2063439"/>
            <a:ext cx="943190" cy="943190"/>
          </a:xfrm>
          <a:prstGeom prst="ellipse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7" name="TextBox 66"/>
          <p:cNvSpPr txBox="1"/>
          <p:nvPr/>
        </p:nvSpPr>
        <p:spPr>
          <a:xfrm>
            <a:off x="1738773" y="30546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홍길동</a:t>
            </a:r>
            <a:endParaRPr lang="ko-KR" altLang="en-US" sz="11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706599" y="3282878"/>
            <a:ext cx="70501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68240" y="54111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grpSp>
        <p:nvGrpSpPr>
          <p:cNvPr id="74" name="그룹 73"/>
          <p:cNvGrpSpPr/>
          <p:nvPr/>
        </p:nvGrpSpPr>
        <p:grpSpPr>
          <a:xfrm rot="2577534" flipH="1">
            <a:off x="2341244" y="3056009"/>
            <a:ext cx="75125" cy="235087"/>
            <a:chOff x="1586608" y="1310324"/>
            <a:chExt cx="747962" cy="2340575"/>
          </a:xfrm>
        </p:grpSpPr>
        <p:sp>
          <p:nvSpPr>
            <p:cNvPr id="75" name="이등변 삼각형 74"/>
            <p:cNvSpPr/>
            <p:nvPr/>
          </p:nvSpPr>
          <p:spPr>
            <a:xfrm flipV="1">
              <a:off x="1604356" y="3070859"/>
              <a:ext cx="730214" cy="58004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6" name="오각형 75"/>
            <p:cNvSpPr/>
            <p:nvPr/>
          </p:nvSpPr>
          <p:spPr>
            <a:xfrm rot="5400000">
              <a:off x="1243089" y="2347722"/>
              <a:ext cx="1454194" cy="23180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양쪽 모서리가 둥근 사각형 76"/>
            <p:cNvSpPr/>
            <p:nvPr/>
          </p:nvSpPr>
          <p:spPr>
            <a:xfrm>
              <a:off x="1586608" y="1310324"/>
              <a:ext cx="747962" cy="3025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604356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30790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0" name="오각형 79"/>
            <p:cNvSpPr/>
            <p:nvPr/>
          </p:nvSpPr>
          <p:spPr>
            <a:xfrm rot="5400000">
              <a:off x="1243742" y="2282588"/>
              <a:ext cx="1454194" cy="231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81" name="모서리가 둥근 직사각형 80"/>
          <p:cNvSpPr/>
          <p:nvPr/>
        </p:nvSpPr>
        <p:spPr>
          <a:xfrm>
            <a:off x="3457519" y="1511579"/>
            <a:ext cx="3029991" cy="4282392"/>
          </a:xfrm>
          <a:prstGeom prst="roundRect">
            <a:avLst>
              <a:gd name="adj" fmla="val 10328"/>
            </a:avLst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0" name="TextBox 59"/>
          <p:cNvSpPr txBox="1"/>
          <p:nvPr/>
        </p:nvSpPr>
        <p:spPr>
          <a:xfrm>
            <a:off x="4499582" y="16285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err="1" smtClean="0"/>
              <a:t>캠핑기록</a:t>
            </a:r>
            <a:endParaRPr lang="ko-KR" altLang="en-US" sz="1200" u="sng" dirty="0"/>
          </a:p>
        </p:txBody>
      </p:sp>
      <p:grpSp>
        <p:nvGrpSpPr>
          <p:cNvPr id="61" name="그룹 60"/>
          <p:cNvGrpSpPr/>
          <p:nvPr/>
        </p:nvGrpSpPr>
        <p:grpSpPr>
          <a:xfrm>
            <a:off x="3770682" y="1940889"/>
            <a:ext cx="2419032" cy="1093505"/>
            <a:chOff x="3204663" y="1774386"/>
            <a:chExt cx="2419032" cy="1359512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04663" y="1774386"/>
              <a:ext cx="2419032" cy="1359512"/>
            </a:xfrm>
            <a:prstGeom prst="roundRect">
              <a:avLst>
                <a:gd name="adj" fmla="val 6376"/>
              </a:avLst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81330" y="1845747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600" b="1" dirty="0" err="1" smtClean="0"/>
                <a:t>캠핑장명</a:t>
              </a:r>
              <a:endParaRPr lang="ko-KR" alt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2628" y="2148753"/>
              <a:ext cx="83548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캠핑 날짜</a:t>
              </a:r>
              <a:endParaRPr lang="en-US" altLang="ko-KR" sz="1200" b="1" dirty="0" smtClean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3258814" y="2204654"/>
              <a:ext cx="889663" cy="890164"/>
              <a:chOff x="3258814" y="2188028"/>
              <a:chExt cx="889663" cy="890164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3258814" y="2188028"/>
                <a:ext cx="889663" cy="890164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H="1" flipV="1">
                <a:off x="3326679" y="2228735"/>
                <a:ext cx="788334" cy="79665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3293215" y="2188028"/>
                <a:ext cx="788334" cy="796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394766" y="2422184"/>
              <a:ext cx="137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16342" y="246898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err="1" smtClean="0"/>
                <a:t>예약인원</a:t>
              </a:r>
              <a:endParaRPr lang="en-US" altLang="ko-KR" sz="1200" b="1" dirty="0" smtClean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770682" y="3166814"/>
            <a:ext cx="2419032" cy="1093505"/>
            <a:chOff x="3204663" y="1774386"/>
            <a:chExt cx="2419032" cy="1359512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204663" y="1774386"/>
              <a:ext cx="2419032" cy="1359512"/>
            </a:xfrm>
            <a:prstGeom prst="roundRect">
              <a:avLst>
                <a:gd name="adj" fmla="val 6376"/>
              </a:avLst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81330" y="1845747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600" b="1" dirty="0" err="1" smtClean="0"/>
                <a:t>캠핑장명</a:t>
              </a:r>
              <a:endParaRPr lang="ko-KR" altLang="en-US" sz="16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202628" y="2148753"/>
              <a:ext cx="83548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캠핑 날짜</a:t>
              </a:r>
              <a:endParaRPr lang="en-US" altLang="ko-KR" sz="1200" b="1" dirty="0" smtClean="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3258814" y="2204654"/>
              <a:ext cx="889663" cy="890164"/>
              <a:chOff x="3258814" y="2188028"/>
              <a:chExt cx="889663" cy="890164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3258814" y="2188028"/>
                <a:ext cx="889663" cy="890164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flipH="1" flipV="1">
                <a:off x="3326679" y="2228735"/>
                <a:ext cx="788334" cy="79665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flipH="1">
                <a:off x="3293215" y="2188028"/>
                <a:ext cx="788334" cy="796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3394766" y="2422184"/>
              <a:ext cx="137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16342" y="246898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err="1" smtClean="0"/>
                <a:t>예약인원</a:t>
              </a:r>
              <a:endParaRPr lang="en-US" altLang="ko-KR" sz="1200" b="1" dirty="0" smtClean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3770682" y="4430909"/>
            <a:ext cx="2419032" cy="1093505"/>
            <a:chOff x="3204663" y="1774386"/>
            <a:chExt cx="2419032" cy="1359512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3204663" y="1774386"/>
              <a:ext cx="2419032" cy="1359512"/>
            </a:xfrm>
            <a:prstGeom prst="roundRect">
              <a:avLst>
                <a:gd name="adj" fmla="val 6376"/>
              </a:avLst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281330" y="1845747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600" b="1" dirty="0" err="1" smtClean="0"/>
                <a:t>캠핑장명</a:t>
              </a:r>
              <a:endParaRPr lang="ko-KR" alt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202628" y="2148753"/>
              <a:ext cx="83548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캠핑 날짜</a:t>
              </a:r>
              <a:endParaRPr lang="en-US" altLang="ko-KR" sz="1200" b="1" dirty="0" smtClean="0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3258814" y="2204654"/>
              <a:ext cx="889663" cy="890164"/>
              <a:chOff x="3258814" y="2188028"/>
              <a:chExt cx="889663" cy="890164"/>
            </a:xfrm>
          </p:grpSpPr>
          <p:sp>
            <p:nvSpPr>
              <p:cNvPr id="141" name="모서리가 둥근 직사각형 140"/>
              <p:cNvSpPr/>
              <p:nvPr/>
            </p:nvSpPr>
            <p:spPr>
              <a:xfrm>
                <a:off x="3258814" y="2188028"/>
                <a:ext cx="889663" cy="890164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flipH="1" flipV="1">
                <a:off x="3326679" y="2228735"/>
                <a:ext cx="788334" cy="79665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3293215" y="2188028"/>
                <a:ext cx="788334" cy="796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394766" y="2422184"/>
              <a:ext cx="137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216342" y="246898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err="1" smtClean="0"/>
                <a:t>예약인원</a:t>
              </a:r>
              <a:endParaRPr lang="en-US" altLang="ko-KR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67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4"/>
            <a:ext cx="2312768" cy="20398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예약페이지</a:t>
            </a:r>
            <a:endParaRPr lang="en-US" altLang="ko-KR" sz="2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133789" y="14174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/>
              <a:t>상품정보</a:t>
            </a:r>
            <a:endParaRPr lang="ko-KR" altLang="en-US" sz="1200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3161556" y="1907417"/>
            <a:ext cx="25023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해여림빌리지</a:t>
            </a:r>
            <a:endParaRPr lang="en-US" altLang="ko-KR" sz="14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221931" y="2200560"/>
            <a:ext cx="2431605" cy="2894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  2023.01.03    /    2023.01.05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2597" y="2555498"/>
            <a:ext cx="2360706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예약객실수</a:t>
            </a:r>
            <a:endParaRPr lang="en-US" altLang="ko-KR" sz="11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133789" y="5575783"/>
            <a:ext cx="2614383" cy="3712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예약하기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232597" y="2833371"/>
            <a:ext cx="2374464" cy="299006"/>
            <a:chOff x="3232202" y="2667703"/>
            <a:chExt cx="2374464" cy="299006"/>
          </a:xfrm>
        </p:grpSpPr>
        <p:sp>
          <p:nvSpPr>
            <p:cNvPr id="60" name="TextBox 59"/>
            <p:cNvSpPr txBox="1"/>
            <p:nvPr/>
          </p:nvSpPr>
          <p:spPr>
            <a:xfrm>
              <a:off x="3232202" y="2677268"/>
              <a:ext cx="2361101" cy="289441"/>
            </a:xfrm>
            <a:prstGeom prst="roundRect">
              <a:avLst/>
            </a:prstGeom>
            <a:noFill/>
            <a:ln w="127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객실 수      </a:t>
              </a:r>
              <a:r>
                <a:rPr lang="en-US" altLang="ko-KR" sz="1100" dirty="0" smtClean="0"/>
                <a:t>                 </a:t>
              </a:r>
              <a:r>
                <a:rPr lang="ko-KR" altLang="en-US" sz="1100" dirty="0" smtClean="0"/>
                <a:t>         </a:t>
              </a:r>
              <a:r>
                <a:rPr lang="en-US" altLang="ko-KR" sz="1100" dirty="0" smtClean="0"/>
                <a:t>1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11061" y="2677268"/>
              <a:ext cx="377918" cy="2894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-</a:t>
              </a:r>
              <a:endParaRPr lang="ko-KR" altLang="en-US" sz="12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228748" y="2667703"/>
              <a:ext cx="377918" cy="29900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+</a:t>
              </a:r>
              <a:endParaRPr lang="ko-KR" altLang="en-US" sz="12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150415" y="3378332"/>
            <a:ext cx="2431332" cy="1977073"/>
            <a:chOff x="3133789" y="3428206"/>
            <a:chExt cx="2431332" cy="1977073"/>
          </a:xfrm>
        </p:grpSpPr>
        <p:sp>
          <p:nvSpPr>
            <p:cNvPr id="52" name="TextBox 51"/>
            <p:cNvSpPr txBox="1"/>
            <p:nvPr/>
          </p:nvSpPr>
          <p:spPr>
            <a:xfrm>
              <a:off x="3269620" y="3747648"/>
              <a:ext cx="624875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이름</a:t>
              </a:r>
              <a:endParaRPr lang="en-US" altLang="ko-KR" sz="1050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69620" y="4044667"/>
              <a:ext cx="81871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연락처</a:t>
              </a:r>
              <a:endParaRPr lang="en-US" altLang="ko-KR" sz="1050" dirty="0" smtClean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69620" y="4366184"/>
              <a:ext cx="81871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이메일</a:t>
              </a:r>
              <a:endParaRPr lang="en-US" altLang="ko-KR" sz="105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69619" y="4701535"/>
              <a:ext cx="1058991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요청사항</a:t>
              </a:r>
              <a:endParaRPr lang="en-US" altLang="ko-KR" sz="105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33789" y="342820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u="sng" dirty="0" err="1" smtClean="0"/>
                <a:t>예약자정보</a:t>
              </a:r>
              <a:endParaRPr lang="ko-KR" altLang="en-US" sz="1200" u="sng" dirty="0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3998361" y="3747648"/>
              <a:ext cx="1566760" cy="24246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998361" y="4062635"/>
              <a:ext cx="1566760" cy="24246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3998361" y="4397142"/>
              <a:ext cx="1566760" cy="24246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3998361" y="4705940"/>
              <a:ext cx="1566760" cy="427805"/>
            </a:xfrm>
            <a:prstGeom prst="roundRect">
              <a:avLst>
                <a:gd name="adj" fmla="val 5499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72747" y="5151363"/>
              <a:ext cx="218064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    약관 동의 </a:t>
              </a:r>
              <a:r>
                <a:rPr lang="en-US" altLang="ko-KR" sz="1050" dirty="0" smtClean="0"/>
                <a:t>(</a:t>
              </a:r>
              <a:r>
                <a:rPr lang="ko-KR" altLang="en-US" sz="1050" dirty="0" smtClean="0"/>
                <a:t>필수</a:t>
              </a:r>
              <a:r>
                <a:rPr lang="en-US" altLang="ko-KR" sz="1050" dirty="0" smtClean="0"/>
                <a:t>)</a:t>
              </a: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214520" y="5137892"/>
            <a:ext cx="159761" cy="15976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6203575" y="1303640"/>
            <a:ext cx="22070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약관 동의 안하면 예약할 수 없음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Swal</a:t>
            </a:r>
            <a:r>
              <a:rPr lang="en-US" altLang="ko-KR" sz="1000" dirty="0" smtClean="0"/>
              <a:t>(error) </a:t>
            </a:r>
            <a:r>
              <a:rPr lang="ko-KR" altLang="en-US" sz="1000" dirty="0" smtClean="0"/>
              <a:t>창으로 알림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객실 수만큼 </a:t>
            </a:r>
            <a:r>
              <a:rPr lang="ko-KR" altLang="en-US" sz="1000" dirty="0" err="1" smtClean="0"/>
              <a:t>반복문</a:t>
            </a:r>
            <a:r>
              <a:rPr lang="ko-KR" altLang="en-US" sz="1000" dirty="0" smtClean="0"/>
              <a:t> 써서 데이터 베이스 전송하기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날짜는 </a:t>
            </a:r>
            <a:r>
              <a:rPr lang="en-US" altLang="ko-KR" sz="1000" dirty="0" smtClean="0"/>
              <a:t>input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date  </a:t>
            </a:r>
            <a:r>
              <a:rPr lang="ko-KR" altLang="en-US" sz="1000" dirty="0" smtClean="0"/>
              <a:t>활용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081063" y="4979608"/>
            <a:ext cx="334435" cy="29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7182" y="2658993"/>
            <a:ext cx="33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29233" y="2041104"/>
            <a:ext cx="33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5"/>
            <a:ext cx="2312768" cy="2078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결제페이지</a:t>
            </a:r>
            <a:endParaRPr lang="en-US" altLang="ko-KR" sz="20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60545" y="1668781"/>
            <a:ext cx="2502395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해여림빌리지</a:t>
            </a:r>
            <a:endParaRPr lang="en-US" altLang="ko-KR" sz="12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221463" y="1920883"/>
            <a:ext cx="2431605" cy="2894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   2023.01.03    /    2023.01.05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133789" y="5805653"/>
            <a:ext cx="2614383" cy="263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결제하기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3292937" y="2494355"/>
            <a:ext cx="2341318" cy="957361"/>
            <a:chOff x="3321751" y="2770510"/>
            <a:chExt cx="2353059" cy="1190331"/>
          </a:xfrm>
        </p:grpSpPr>
        <p:sp>
          <p:nvSpPr>
            <p:cNvPr id="52" name="TextBox 51"/>
            <p:cNvSpPr txBox="1"/>
            <p:nvPr/>
          </p:nvSpPr>
          <p:spPr>
            <a:xfrm>
              <a:off x="3343045" y="2781151"/>
              <a:ext cx="764538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이름</a:t>
              </a:r>
              <a:endParaRPr lang="en-US" altLang="ko-KR" sz="900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32610" y="3039118"/>
              <a:ext cx="1001699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연락처</a:t>
              </a:r>
              <a:endParaRPr lang="en-US" altLang="ko-KR" sz="900" dirty="0" smtClean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32610" y="3296674"/>
              <a:ext cx="1001699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이메일</a:t>
              </a:r>
              <a:endParaRPr lang="en-US" altLang="ko-KR" sz="9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21751" y="3560971"/>
              <a:ext cx="1295681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요청사항</a:t>
              </a:r>
              <a:endParaRPr lang="en-US" altLang="ko-KR" sz="900" dirty="0" smtClean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07583" y="2770510"/>
              <a:ext cx="1567227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홍길동</a:t>
              </a:r>
              <a:endParaRPr lang="en-US" altLang="ko-KR" sz="9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97148" y="3039118"/>
              <a:ext cx="1567227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010-1234-1234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97148" y="3294166"/>
              <a:ext cx="1567227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gildong2@gmail.com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86290" y="3560971"/>
              <a:ext cx="1567227" cy="3998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리뷰이벤트</a:t>
              </a:r>
              <a:r>
                <a:rPr lang="ko-KR" altLang="en-US" sz="900" dirty="0" smtClean="0"/>
                <a:t> 옥수수 준비해주세요</a:t>
              </a:r>
              <a:r>
                <a:rPr lang="en-US" altLang="ko-KR" sz="900" dirty="0" smtClean="0"/>
                <a:t>~^^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044398" y="3466015"/>
            <a:ext cx="2714509" cy="805653"/>
            <a:chOff x="3085780" y="2481292"/>
            <a:chExt cx="2714509" cy="1013857"/>
          </a:xfrm>
        </p:grpSpPr>
        <p:sp>
          <p:nvSpPr>
            <p:cNvPr id="108" name="TextBox 107"/>
            <p:cNvSpPr txBox="1"/>
            <p:nvPr/>
          </p:nvSpPr>
          <p:spPr>
            <a:xfrm>
              <a:off x="3211518" y="2848990"/>
              <a:ext cx="764538" cy="2749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객실요금</a:t>
              </a:r>
              <a:endParaRPr lang="en-US" altLang="ko-KR" sz="1000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76854" y="2481292"/>
              <a:ext cx="780983" cy="283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/>
                <a:t>결제 금액</a:t>
              </a:r>
              <a:endParaRPr lang="ko-KR" altLang="en-US" sz="1100" u="sng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991127" y="2848991"/>
              <a:ext cx="1809162" cy="2749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개          </a:t>
              </a:r>
              <a:r>
                <a:rPr lang="en-US" altLang="ko-KR" sz="1000" dirty="0" smtClean="0"/>
                <a:t>380,000</a:t>
              </a:r>
              <a:r>
                <a:rPr lang="ko-KR" altLang="en-US" sz="1000" dirty="0" smtClean="0"/>
                <a:t>원</a:t>
              </a:r>
              <a:endParaRPr lang="en-US" altLang="ko-KR" sz="1000" dirty="0" smtClean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085780" y="3026391"/>
              <a:ext cx="2714509" cy="2749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/>
                <a:t>온라인 결제금액          </a:t>
              </a:r>
              <a:r>
                <a:rPr lang="en-US" altLang="ko-KR" sz="1000" dirty="0" smtClean="0"/>
                <a:t>380,000</a:t>
              </a:r>
              <a:r>
                <a:rPr lang="ko-KR" altLang="en-US" sz="1000" dirty="0" smtClean="0"/>
                <a:t>원</a:t>
              </a:r>
              <a:endParaRPr lang="en-US" altLang="ko-KR" sz="1000" dirty="0" smtClean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08994" y="3211536"/>
              <a:ext cx="1791070" cy="2836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/>
                <a:t>총 결제금액      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380,000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원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142782" y="425274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결제 방법</a:t>
            </a:r>
            <a:endParaRPr lang="ko-KR" altLang="en-US" sz="1100" u="sng" dirty="0"/>
          </a:p>
        </p:txBody>
      </p:sp>
      <p:sp>
        <p:nvSpPr>
          <p:cNvPr id="120" name="TextBox 119"/>
          <p:cNvSpPr txBox="1"/>
          <p:nvPr/>
        </p:nvSpPr>
        <p:spPr>
          <a:xfrm>
            <a:off x="3121026" y="4499487"/>
            <a:ext cx="764538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간편결제</a:t>
            </a:r>
            <a:endParaRPr lang="en-US" altLang="ko-KR" sz="900" b="1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3135472" y="5253048"/>
            <a:ext cx="764538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일반결제</a:t>
            </a:r>
            <a:endParaRPr lang="en-US" altLang="ko-KR" sz="900" b="1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3227957" y="4724844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네이버페이</a:t>
            </a:r>
            <a:endParaRPr lang="en-US" altLang="ko-KR" sz="8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4076850" y="4716616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토스</a:t>
            </a:r>
            <a:endParaRPr lang="en-US" altLang="ko-KR" sz="800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4928826" y="4715787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카카오페이</a:t>
            </a:r>
            <a:endParaRPr lang="en-US" altLang="ko-KR" sz="8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3227956" y="4997557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페이코</a:t>
            </a:r>
            <a:endParaRPr lang="en-US" altLang="ko-KR" sz="8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4074848" y="4997557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스마일페이</a:t>
            </a:r>
            <a:endParaRPr lang="en-US" altLang="ko-KR" sz="8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3217290" y="5471026"/>
            <a:ext cx="738844" cy="374571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신용카드</a:t>
            </a:r>
            <a:endParaRPr lang="en-US" altLang="ko-KR" sz="1000" dirty="0" smtClean="0"/>
          </a:p>
        </p:txBody>
      </p:sp>
      <p:sp>
        <p:nvSpPr>
          <p:cNvPr id="128" name="TextBox 127"/>
          <p:cNvSpPr txBox="1"/>
          <p:nvPr/>
        </p:nvSpPr>
        <p:spPr>
          <a:xfrm>
            <a:off x="4073725" y="5453507"/>
            <a:ext cx="738844" cy="374571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실시간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계좌이체</a:t>
            </a:r>
            <a:endParaRPr lang="en-US" altLang="ko-KR" sz="800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3106081" y="1369026"/>
            <a:ext cx="2686751" cy="208302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/>
              <a:t>상품정보</a:t>
            </a:r>
            <a:endParaRPr lang="ko-KR" altLang="en-US" sz="11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3102680" y="2299066"/>
            <a:ext cx="2672127" cy="208302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예약자 정보</a:t>
            </a:r>
            <a:endParaRPr lang="ko-KR" altLang="en-US" sz="1100" b="1" dirty="0"/>
          </a:p>
        </p:txBody>
      </p:sp>
      <p:sp>
        <p:nvSpPr>
          <p:cNvPr id="131" name="직사각형 130"/>
          <p:cNvSpPr/>
          <p:nvPr/>
        </p:nvSpPr>
        <p:spPr>
          <a:xfrm>
            <a:off x="3109991" y="3479484"/>
            <a:ext cx="2672127" cy="208302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결제 금액</a:t>
            </a:r>
            <a:endParaRPr lang="ko-KR" altLang="en-US" sz="11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3094795" y="4277688"/>
            <a:ext cx="2672127" cy="208302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결제 방법</a:t>
            </a:r>
            <a:endParaRPr lang="ko-KR" altLang="en-US" sz="1100" b="1" dirty="0"/>
          </a:p>
        </p:txBody>
      </p:sp>
      <p:sp>
        <p:nvSpPr>
          <p:cNvPr id="89" name="직사각형 88"/>
          <p:cNvSpPr/>
          <p:nvPr/>
        </p:nvSpPr>
        <p:spPr>
          <a:xfrm>
            <a:off x="6203575" y="1303640"/>
            <a:ext cx="22070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/>
              <a:t>예약정보</a:t>
            </a:r>
            <a:r>
              <a:rPr lang="ko-KR" altLang="en-US" sz="1000" dirty="0" smtClean="0"/>
              <a:t> 가져오기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간편결제랑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일반결제</a:t>
            </a:r>
            <a:r>
              <a:rPr lang="ko-KR" altLang="en-US" sz="1000" dirty="0" smtClean="0"/>
              <a:t> 중 하나만 선택 가능하게 </a:t>
            </a:r>
            <a:r>
              <a:rPr lang="ko-KR" altLang="en-US" sz="1000" dirty="0" err="1" smtClean="0"/>
              <a:t>짤것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데이터베이</a:t>
            </a:r>
            <a:r>
              <a:rPr lang="ko-KR" altLang="en-US" sz="1000" dirty="0"/>
              <a:t>스</a:t>
            </a:r>
            <a:r>
              <a:rPr lang="ko-KR" altLang="en-US" sz="1000" dirty="0" smtClean="0"/>
              <a:t> 전송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성공시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en-US" altLang="ko-KR" sz="1000" dirty="0" err="1" smtClean="0"/>
              <a:t>swal</a:t>
            </a:r>
            <a:r>
              <a:rPr lang="en-US" altLang="ko-KR" sz="1000" dirty="0" smtClean="0"/>
              <a:t> – </a:t>
            </a:r>
            <a:r>
              <a:rPr lang="ko-KR" altLang="en-US" sz="1000" dirty="0" smtClean="0"/>
              <a:t>예약확인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err="1" smtClean="0"/>
              <a:t>실패시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error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3691116" y="2381348"/>
            <a:ext cx="334435" cy="29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41050" y="4469775"/>
            <a:ext cx="33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72641" y="5591331"/>
            <a:ext cx="33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36539" y="4210019"/>
            <a:ext cx="2419032" cy="1188243"/>
          </a:xfrm>
          <a:prstGeom prst="roundRect">
            <a:avLst>
              <a:gd name="adj" fmla="val 6376"/>
            </a:avLst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0869" y="2146565"/>
            <a:ext cx="2419032" cy="1835595"/>
          </a:xfrm>
          <a:prstGeom prst="roundRect">
            <a:avLst>
              <a:gd name="adj" fmla="val 6376"/>
            </a:avLst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5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예약확인</a:t>
            </a:r>
            <a:endParaRPr lang="en-US" altLang="ko-KR" sz="2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081255" y="1598624"/>
            <a:ext cx="268855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홍길동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아이디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님</a:t>
            </a:r>
            <a:endParaRPr lang="en-US" altLang="ko-KR" sz="1200" b="1" dirty="0" smtClean="0"/>
          </a:p>
          <a:p>
            <a:pPr algn="ctr"/>
            <a:r>
              <a:rPr lang="en-US" altLang="ko-KR" sz="1050" dirty="0" smtClean="0"/>
              <a:t>2023.01.02 </a:t>
            </a:r>
            <a:r>
              <a:rPr lang="ko-KR" altLang="en-US" sz="1050" dirty="0" smtClean="0"/>
              <a:t>일자로 예약이 완료되었습니다</a:t>
            </a:r>
            <a:r>
              <a:rPr lang="en-US" altLang="ko-KR" sz="1050" dirty="0" smtClean="0"/>
              <a:t>!</a:t>
            </a:r>
            <a:endParaRPr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3236492" y="2205099"/>
            <a:ext cx="2261152" cy="1740798"/>
            <a:chOff x="3339115" y="2202981"/>
            <a:chExt cx="2261152" cy="1740798"/>
          </a:xfrm>
        </p:grpSpPr>
        <p:sp>
          <p:nvSpPr>
            <p:cNvPr id="48" name="TextBox 47"/>
            <p:cNvSpPr txBox="1"/>
            <p:nvPr/>
          </p:nvSpPr>
          <p:spPr>
            <a:xfrm>
              <a:off x="3339115" y="2245767"/>
              <a:ext cx="998991" cy="1673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예약 정보</a:t>
              </a:r>
              <a:endParaRPr lang="en-US" altLang="ko-KR" sz="1200" b="1" dirty="0" smtClean="0"/>
            </a:p>
            <a:p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예약 번호 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일정</a:t>
              </a:r>
              <a:r>
                <a:rPr lang="en-US" altLang="ko-KR" sz="1050" dirty="0" smtClean="0"/>
                <a:t>(</a:t>
              </a:r>
              <a:r>
                <a:rPr lang="ko-KR" altLang="en-US" sz="1050" dirty="0" smtClean="0"/>
                <a:t>이용일</a:t>
              </a:r>
              <a:r>
                <a:rPr lang="en-US" altLang="ko-KR" sz="105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장소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</a:t>
              </a:r>
              <a:r>
                <a:rPr lang="ko-KR" altLang="en-US" sz="1050" dirty="0" err="1" smtClean="0"/>
                <a:t>예약인원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</a:t>
              </a:r>
              <a:r>
                <a:rPr lang="ko-KR" altLang="en-US" sz="1050" dirty="0" err="1" smtClean="0"/>
                <a:t>예약차량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48001" y="2202981"/>
              <a:ext cx="1252266" cy="17407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RD60235d6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2023.01.05~01.08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해머시기공원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성인 </a:t>
              </a:r>
              <a:r>
                <a:rPr lang="en-US" altLang="ko-KR" sz="1050" dirty="0" smtClean="0"/>
                <a:t>2</a:t>
              </a:r>
              <a:r>
                <a:rPr lang="ko-KR" altLang="en-US" sz="1050" dirty="0" smtClean="0"/>
                <a:t>명 아동 </a:t>
              </a:r>
              <a:r>
                <a:rPr lang="en-US" altLang="ko-KR" sz="1050" dirty="0" smtClean="0"/>
                <a:t>1</a:t>
              </a:r>
              <a:r>
                <a:rPr lang="ko-KR" altLang="en-US" sz="1050" dirty="0" smtClean="0"/>
                <a:t>명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/>
                <a:t>  x</a:t>
              </a:r>
              <a:endParaRPr lang="ko-KR" altLang="en-US" sz="8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55778" y="3982160"/>
            <a:ext cx="2419032" cy="1138584"/>
            <a:chOff x="3339115" y="4094161"/>
            <a:chExt cx="2419032" cy="1138584"/>
          </a:xfrm>
        </p:grpSpPr>
        <p:sp>
          <p:nvSpPr>
            <p:cNvPr id="51" name="TextBox 50"/>
            <p:cNvSpPr txBox="1"/>
            <p:nvPr/>
          </p:nvSpPr>
          <p:spPr>
            <a:xfrm>
              <a:off x="3339115" y="4470998"/>
              <a:ext cx="989373" cy="7617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이용자 정보</a:t>
              </a:r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예약자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/>
                <a:t>  </a:t>
              </a:r>
              <a:r>
                <a:rPr lang="ko-KR" altLang="en-US" sz="1050" dirty="0" smtClean="0"/>
                <a:t>결제정보</a:t>
              </a:r>
              <a:endParaRPr lang="en-US" altLang="ko-KR" sz="105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20547" y="4094161"/>
              <a:ext cx="1537600" cy="1131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홍길동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50" dirty="0"/>
                <a:t> </a:t>
              </a:r>
              <a:r>
                <a:rPr lang="en-US" altLang="ko-KR" sz="1050" dirty="0" smtClean="0"/>
                <a:t> </a:t>
              </a:r>
              <a:r>
                <a:rPr lang="ko-KR" altLang="en-US" sz="1050" dirty="0" err="1" smtClean="0"/>
                <a:t>카카오페이</a:t>
              </a:r>
              <a:r>
                <a:rPr lang="en-US" altLang="ko-KR" sz="1050" dirty="0" smtClean="0"/>
                <a:t>(</a:t>
              </a:r>
              <a:r>
                <a:rPr lang="ko-KR" altLang="en-US" sz="1050" dirty="0" err="1" smtClean="0"/>
                <a:t>간편결제</a:t>
              </a:r>
              <a:r>
                <a:rPr lang="en-US" altLang="ko-KR" sz="1050" dirty="0" smtClean="0"/>
                <a:t>)</a:t>
              </a: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3200659" y="5547240"/>
            <a:ext cx="2449242" cy="263498"/>
          </a:xfrm>
          <a:prstGeom prst="rect">
            <a:avLst/>
          </a:prstGeom>
          <a:solidFill>
            <a:srgbClr val="2A8E57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 예약 목록 가기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03575" y="1303640"/>
            <a:ext cx="2207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/>
              <a:t>예약정보</a:t>
            </a:r>
            <a:r>
              <a:rPr lang="ko-KR" altLang="en-US" sz="1000" dirty="0" smtClean="0"/>
              <a:t> 가져오기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예약목록으로 이동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2890715" y="3128135"/>
            <a:ext cx="2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7105" y="5261249"/>
            <a:ext cx="2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24651" y="1176188"/>
            <a:ext cx="2312768" cy="15261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일정 조회 </a:t>
            </a:r>
            <a:r>
              <a:rPr lang="ko-KR" altLang="en-US" sz="1000" dirty="0" err="1" smtClean="0"/>
              <a:t>옵션창</a:t>
            </a:r>
            <a:r>
              <a:rPr lang="ko-KR" altLang="en-US" sz="1000" dirty="0" smtClean="0"/>
              <a:t> 뜨게 </a:t>
            </a:r>
            <a:r>
              <a:rPr lang="ko-KR" altLang="en-US" sz="1000" dirty="0" smtClean="0"/>
              <a:t>만들기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업체 </a:t>
            </a:r>
            <a:r>
              <a:rPr lang="ko-KR" altLang="en-US" sz="1000" dirty="0" smtClean="0"/>
              <a:t>이미지 들어가는 </a:t>
            </a:r>
            <a:r>
              <a:rPr lang="ko-KR" altLang="en-US" sz="1000" dirty="0" smtClean="0"/>
              <a:t>위치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3</a:t>
            </a:r>
            <a:r>
              <a:rPr lang="en-US" altLang="ko-KR" sz="1000" dirty="0" smtClean="0"/>
              <a:t>.     </a:t>
            </a:r>
            <a:r>
              <a:rPr lang="ko-KR" altLang="en-US" sz="1000" dirty="0" smtClean="0"/>
              <a:t>아이콘 사용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9125" y="145832"/>
            <a:ext cx="545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Camping, </a:t>
            </a:r>
            <a:r>
              <a:rPr lang="ko-KR" altLang="en-US" sz="2000" b="1" dirty="0" err="1" smtClean="0"/>
              <a:t>차박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카라반</a:t>
            </a:r>
            <a:r>
              <a:rPr lang="en-US" altLang="ko-KR" sz="2000" b="1" dirty="0"/>
              <a:t>,</a:t>
            </a:r>
            <a:r>
              <a:rPr lang="en-US" altLang="ko-KR" sz="2000" b="1" dirty="0" smtClean="0"/>
              <a:t>Glamping, </a:t>
            </a:r>
            <a:r>
              <a:rPr lang="ko-KR" altLang="en-US" sz="2000" b="1" dirty="0" err="1" smtClean="0"/>
              <a:t>모두보기</a:t>
            </a:r>
            <a:r>
              <a:rPr lang="en-US" altLang="ko-KR" sz="2000" b="1" dirty="0" smtClean="0"/>
              <a:t> Page</a:t>
            </a:r>
            <a:endParaRPr lang="ko-KR" altLang="en-US" sz="2000" b="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257389" y="1982168"/>
            <a:ext cx="2312768" cy="1182709"/>
            <a:chOff x="3281051" y="4405678"/>
            <a:chExt cx="2312768" cy="1182709"/>
          </a:xfrm>
        </p:grpSpPr>
        <p:sp>
          <p:nvSpPr>
            <p:cNvPr id="23" name="직사각형 22"/>
            <p:cNvSpPr/>
            <p:nvPr/>
          </p:nvSpPr>
          <p:spPr>
            <a:xfrm>
              <a:off x="3281051" y="4405678"/>
              <a:ext cx="2312768" cy="1182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50137" y="44375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업체명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4530" y="46837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60290" y="498685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대표옵션표시</a:t>
              </a:r>
              <a:endParaRPr lang="ko-KR" altLang="en-US" sz="1200" dirty="0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3409975" y="4748030"/>
              <a:ext cx="999233" cy="790747"/>
              <a:chOff x="912905" y="4878633"/>
              <a:chExt cx="817451" cy="584959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912905" y="4878633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944142" y="4912061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/>
              <p:cNvSpPr txBox="1"/>
              <p:nvPr/>
            </p:nvSpPr>
            <p:spPr>
              <a:xfrm>
                <a:off x="970449" y="5064128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287278" y="5247098"/>
              <a:ext cx="415775" cy="254565"/>
              <a:chOff x="4287278" y="5247098"/>
              <a:chExt cx="415775" cy="254565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8" name="그룹 12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9" name="직선 연결선 12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연결선 12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6" name="TextBox 125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4590468" y="5254307"/>
              <a:ext cx="415775" cy="264523"/>
              <a:chOff x="4288037" y="5237140"/>
              <a:chExt cx="415775" cy="264523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1" name="그룹 15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2" name="직선 연결선 15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15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9" name="TextBox 148"/>
              <p:cNvSpPr txBox="1"/>
              <p:nvPr/>
            </p:nvSpPr>
            <p:spPr>
              <a:xfrm>
                <a:off x="4288037" y="5237140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889849" y="5267156"/>
              <a:ext cx="415775" cy="254565"/>
              <a:chOff x="4287278" y="5247098"/>
              <a:chExt cx="415775" cy="254565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TextBox 155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173853" y="5263616"/>
              <a:ext cx="415775" cy="254565"/>
              <a:chOff x="4287278" y="5247098"/>
              <a:chExt cx="415775" cy="254565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6" name="직선 연결선 16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3" name="TextBox 162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153798" y="5098170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279110" y="1430536"/>
            <a:ext cx="2312768" cy="481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436849" y="153981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err="1" smtClean="0"/>
              <a:t>캠핑장</a:t>
            </a:r>
            <a:r>
              <a:rPr lang="ko-KR" altLang="en-US" sz="1100" u="sng" dirty="0" smtClean="0"/>
              <a:t> 일정 조회</a:t>
            </a:r>
            <a:endParaRPr lang="ko-KR" altLang="en-US" sz="1100" u="sng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3201714" y="6063286"/>
            <a:ext cx="2474151" cy="535131"/>
            <a:chOff x="233400" y="5152674"/>
            <a:chExt cx="2305269" cy="495832"/>
          </a:xfrm>
        </p:grpSpPr>
        <p:sp>
          <p:nvSpPr>
            <p:cNvPr id="192" name="TextBox 191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93" name="그룹 192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11" name="그룹 21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12" name="직선 연결선 21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9" name="TextBox 20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02" name="그룹 20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05" name="그룹 20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6" name="직선 연결선 20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3" name="TextBox 20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99" name="그룹 19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0" name="직선 연결선 19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7" name="TextBox 19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10" name="그룹 109"/>
          <p:cNvGrpSpPr/>
          <p:nvPr/>
        </p:nvGrpSpPr>
        <p:grpSpPr>
          <a:xfrm>
            <a:off x="3257389" y="3291015"/>
            <a:ext cx="2312768" cy="1182709"/>
            <a:chOff x="3281051" y="4405678"/>
            <a:chExt cx="2312768" cy="1182709"/>
          </a:xfrm>
        </p:grpSpPr>
        <p:sp>
          <p:nvSpPr>
            <p:cNvPr id="111" name="직사각형 110"/>
            <p:cNvSpPr/>
            <p:nvPr/>
          </p:nvSpPr>
          <p:spPr>
            <a:xfrm>
              <a:off x="3281051" y="4405678"/>
              <a:ext cx="2312768" cy="1182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50137" y="44375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업체명</a:t>
              </a:r>
              <a:endParaRPr lang="ko-KR" alt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84530" y="46837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60290" y="498685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대표옵션표시</a:t>
              </a:r>
              <a:endParaRPr lang="ko-KR" altLang="en-US" sz="1200" dirty="0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3409975" y="4748030"/>
              <a:ext cx="999233" cy="790747"/>
              <a:chOff x="912905" y="4878633"/>
              <a:chExt cx="817451" cy="584959"/>
            </a:xfrm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912905" y="4878633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14" name="그룹 213"/>
              <p:cNvGrpSpPr/>
              <p:nvPr/>
            </p:nvGrpSpPr>
            <p:grpSpPr>
              <a:xfrm>
                <a:off x="944142" y="4912061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216" name="직선 연결선 215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5" name="TextBox 214"/>
              <p:cNvSpPr txBox="1"/>
              <p:nvPr/>
            </p:nvSpPr>
            <p:spPr>
              <a:xfrm>
                <a:off x="970449" y="5064128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287278" y="5247098"/>
              <a:ext cx="415775" cy="254565"/>
              <a:chOff x="4287278" y="5247098"/>
              <a:chExt cx="415775" cy="254565"/>
            </a:xfrm>
          </p:grpSpPr>
          <p:grpSp>
            <p:nvGrpSpPr>
              <p:cNvPr id="184" name="그룹 183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87" name="그룹 18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88" name="직선 연결선 18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 18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5" name="TextBox 184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590468" y="5254307"/>
              <a:ext cx="415775" cy="264523"/>
              <a:chOff x="4288037" y="5237140"/>
              <a:chExt cx="415775" cy="264523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75" name="그룹 17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76" name="직선 연결선 17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1" name="TextBox 170"/>
              <p:cNvSpPr txBox="1"/>
              <p:nvPr/>
            </p:nvSpPr>
            <p:spPr>
              <a:xfrm>
                <a:off x="4288037" y="5237140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4889849" y="5267156"/>
              <a:ext cx="415775" cy="254565"/>
              <a:chOff x="4287278" y="5247098"/>
              <a:chExt cx="415775" cy="254565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43" name="그룹 14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44" name="직선 연결선 14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직선 연결선 14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1" name="TextBox 140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5173853" y="5263616"/>
              <a:ext cx="415775" cy="254565"/>
              <a:chOff x="4287278" y="5247098"/>
              <a:chExt cx="415775" cy="254565"/>
            </a:xfrm>
          </p:grpSpPr>
          <p:grpSp>
            <p:nvGrpSpPr>
              <p:cNvPr id="134" name="그룹 133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38" name="직선 연결선 13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13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TextBox 134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18" name="그룹 217"/>
          <p:cNvGrpSpPr/>
          <p:nvPr/>
        </p:nvGrpSpPr>
        <p:grpSpPr>
          <a:xfrm>
            <a:off x="3214884" y="4556045"/>
            <a:ext cx="2355273" cy="1182709"/>
            <a:chOff x="3238546" y="4405678"/>
            <a:chExt cx="2355273" cy="1182709"/>
          </a:xfrm>
        </p:grpSpPr>
        <p:sp>
          <p:nvSpPr>
            <p:cNvPr id="219" name="직사각형 218"/>
            <p:cNvSpPr/>
            <p:nvPr/>
          </p:nvSpPr>
          <p:spPr>
            <a:xfrm>
              <a:off x="3281051" y="4405678"/>
              <a:ext cx="2312768" cy="1182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350137" y="44375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업체명</a:t>
              </a:r>
              <a:endParaRPr lang="ko-KR" altLang="en-US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284530" y="46837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260290" y="498685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대표옵션표시</a:t>
              </a:r>
              <a:endParaRPr lang="ko-KR" altLang="en-US" sz="1200" dirty="0"/>
            </a:p>
          </p:txBody>
        </p:sp>
        <p:grpSp>
          <p:nvGrpSpPr>
            <p:cNvPr id="223" name="그룹 222"/>
            <p:cNvGrpSpPr/>
            <p:nvPr/>
          </p:nvGrpSpPr>
          <p:grpSpPr>
            <a:xfrm>
              <a:off x="3409975" y="4748030"/>
              <a:ext cx="999233" cy="790747"/>
              <a:chOff x="912905" y="4878633"/>
              <a:chExt cx="817451" cy="584959"/>
            </a:xfrm>
          </p:grpSpPr>
          <p:sp>
            <p:nvSpPr>
              <p:cNvPr id="254" name="모서리가 둥근 직사각형 253"/>
              <p:cNvSpPr/>
              <p:nvPr/>
            </p:nvSpPr>
            <p:spPr>
              <a:xfrm>
                <a:off x="912905" y="4878633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55" name="그룹 254"/>
              <p:cNvGrpSpPr/>
              <p:nvPr/>
            </p:nvGrpSpPr>
            <p:grpSpPr>
              <a:xfrm>
                <a:off x="944142" y="4912061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257" name="직선 연결선 256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TextBox 255"/>
              <p:cNvSpPr txBox="1"/>
              <p:nvPr/>
            </p:nvSpPr>
            <p:spPr>
              <a:xfrm>
                <a:off x="970449" y="5064128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287278" y="5247098"/>
              <a:ext cx="415775" cy="254565"/>
              <a:chOff x="4287278" y="5247098"/>
              <a:chExt cx="415775" cy="254565"/>
            </a:xfrm>
          </p:grpSpPr>
          <p:grpSp>
            <p:nvGrpSpPr>
              <p:cNvPr id="248" name="그룹 247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51" name="그룹 25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52" name="직선 연결선 25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9" name="TextBox 248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4590468" y="5254307"/>
              <a:ext cx="415775" cy="264523"/>
              <a:chOff x="4288037" y="5237140"/>
              <a:chExt cx="415775" cy="264523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244" name="모서리가 둥근 직사각형 24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45" name="그룹 24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46" name="직선 연결선 24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3" name="TextBox 242"/>
              <p:cNvSpPr txBox="1"/>
              <p:nvPr/>
            </p:nvSpPr>
            <p:spPr>
              <a:xfrm>
                <a:off x="4288037" y="5237140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26" name="그룹 225"/>
            <p:cNvGrpSpPr/>
            <p:nvPr/>
          </p:nvGrpSpPr>
          <p:grpSpPr>
            <a:xfrm>
              <a:off x="4889849" y="5267156"/>
              <a:ext cx="415775" cy="254565"/>
              <a:chOff x="4287278" y="5247098"/>
              <a:chExt cx="415775" cy="254565"/>
            </a:xfrm>
          </p:grpSpPr>
          <p:grpSp>
            <p:nvGrpSpPr>
              <p:cNvPr id="236" name="그룹 235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39" name="그룹 23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40" name="직선 연결선 23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7" name="TextBox 236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>
              <a:off x="5173853" y="5263616"/>
              <a:ext cx="415775" cy="254565"/>
              <a:chOff x="4287278" y="5247098"/>
              <a:chExt cx="415775" cy="254565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33" name="그룹 23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34" name="직선 연결선 23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1" name="TextBox 230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3238546" y="4617524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153798" y="5098170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이등변 삼각형 5"/>
          <p:cNvSpPr/>
          <p:nvPr/>
        </p:nvSpPr>
        <p:spPr>
          <a:xfrm flipV="1">
            <a:off x="5097032" y="1550822"/>
            <a:ext cx="304800" cy="261610"/>
          </a:xfrm>
          <a:prstGeom prst="triangle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9" name="TextBox 258"/>
          <p:cNvSpPr txBox="1"/>
          <p:nvPr/>
        </p:nvSpPr>
        <p:spPr>
          <a:xfrm>
            <a:off x="5358056" y="1396499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0596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81051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비밀 번호가 </a:t>
            </a:r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틀리면  에러 </a:t>
            </a:r>
            <a:r>
              <a:rPr lang="en-US" altLang="ko-KR" sz="1000" dirty="0" err="1" smtClean="0"/>
              <a:t>swal</a:t>
            </a:r>
            <a:endParaRPr lang="en-US" altLang="ko-KR" sz="1000" dirty="0" smtClean="0"/>
          </a:p>
          <a:p>
            <a:r>
              <a:rPr lang="en-US" altLang="ko-KR" sz="1000" dirty="0" smtClean="0"/>
              <a:t>	</a:t>
            </a:r>
            <a:r>
              <a:rPr lang="ko-KR" altLang="en-US" sz="1000" dirty="0" smtClean="0"/>
              <a:t>맞으면 </a:t>
            </a:r>
            <a:r>
              <a:rPr lang="ko-KR" altLang="en-US" sz="1000" dirty="0" smtClean="0"/>
              <a:t>성공 </a:t>
            </a:r>
            <a:r>
              <a:rPr lang="en-US" altLang="ko-KR" sz="1000" dirty="0" err="1" smtClean="0"/>
              <a:t>swal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중복된 닉네임 있을 시 </a:t>
            </a:r>
            <a:r>
              <a:rPr lang="ko-KR" altLang="en-US" sz="1000" dirty="0" smtClean="0"/>
              <a:t>에러 </a:t>
            </a:r>
            <a:r>
              <a:rPr lang="en-US" altLang="ko-KR" sz="1000" dirty="0" err="1" smtClean="0"/>
              <a:t>swal</a:t>
            </a:r>
            <a:endParaRPr lang="en-US" altLang="ko-KR" sz="1000" dirty="0" smtClean="0"/>
          </a:p>
          <a:p>
            <a:r>
              <a:rPr lang="en-US" altLang="ko-KR" sz="1000" dirty="0" smtClean="0"/>
              <a:t>	</a:t>
            </a:r>
            <a:r>
              <a:rPr lang="ko-KR" altLang="en-US" sz="1000" dirty="0" err="1" smtClean="0"/>
              <a:t>성공시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성공 </a:t>
            </a:r>
            <a:r>
              <a:rPr lang="en-US" altLang="ko-KR" sz="1000" dirty="0" err="1" smtClean="0"/>
              <a:t>swal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회원탈퇴 페이지 바로 이동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수정하기 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데이터베이스 저장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내정보</a:t>
            </a:r>
            <a:r>
              <a:rPr lang="ko-KR" altLang="en-US" sz="2000" b="1" dirty="0" smtClean="0"/>
              <a:t> 수정 </a:t>
            </a:r>
            <a:r>
              <a:rPr lang="en-US" altLang="ko-KR" sz="2000" b="1" dirty="0" smtClean="0"/>
              <a:t>Page</a:t>
            </a:r>
            <a:endParaRPr lang="en-US" altLang="ko-KR" sz="2400" b="1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214027" y="5247138"/>
            <a:ext cx="2451466" cy="371268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수정하기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225935" y="1478369"/>
            <a:ext cx="2463320" cy="3768769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386878" y="1976803"/>
            <a:ext cx="2116831" cy="158620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380710" y="2778177"/>
            <a:ext cx="2116831" cy="161083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305164" y="1799727"/>
            <a:ext cx="644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300450" y="2568721"/>
            <a:ext cx="1014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생년월일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348639" y="5031806"/>
            <a:ext cx="687273" cy="158169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93441" y="2145934"/>
            <a:ext cx="637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이메일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4072342" y="5032403"/>
            <a:ext cx="687273" cy="158169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796045" y="5028247"/>
            <a:ext cx="687273" cy="158169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293441" y="4829216"/>
            <a:ext cx="1014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휴대전화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3382429" y="2368332"/>
            <a:ext cx="885266" cy="158154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667881" y="5689949"/>
            <a:ext cx="1009520" cy="338554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회원탈퇴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79110" y="6068120"/>
            <a:ext cx="2308577" cy="495832"/>
            <a:chOff x="233400" y="5152674"/>
            <a:chExt cx="2305269" cy="495832"/>
          </a:xfrm>
        </p:grpSpPr>
        <p:sp>
          <p:nvSpPr>
            <p:cNvPr id="31" name="TextBox 30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4" name="직선 연결선 5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7" name="그룹 4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8" name="직선 연결선 4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9" name="그룹 3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2" name="직선 연결선 4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6" name="직사각형 65"/>
          <p:cNvSpPr/>
          <p:nvPr/>
        </p:nvSpPr>
        <p:spPr>
          <a:xfrm>
            <a:off x="4598844" y="2376766"/>
            <a:ext cx="885266" cy="158154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19650" y="2283185"/>
            <a:ext cx="2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90715" y="3128135"/>
            <a:ext cx="2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61217" y="3191808"/>
            <a:ext cx="2116831" cy="161083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286397" y="2973212"/>
            <a:ext cx="1014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현재 비밀번호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04984" y="1503543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개인정보 수정</a:t>
            </a:r>
            <a:endParaRPr lang="ko-KR" altLang="en-US" sz="1200" u="sng" dirty="0"/>
          </a:p>
        </p:txBody>
      </p:sp>
      <p:sp>
        <p:nvSpPr>
          <p:cNvPr id="59" name="직사각형 58"/>
          <p:cNvSpPr/>
          <p:nvPr/>
        </p:nvSpPr>
        <p:spPr>
          <a:xfrm>
            <a:off x="3352259" y="3762116"/>
            <a:ext cx="2116831" cy="161083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286397" y="3589658"/>
            <a:ext cx="1014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변경할 비밀번호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352259" y="4112080"/>
            <a:ext cx="2116831" cy="161083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277439" y="3893484"/>
            <a:ext cx="1014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 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3359990" y="4461695"/>
            <a:ext cx="2116831" cy="161083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303100" y="4243099"/>
            <a:ext cx="1014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닉네임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3233067" y="3392217"/>
            <a:ext cx="2451466" cy="195693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현재 비밀번호 확인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3233067" y="4638826"/>
            <a:ext cx="2451466" cy="195693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중복확인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890715" y="4454160"/>
            <a:ext cx="2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84533" y="5606340"/>
            <a:ext cx="2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80683" y="5147410"/>
            <a:ext cx="2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07319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ko-KR" altLang="en-US" sz="1000" dirty="0" smtClean="0"/>
              <a:t>체크 박스 표시 후 탈퇴하기 버튼 활성화</a:t>
            </a:r>
            <a:endParaRPr lang="en-US" altLang="ko-KR" sz="1000" dirty="0" smtClean="0"/>
          </a:p>
          <a:p>
            <a:pPr marL="342900" indent="-342900">
              <a:buAutoNum type="arabicPeriod"/>
            </a:pP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ko-KR" altLang="en-US" sz="1000" dirty="0" err="1" smtClean="0"/>
              <a:t>탈퇴버튼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탈퇴확인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swal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회원탈퇴</a:t>
            </a:r>
            <a:r>
              <a:rPr lang="en-US" altLang="ko-KR" sz="2000" b="1" dirty="0" smtClean="0"/>
              <a:t>Page</a:t>
            </a:r>
            <a:endParaRPr lang="en-US" altLang="ko-KR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136090" y="14931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/>
              <a:t>회원탈퇴</a:t>
            </a:r>
            <a:endParaRPr lang="ko-KR" altLang="en-US" sz="1200" u="sng" dirty="0"/>
          </a:p>
        </p:txBody>
      </p:sp>
      <p:sp>
        <p:nvSpPr>
          <p:cNvPr id="40" name="직사각형 39"/>
          <p:cNvSpPr/>
          <p:nvPr/>
        </p:nvSpPr>
        <p:spPr>
          <a:xfrm>
            <a:off x="3854761" y="5237018"/>
            <a:ext cx="1083365" cy="308919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탈퇴하기</a:t>
            </a:r>
            <a:endParaRPr lang="ko-KR" altLang="en-US" sz="12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79110" y="6068120"/>
            <a:ext cx="2308577" cy="495832"/>
            <a:chOff x="233400" y="5152674"/>
            <a:chExt cx="2305269" cy="495832"/>
          </a:xfrm>
        </p:grpSpPr>
        <p:sp>
          <p:nvSpPr>
            <p:cNvPr id="31" name="TextBox 30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4" name="직선 연결선 5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7" name="그룹 4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8" name="직선 연결선 4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9" name="그룹 3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2" name="직선 연결선 4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17444" y="4617612"/>
            <a:ext cx="2426342" cy="42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  <a:t>안내 사항을 모두 확인하였으며, 이에 동의합니다.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592" y="3496992"/>
            <a:ext cx="26051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 후에도 </a:t>
            </a:r>
            <a:r>
              <a:rPr lang="ko-KR" altLang="en-US" sz="800" b="1" dirty="0" smtClean="0">
                <a:solidFill>
                  <a:srgbClr val="333333"/>
                </a:solidFill>
                <a:latin typeface="-apple-system"/>
              </a:rPr>
              <a:t>등록한 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게시물은 그대로 남아 있습니다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 err="1" smtClean="0">
                <a:solidFill>
                  <a:srgbClr val="666666"/>
                </a:solidFill>
                <a:latin typeface="-apple-system"/>
              </a:rPr>
              <a:t>게시글</a:t>
            </a:r>
            <a:r>
              <a:rPr lang="ko-KR" altLang="en-US" sz="800" dirty="0" smtClean="0">
                <a:solidFill>
                  <a:srgbClr val="666666"/>
                </a:solidFill>
                <a:latin typeface="-apple-system"/>
              </a:rPr>
              <a:t> 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및 댓글은 탈퇴 시 자동 삭제되지 않고 그대로 남아 있습니다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br>
              <a:rPr lang="en-US" altLang="ko-KR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삭제를 원하는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게시글이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있다면 </a:t>
            </a:r>
            <a:r>
              <a:rPr lang="ko-KR" altLang="en-US" sz="800" dirty="0">
                <a:solidFill>
                  <a:srgbClr val="FF6000"/>
                </a:solidFill>
                <a:latin typeface="-apple-system"/>
              </a:rPr>
              <a:t>반드시 탈퇴 전 비공개 처리하거나 삭제하시기 바랍니다</a:t>
            </a:r>
            <a:r>
              <a:rPr lang="en-US" altLang="ko-KR" sz="800" dirty="0">
                <a:solidFill>
                  <a:srgbClr val="FF6000"/>
                </a:solidFill>
                <a:latin typeface="-apple-system"/>
              </a:rPr>
              <a:t>.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/>
            </a:r>
            <a:br>
              <a:rPr lang="ko-KR" altLang="en-US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탈퇴 후에는 회원정보가 삭제되어 본인 여부를 확인할 수 있는 방법이 없어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,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게시글을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임의로 삭제해드릴 수 없습니다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endParaRPr lang="en-US" altLang="ko-KR" sz="800" b="0" i="0" dirty="0">
              <a:solidFill>
                <a:srgbClr val="666666"/>
              </a:solidFill>
              <a:effectLst/>
              <a:latin typeface="-apple-syste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9667" y="1899987"/>
            <a:ext cx="24545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사용하고 계신 </a:t>
            </a:r>
            <a:r>
              <a:rPr lang="ko-KR" altLang="en-US" sz="800" b="1" dirty="0" smtClean="0">
                <a:solidFill>
                  <a:srgbClr val="333333"/>
                </a:solidFill>
                <a:latin typeface="-apple-system"/>
              </a:rPr>
              <a:t>아이디는 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탈퇴할 경우 재사용 및 복구가 불가능합니다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>
                <a:solidFill>
                  <a:srgbClr val="FF6000"/>
                </a:solidFill>
                <a:latin typeface="-apple-system"/>
              </a:rPr>
              <a:t>탈퇴한 아이디는 본인과 타인 모두 재사용 및 복구가 불가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하오니 신중하게 선택하시기 바랍니다</a:t>
            </a:r>
            <a:r>
              <a:rPr lang="en-US" altLang="ko-KR" sz="800" dirty="0" smtClean="0">
                <a:solidFill>
                  <a:srgbClr val="666666"/>
                </a:solidFill>
                <a:latin typeface="-apple-system"/>
              </a:rPr>
              <a:t>.</a:t>
            </a:r>
          </a:p>
          <a:p>
            <a:endParaRPr lang="en-US" altLang="ko-KR" sz="800" dirty="0">
              <a:solidFill>
                <a:srgbClr val="666666"/>
              </a:solidFill>
              <a:latin typeface="-apple-syste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9668" y="2575480"/>
            <a:ext cx="2580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 후 회원정보 및 </a:t>
            </a:r>
            <a:r>
              <a:rPr lang="ko-KR" altLang="en-US" sz="800" b="1" dirty="0" err="1">
                <a:solidFill>
                  <a:srgbClr val="333333"/>
                </a:solidFill>
                <a:latin typeface="-apple-system"/>
              </a:rPr>
              <a:t>개인형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 서비스 </a:t>
            </a:r>
            <a:r>
              <a:rPr lang="ko-KR" altLang="en-US" sz="800" b="1" dirty="0" err="1">
                <a:solidFill>
                  <a:srgbClr val="333333"/>
                </a:solidFill>
                <a:latin typeface="-apple-system"/>
              </a:rPr>
              <a:t>이용기록은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 모두 삭제됩니다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개인형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서비스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이용기록은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모두 삭제되며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, 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삭제된 데이터는 복구되지 않습니다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br>
              <a:rPr lang="en-US" altLang="ko-KR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삭제되는 내용을 확인하시고 필요한 데이터는 미리 백업을 해주세요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1276" y="5175875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9541" y="5284942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01276" y="4853390"/>
            <a:ext cx="161813" cy="16172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28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07319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ko-KR" altLang="en-US" sz="1000" dirty="0" smtClean="0"/>
              <a:t>탈퇴 버튼 눌렀을 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비밀번호 </a:t>
            </a:r>
            <a:r>
              <a:rPr lang="ko-KR" altLang="en-US" sz="1000" dirty="0" smtClean="0"/>
              <a:t>일치하면 </a:t>
            </a:r>
            <a:r>
              <a:rPr lang="ko-KR" altLang="en-US" sz="1000" dirty="0" smtClean="0"/>
              <a:t>회원탈퇴</a:t>
            </a:r>
            <a:endParaRPr lang="en-US" altLang="ko-KR" sz="1000" dirty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비밀번호 </a:t>
            </a:r>
            <a:r>
              <a:rPr lang="ko-KR" altLang="en-US" sz="1000" dirty="0" smtClean="0"/>
              <a:t>틀리면 </a:t>
            </a:r>
            <a:r>
              <a:rPr lang="en-US" altLang="ko-KR" sz="1000" dirty="0" smtClean="0"/>
              <a:t>alert</a:t>
            </a:r>
            <a:r>
              <a:rPr lang="ko-KR" altLang="en-US" sz="1000" dirty="0" smtClean="0"/>
              <a:t>창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37145" y="118289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회원탈퇴</a:t>
            </a:r>
            <a:r>
              <a:rPr lang="en-US" altLang="ko-KR" sz="2000" b="1" dirty="0" smtClean="0"/>
              <a:t>Page</a:t>
            </a:r>
            <a:endParaRPr lang="en-US" altLang="ko-KR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136090" y="14931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/>
              <a:t>회원탈퇴</a:t>
            </a:r>
            <a:endParaRPr lang="ko-KR" altLang="en-US" sz="1200" u="sng" dirty="0"/>
          </a:p>
        </p:txBody>
      </p:sp>
      <p:sp>
        <p:nvSpPr>
          <p:cNvPr id="40" name="직사각형 39"/>
          <p:cNvSpPr/>
          <p:nvPr/>
        </p:nvSpPr>
        <p:spPr>
          <a:xfrm>
            <a:off x="3854761" y="5237018"/>
            <a:ext cx="1083365" cy="308919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탈퇴하기</a:t>
            </a:r>
            <a:endParaRPr lang="ko-KR" altLang="en-US" sz="12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79110" y="6068120"/>
            <a:ext cx="2308577" cy="495832"/>
            <a:chOff x="233400" y="5152674"/>
            <a:chExt cx="2305269" cy="495832"/>
          </a:xfrm>
        </p:grpSpPr>
        <p:sp>
          <p:nvSpPr>
            <p:cNvPr id="31" name="TextBox 30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4" name="직선 연결선 5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7" name="그룹 4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8" name="직선 연결선 4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9" name="그룹 3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2" name="직선 연결선 4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17444" y="4617612"/>
            <a:ext cx="2426342" cy="42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  <a:t>안내 사항을 모두 확인하였으며, 이에 동의합니다.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592" y="3496992"/>
            <a:ext cx="26051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 후에도 </a:t>
            </a:r>
            <a:r>
              <a:rPr lang="ko-KR" altLang="en-US" sz="800" b="1" dirty="0" smtClean="0">
                <a:solidFill>
                  <a:srgbClr val="333333"/>
                </a:solidFill>
                <a:latin typeface="-apple-system"/>
              </a:rPr>
              <a:t>등록한 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게시물은 그대로 남아 있습니다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 err="1" smtClean="0">
                <a:solidFill>
                  <a:srgbClr val="666666"/>
                </a:solidFill>
                <a:latin typeface="-apple-system"/>
              </a:rPr>
              <a:t>게시글</a:t>
            </a:r>
            <a:r>
              <a:rPr lang="ko-KR" altLang="en-US" sz="800" dirty="0" smtClean="0">
                <a:solidFill>
                  <a:srgbClr val="666666"/>
                </a:solidFill>
                <a:latin typeface="-apple-system"/>
              </a:rPr>
              <a:t> 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및 댓글은 탈퇴 시 자동 삭제되지 않고 그대로 남아 있습니다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br>
              <a:rPr lang="en-US" altLang="ko-KR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삭제를 원하는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게시글이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있다면 </a:t>
            </a:r>
            <a:r>
              <a:rPr lang="ko-KR" altLang="en-US" sz="800" dirty="0">
                <a:solidFill>
                  <a:srgbClr val="FF6000"/>
                </a:solidFill>
                <a:latin typeface="-apple-system"/>
              </a:rPr>
              <a:t>반드시 탈퇴 전 비공개 처리하거나 삭제하시기 바랍니다</a:t>
            </a:r>
            <a:r>
              <a:rPr lang="en-US" altLang="ko-KR" sz="800" dirty="0">
                <a:solidFill>
                  <a:srgbClr val="FF6000"/>
                </a:solidFill>
                <a:latin typeface="-apple-system"/>
              </a:rPr>
              <a:t>.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/>
            </a:r>
            <a:br>
              <a:rPr lang="ko-KR" altLang="en-US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탈퇴 후에는 회원정보가 삭제되어 본인 여부를 확인할 수 있는 방법이 없어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,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게시글을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임의로 삭제해드릴 수 없습니다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endParaRPr lang="en-US" altLang="ko-KR" sz="800" b="0" i="0" dirty="0">
              <a:solidFill>
                <a:srgbClr val="666666"/>
              </a:solidFill>
              <a:effectLst/>
              <a:latin typeface="-apple-syste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9667" y="1899987"/>
            <a:ext cx="24545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사용하고 계신 </a:t>
            </a:r>
            <a:r>
              <a:rPr lang="ko-KR" altLang="en-US" sz="800" b="1" dirty="0" smtClean="0">
                <a:solidFill>
                  <a:srgbClr val="333333"/>
                </a:solidFill>
                <a:latin typeface="-apple-system"/>
              </a:rPr>
              <a:t>아이디는 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탈퇴할 경우 재사용 및 복구가 불가능합니다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>
                <a:solidFill>
                  <a:srgbClr val="FF6000"/>
                </a:solidFill>
                <a:latin typeface="-apple-system"/>
              </a:rPr>
              <a:t>탈퇴한 아이디는 본인과 타인 모두 재사용 및 복구가 불가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하오니 신중하게 선택하시기 바랍니다</a:t>
            </a:r>
            <a:r>
              <a:rPr lang="en-US" altLang="ko-KR" sz="800" dirty="0" smtClean="0">
                <a:solidFill>
                  <a:srgbClr val="666666"/>
                </a:solidFill>
                <a:latin typeface="-apple-system"/>
              </a:rPr>
              <a:t>.</a:t>
            </a:r>
          </a:p>
          <a:p>
            <a:endParaRPr lang="en-US" altLang="ko-KR" sz="800" dirty="0">
              <a:solidFill>
                <a:srgbClr val="666666"/>
              </a:solidFill>
              <a:latin typeface="-apple-syste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9668" y="2575480"/>
            <a:ext cx="2580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 후 회원정보 및 </a:t>
            </a:r>
            <a:r>
              <a:rPr lang="ko-KR" altLang="en-US" sz="800" b="1" dirty="0" err="1">
                <a:solidFill>
                  <a:srgbClr val="333333"/>
                </a:solidFill>
                <a:latin typeface="-apple-system"/>
              </a:rPr>
              <a:t>개인형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 서비스 </a:t>
            </a:r>
            <a:r>
              <a:rPr lang="ko-KR" altLang="en-US" sz="800" b="1" dirty="0" err="1">
                <a:solidFill>
                  <a:srgbClr val="333333"/>
                </a:solidFill>
                <a:latin typeface="-apple-system"/>
              </a:rPr>
              <a:t>이용기록은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 모두 삭제됩니다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개인형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서비스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이용기록은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모두 삭제되며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, 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삭제된 데이터는 복구되지 않습니다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br>
              <a:rPr lang="en-US" altLang="ko-KR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삭제되는 내용을 확인하시고 필요한 데이터는 미리 백업을 해주세요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1276" y="5175875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9541" y="5284942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01276" y="4853390"/>
            <a:ext cx="161813" cy="16172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직사각형 71"/>
          <p:cNvSpPr/>
          <p:nvPr/>
        </p:nvSpPr>
        <p:spPr>
          <a:xfrm>
            <a:off x="3089303" y="649524"/>
            <a:ext cx="2699342" cy="5994898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58" name="그룹 57"/>
          <p:cNvGrpSpPr/>
          <p:nvPr/>
        </p:nvGrpSpPr>
        <p:grpSpPr>
          <a:xfrm>
            <a:off x="3208099" y="2184004"/>
            <a:ext cx="2463320" cy="2820027"/>
            <a:chOff x="3206577" y="1763842"/>
            <a:chExt cx="2463320" cy="3009926"/>
          </a:xfrm>
        </p:grpSpPr>
        <p:sp>
          <p:nvSpPr>
            <p:cNvPr id="59" name="TextBox 58"/>
            <p:cNvSpPr txBox="1"/>
            <p:nvPr/>
          </p:nvSpPr>
          <p:spPr>
            <a:xfrm>
              <a:off x="3206577" y="1763842"/>
              <a:ext cx="2463320" cy="30099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70118" y="1982436"/>
              <a:ext cx="1802810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u="sng" dirty="0" smtClean="0"/>
                <a:t>홍길동</a:t>
              </a:r>
              <a:r>
                <a:rPr lang="en-US" altLang="ko-KR" sz="1600" u="sng" dirty="0" smtClean="0"/>
                <a:t>(</a:t>
              </a:r>
              <a:r>
                <a:rPr lang="ko-KR" altLang="en-US" sz="1600" u="sng" dirty="0" smtClean="0"/>
                <a:t>아이디</a:t>
              </a:r>
              <a:r>
                <a:rPr lang="en-US" altLang="ko-KR" sz="1600" u="sng" dirty="0" smtClean="0"/>
                <a:t>)</a:t>
              </a:r>
              <a:r>
                <a:rPr lang="ko-KR" altLang="en-US" sz="1600" u="sng" dirty="0" smtClean="0"/>
                <a:t>님</a:t>
              </a:r>
              <a:endParaRPr lang="ko-KR" altLang="en-US" sz="1600" u="sng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417062" y="3927117"/>
              <a:ext cx="2116831" cy="2366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48515" y="2395704"/>
              <a:ext cx="2246266" cy="128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 </a:t>
              </a:r>
              <a:r>
                <a:rPr lang="ko-KR" altLang="en-US" sz="800" b="1" dirty="0"/>
                <a:t>탈퇴 후에는 아이디 </a:t>
              </a:r>
              <a:r>
                <a:rPr lang="en-US" altLang="ko-KR" sz="800" b="1" dirty="0" smtClean="0"/>
                <a:t>(</a:t>
              </a:r>
              <a:r>
                <a:rPr lang="ko-KR" altLang="en-US" sz="800" b="1" dirty="0" smtClean="0"/>
                <a:t>아이디</a:t>
              </a:r>
              <a:r>
                <a:rPr lang="en-US" altLang="ko-KR" sz="800" b="1" dirty="0" smtClean="0"/>
                <a:t>)</a:t>
              </a:r>
              <a:r>
                <a:rPr lang="ko-KR" altLang="en-US" sz="800" b="1" dirty="0"/>
                <a:t> 로 다시 가입할 수 없으며 아이디와 데이터는 복구할 수 없습니다</a:t>
              </a:r>
              <a:r>
                <a:rPr lang="en-US" altLang="ko-KR" sz="800" b="1" dirty="0"/>
                <a:t>.</a:t>
              </a:r>
              <a:br>
                <a:rPr lang="en-US" altLang="ko-KR" sz="800" b="1" dirty="0"/>
              </a:br>
              <a:r>
                <a:rPr lang="ko-KR" altLang="en-US" sz="800" b="1" dirty="0" smtClean="0"/>
                <a:t>서비스에 </a:t>
              </a:r>
              <a:r>
                <a:rPr lang="ko-KR" altLang="en-US" sz="800" b="1" dirty="0"/>
                <a:t>남아 있는 </a:t>
              </a:r>
              <a:r>
                <a:rPr lang="ko-KR" altLang="en-US" sz="800" b="1" dirty="0" err="1"/>
                <a:t>게시글은</a:t>
              </a:r>
              <a:r>
                <a:rPr lang="ko-KR" altLang="en-US" sz="800" b="1" dirty="0"/>
                <a:t> 탈퇴 후 삭제할 수 없습니다</a:t>
              </a:r>
              <a:r>
                <a:rPr lang="en-US" altLang="ko-KR" sz="800" b="1" dirty="0"/>
                <a:t>.</a:t>
              </a:r>
              <a:br>
                <a:rPr lang="en-US" altLang="ko-KR" sz="800" b="1" dirty="0"/>
              </a:br>
              <a:r>
                <a:rPr lang="ko-KR" altLang="en-US" sz="800" b="1" dirty="0"/>
                <a:t>또한</a:t>
              </a:r>
              <a:r>
                <a:rPr lang="en-US" altLang="ko-KR" sz="800" b="1" dirty="0"/>
                <a:t>, </a:t>
              </a:r>
              <a:r>
                <a:rPr lang="ko-KR" altLang="en-US" sz="800" b="1" dirty="0" err="1" smtClean="0"/>
                <a:t>캠핑온</a:t>
              </a:r>
              <a:r>
                <a:rPr lang="ko-KR" altLang="en-US" sz="800" b="1" dirty="0" smtClean="0"/>
                <a:t> 아이디를 사용해 </a:t>
              </a:r>
              <a:r>
                <a:rPr lang="ko-KR" altLang="en-US" sz="800" b="1" dirty="0" err="1" smtClean="0"/>
                <a:t>캠프미에</a:t>
              </a:r>
              <a:r>
                <a:rPr lang="ko-KR" altLang="en-US" sz="800" b="1" dirty="0" smtClean="0"/>
                <a:t> </a:t>
              </a:r>
              <a:r>
                <a:rPr lang="ko-KR" altLang="en-US" sz="800" b="1" dirty="0"/>
                <a:t>로그인 할 수 없게 됩니다</a:t>
              </a:r>
              <a:r>
                <a:rPr lang="en-US" altLang="ko-KR" sz="800" b="1" dirty="0" smtClean="0"/>
                <a:t>.</a:t>
              </a:r>
            </a:p>
            <a:p>
              <a:r>
                <a:rPr lang="ko-KR" altLang="en-US" sz="800" b="1" dirty="0" smtClean="0"/>
                <a:t>동의하신다면 비밀번호를 </a:t>
              </a:r>
              <a:r>
                <a:rPr lang="ko-KR" altLang="en-US" sz="800" b="1" dirty="0" err="1" smtClean="0"/>
                <a:t>입렵해주세요</a:t>
              </a:r>
              <a:r>
                <a:rPr lang="en-US" altLang="ko-KR" sz="800" b="1" dirty="0" smtClean="0"/>
                <a:t>.</a:t>
              </a:r>
            </a:p>
            <a:p>
              <a:r>
                <a:rPr lang="ko-KR" altLang="en-US" sz="800" b="1" dirty="0" smtClean="0"/>
                <a:t>비밀번호를 입력해주시면 탈퇴가 진행됩니다</a:t>
              </a:r>
              <a:r>
                <a:rPr lang="en-US" altLang="ko-KR" sz="800" b="1" dirty="0" smtClean="0"/>
                <a:t>.</a:t>
              </a:r>
              <a:endParaRPr lang="ko-KR" alt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36998" y="3667393"/>
              <a:ext cx="1014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비밀번호 확인</a:t>
              </a:r>
              <a:endParaRPr lang="ko-KR" altLang="en-US" sz="1000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891715" y="4551450"/>
            <a:ext cx="1083365" cy="308919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탈퇴하기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597536" y="4501051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6124651" y="1172136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자주 묻는 질문에서 메뉴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</a:t>
            </a:r>
            <a:r>
              <a:rPr lang="ko-KR" altLang="en-US" sz="1000" dirty="0" err="1" smtClean="0"/>
              <a:t>메뉴칸</a:t>
            </a:r>
            <a:r>
              <a:rPr lang="ko-KR" altLang="en-US" sz="1000" dirty="0" smtClean="0"/>
              <a:t> 색깔 변경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해당 메뉴에 해당하는 질문들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번에 </a:t>
            </a:r>
            <a:r>
              <a:rPr lang="ko-KR" altLang="en-US" sz="1000" dirty="0" smtClean="0"/>
              <a:t>띄우기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질문들 떠 있는 칸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색깔 변하고 답변 뜨게 </a:t>
            </a:r>
            <a:r>
              <a:rPr lang="ko-KR" altLang="en-US" sz="1000" dirty="0" smtClean="0"/>
              <a:t>만들기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문의하기 페이지로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en-US" altLang="ko-KR" sz="1000" dirty="0"/>
              <a:t>.</a:t>
            </a:r>
            <a:r>
              <a:rPr lang="ko-KR" altLang="en-US" sz="1000" dirty="0"/>
              <a:t>아이콘 사용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캠프미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캠핑온</a:t>
            </a:r>
            <a:r>
              <a:rPr lang="en-US" altLang="ko-KR" sz="1000" dirty="0"/>
              <a:t>, </a:t>
            </a:r>
            <a:r>
              <a:rPr lang="ko-KR" altLang="en-US" sz="1000" dirty="0"/>
              <a:t>고객센터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고객센터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04976" y="2828261"/>
            <a:ext cx="2478621" cy="1569227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직사각형 43"/>
          <p:cNvSpPr/>
          <p:nvPr/>
        </p:nvSpPr>
        <p:spPr>
          <a:xfrm>
            <a:off x="3102680" y="1802552"/>
            <a:ext cx="2252073" cy="3109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자주 묻는 질문</a:t>
            </a:r>
            <a:endParaRPr lang="ko-KR" altLang="en-US" sz="11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3207496" y="4487508"/>
            <a:ext cx="2485531" cy="1356131"/>
            <a:chOff x="3207496" y="4487508"/>
            <a:chExt cx="2485531" cy="1356131"/>
          </a:xfrm>
        </p:grpSpPr>
        <p:sp>
          <p:nvSpPr>
            <p:cNvPr id="15" name="직사각형 14"/>
            <p:cNvSpPr/>
            <p:nvPr/>
          </p:nvSpPr>
          <p:spPr>
            <a:xfrm>
              <a:off x="3207496" y="4487508"/>
              <a:ext cx="2485531" cy="1356131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29972" y="4598693"/>
              <a:ext cx="2404826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고객센터 운영 시간</a:t>
              </a:r>
              <a:endParaRPr lang="en-US" altLang="ko-KR" sz="1100" dirty="0" smtClean="0"/>
            </a:p>
            <a:p>
              <a:r>
                <a:rPr lang="en-US" altLang="ko-KR" sz="1400" b="1" dirty="0" smtClean="0"/>
                <a:t>042-000-0000</a:t>
              </a:r>
              <a:endParaRPr lang="en-US" altLang="ko-KR" sz="1400" b="1" dirty="0"/>
            </a:p>
            <a:p>
              <a:r>
                <a:rPr lang="ko-KR" altLang="en-US" sz="1050" b="1" dirty="0" smtClean="0"/>
                <a:t>평일</a:t>
              </a:r>
              <a:r>
                <a:rPr lang="ko-KR" altLang="en-US" sz="1050" dirty="0"/>
                <a:t> 오전</a:t>
              </a:r>
              <a:r>
                <a:rPr lang="en-US" altLang="ko-KR" sz="1050" dirty="0"/>
                <a:t>9</a:t>
              </a:r>
              <a:r>
                <a:rPr lang="ko-KR" altLang="en-US" sz="1050" dirty="0"/>
                <a:t>시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오후 </a:t>
              </a:r>
              <a:r>
                <a:rPr lang="en-US" altLang="ko-KR" sz="1050" dirty="0"/>
                <a:t>5</a:t>
              </a:r>
              <a:r>
                <a:rPr lang="ko-KR" altLang="en-US" sz="1050" dirty="0"/>
                <a:t>시 </a:t>
              </a:r>
              <a:r>
                <a:rPr lang="en-US" altLang="ko-KR" sz="1050" dirty="0"/>
                <a:t>30</a:t>
              </a:r>
              <a:r>
                <a:rPr lang="ko-KR" altLang="en-US" sz="1050" dirty="0"/>
                <a:t>분</a:t>
              </a:r>
            </a:p>
            <a:p>
              <a:r>
                <a:rPr lang="ko-KR" altLang="en-US" sz="1050" b="1" dirty="0"/>
                <a:t>주말</a:t>
              </a:r>
              <a:r>
                <a:rPr lang="en-US" altLang="ko-KR" sz="1050" b="1" dirty="0"/>
                <a:t>·</a:t>
              </a:r>
              <a:r>
                <a:rPr lang="ko-KR" altLang="en-US" sz="1050" b="1" dirty="0" smtClean="0"/>
                <a:t>공휴일</a:t>
              </a:r>
              <a:r>
                <a:rPr lang="ko-KR" altLang="en-US" sz="1050" dirty="0"/>
                <a:t> 휴무</a:t>
              </a:r>
            </a:p>
            <a:p>
              <a:r>
                <a:rPr lang="ko-KR" altLang="en-US" sz="1050" b="1" dirty="0"/>
                <a:t>점심시간</a:t>
              </a:r>
            </a:p>
            <a:p>
              <a:r>
                <a:rPr lang="ko-KR" altLang="en-US" sz="1050" dirty="0"/>
                <a:t> 오후 </a:t>
              </a:r>
              <a:r>
                <a:rPr lang="en-US" altLang="ko-KR" sz="1050" dirty="0"/>
                <a:t>12</a:t>
              </a:r>
              <a:r>
                <a:rPr lang="ko-KR" altLang="en-US" sz="1050" dirty="0"/>
                <a:t>시 </a:t>
              </a:r>
              <a:r>
                <a:rPr lang="en-US" altLang="ko-KR" sz="1050" dirty="0"/>
                <a:t>30</a:t>
              </a:r>
              <a:r>
                <a:rPr lang="ko-KR" altLang="en-US" sz="1050" dirty="0"/>
                <a:t>분 </a:t>
              </a:r>
              <a:r>
                <a:rPr lang="en-US" altLang="ko-KR" sz="1050" dirty="0"/>
                <a:t>~ 1</a:t>
              </a:r>
              <a:r>
                <a:rPr lang="ko-KR" altLang="en-US" sz="1050" dirty="0"/>
                <a:t>시 </a:t>
              </a:r>
              <a:r>
                <a:rPr lang="en-US" altLang="ko-KR" sz="1050" dirty="0"/>
                <a:t>30</a:t>
              </a:r>
              <a:r>
                <a:rPr lang="ko-KR" altLang="en-US" sz="1050" dirty="0"/>
                <a:t>분 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상담 제외</a:t>
              </a:r>
              <a:r>
                <a:rPr lang="en-US" altLang="ko-KR" sz="1050" dirty="0" smtClean="0"/>
                <a:t>)</a:t>
              </a:r>
              <a:endParaRPr lang="en-US" altLang="ko-KR" sz="1050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207497" y="2071864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환불문의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4074916" y="2071864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예약취소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4932173" y="2070271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결제영수증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3207497" y="2428576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예약문의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4074916" y="2428576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회원관련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4932173" y="2426983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2829218" y="2001392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57009" y="2829970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04976" y="2826667"/>
            <a:ext cx="2478622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환불문의</a:t>
            </a:r>
            <a:endParaRPr lang="ko-KR" altLang="en-US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3204976" y="3144142"/>
            <a:ext cx="2478622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당일 예약 취소인데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환불되나요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204976" y="3461618"/>
            <a:ext cx="2478622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 사진과 너무 다른데 </a:t>
            </a:r>
            <a:r>
              <a:rPr lang="ko-KR" altLang="en-US" sz="1100" dirty="0" err="1" smtClean="0"/>
              <a:t>환불되나요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204976" y="4164732"/>
            <a:ext cx="2488051" cy="232756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원하시는 내용이 없나요</a:t>
            </a:r>
            <a:r>
              <a:rPr lang="en-US" altLang="ko-KR" sz="700" dirty="0" smtClean="0"/>
              <a:t>?  </a:t>
            </a:r>
            <a:r>
              <a:rPr lang="ko-KR" altLang="en-US" sz="700" b="1" dirty="0" smtClean="0"/>
              <a:t>문의하기</a:t>
            </a:r>
            <a:endParaRPr lang="ko-KR" altLang="en-US" sz="7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068758" y="4059808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89" name="TextBox 88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08" name="그룹 10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09" name="직선 연결선 10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TextBox 10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02" name="그룹 10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03" name="직선 연결선 10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0" name="TextBox 9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96" name="그룹 9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97" name="직선 연결선 9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3455454" y="5828722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1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6124651" y="1172136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문의유형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select -  </a:t>
            </a:r>
            <a:r>
              <a:rPr lang="ko-KR" altLang="en-US" sz="1000" dirty="0" smtClean="0"/>
              <a:t>환불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결제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이벤트 </a:t>
            </a:r>
            <a:r>
              <a:rPr lang="ko-KR" altLang="en-US" sz="1000" dirty="0" smtClean="0"/>
              <a:t>등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질문등록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알람창으로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“</a:t>
            </a:r>
            <a:r>
              <a:rPr lang="ko-KR" altLang="en-US" sz="1000" dirty="0" smtClean="0"/>
              <a:t>문의가 정상적으로 접수되었습니다</a:t>
            </a:r>
            <a:r>
              <a:rPr lang="en-US" altLang="ko-KR" sz="1000" dirty="0" smtClean="0"/>
              <a:t>. “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마이페이지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문의로 페이지 이동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고객센터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87131" y="2234300"/>
            <a:ext cx="2487679" cy="1847827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궁금한 내용을 질문해주세요</a:t>
            </a:r>
            <a:r>
              <a:rPr lang="en-US" altLang="ko-KR" sz="1600" dirty="0" smtClean="0"/>
              <a:t>.</a:t>
            </a:r>
          </a:p>
          <a:p>
            <a:pPr algn="ctr"/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196992" y="4704573"/>
            <a:ext cx="2485531" cy="1356131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198256" y="4820946"/>
            <a:ext cx="2404826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고객센터 운영 시간</a:t>
            </a:r>
            <a:endParaRPr lang="en-US" altLang="ko-KR" sz="1100" dirty="0" smtClean="0"/>
          </a:p>
          <a:p>
            <a:r>
              <a:rPr lang="en-US" altLang="ko-KR" sz="1400" b="1" dirty="0" smtClean="0"/>
              <a:t>042-000-0000</a:t>
            </a:r>
            <a:endParaRPr lang="en-US" altLang="ko-KR" sz="1400" b="1" dirty="0"/>
          </a:p>
          <a:p>
            <a:r>
              <a:rPr lang="ko-KR" altLang="en-US" sz="1050" b="1" dirty="0" smtClean="0"/>
              <a:t>평일</a:t>
            </a:r>
            <a:r>
              <a:rPr lang="ko-KR" altLang="en-US" sz="1050" dirty="0"/>
              <a:t> 오전</a:t>
            </a:r>
            <a:r>
              <a:rPr lang="en-US" altLang="ko-KR" sz="1050" dirty="0"/>
              <a:t>9</a:t>
            </a:r>
            <a:r>
              <a:rPr lang="ko-KR" altLang="en-US" sz="1050" dirty="0"/>
              <a:t>시 </a:t>
            </a:r>
            <a:r>
              <a:rPr lang="en-US" altLang="ko-KR" sz="1050" dirty="0"/>
              <a:t>~ </a:t>
            </a:r>
            <a:r>
              <a:rPr lang="ko-KR" altLang="en-US" sz="1050" dirty="0"/>
              <a:t>오후 </a:t>
            </a:r>
            <a:r>
              <a:rPr lang="en-US" altLang="ko-KR" sz="1050" dirty="0"/>
              <a:t>5</a:t>
            </a:r>
            <a:r>
              <a:rPr lang="ko-KR" altLang="en-US" sz="1050" dirty="0"/>
              <a:t>시 </a:t>
            </a:r>
            <a:r>
              <a:rPr lang="en-US" altLang="ko-KR" sz="1050" dirty="0"/>
              <a:t>30</a:t>
            </a:r>
            <a:r>
              <a:rPr lang="ko-KR" altLang="en-US" sz="1050" dirty="0"/>
              <a:t>분</a:t>
            </a:r>
          </a:p>
          <a:p>
            <a:r>
              <a:rPr lang="ko-KR" altLang="en-US" sz="1050" b="1" dirty="0"/>
              <a:t>주말</a:t>
            </a:r>
            <a:r>
              <a:rPr lang="en-US" altLang="ko-KR" sz="1050" b="1" dirty="0"/>
              <a:t>·</a:t>
            </a:r>
            <a:r>
              <a:rPr lang="ko-KR" altLang="en-US" sz="1050" b="1" dirty="0" smtClean="0"/>
              <a:t>공휴일</a:t>
            </a:r>
            <a:r>
              <a:rPr lang="ko-KR" altLang="en-US" sz="1050" dirty="0"/>
              <a:t> 휴무</a:t>
            </a:r>
          </a:p>
          <a:p>
            <a:r>
              <a:rPr lang="ko-KR" altLang="en-US" sz="1050" b="1" dirty="0"/>
              <a:t>점심시간</a:t>
            </a:r>
          </a:p>
          <a:p>
            <a:r>
              <a:rPr lang="ko-KR" altLang="en-US" sz="1050" dirty="0"/>
              <a:t> 오후 </a:t>
            </a:r>
            <a:r>
              <a:rPr lang="en-US" altLang="ko-KR" sz="1050" dirty="0"/>
              <a:t>12</a:t>
            </a:r>
            <a:r>
              <a:rPr lang="ko-KR" altLang="en-US" sz="1050" dirty="0"/>
              <a:t>시 </a:t>
            </a:r>
            <a:r>
              <a:rPr lang="en-US" altLang="ko-KR" sz="1050" dirty="0"/>
              <a:t>30</a:t>
            </a:r>
            <a:r>
              <a:rPr lang="ko-KR" altLang="en-US" sz="1050" dirty="0"/>
              <a:t>분 </a:t>
            </a:r>
            <a:r>
              <a:rPr lang="en-US" altLang="ko-KR" sz="1050" dirty="0"/>
              <a:t>~ 1</a:t>
            </a:r>
            <a:r>
              <a:rPr lang="ko-KR" altLang="en-US" sz="1050" dirty="0"/>
              <a:t>시 </a:t>
            </a:r>
            <a:r>
              <a:rPr lang="en-US" altLang="ko-KR" sz="1050" dirty="0"/>
              <a:t>30</a:t>
            </a:r>
            <a:r>
              <a:rPr lang="ko-KR" altLang="en-US" sz="1050" dirty="0"/>
              <a:t>분 </a:t>
            </a:r>
            <a:r>
              <a:rPr lang="en-US" altLang="ko-KR" sz="1050" dirty="0"/>
              <a:t>(</a:t>
            </a:r>
            <a:r>
              <a:rPr lang="ko-KR" altLang="en-US" sz="1050" dirty="0"/>
              <a:t>상담 제외</a:t>
            </a:r>
            <a:r>
              <a:rPr lang="en-US" altLang="ko-KR" sz="1050" dirty="0" smtClean="0"/>
              <a:t>)</a:t>
            </a:r>
            <a:endParaRPr lang="en-US" altLang="ko-KR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2909924" y="1753135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04094" y="4320367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14216" y="4374880"/>
            <a:ext cx="2464313" cy="27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질문등록</a:t>
            </a:r>
            <a:endParaRPr lang="ko-KR" altLang="en-US" sz="11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35" name="TextBox 3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6" name="그룹 5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7" name="직선 연결선 5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TextBox 5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0" name="그룹 49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1" name="직선 연결선 50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TextBox 4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2" name="그룹 4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3" name="직선 연결선 4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0" name="TextBox 3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" name="직사각형 10"/>
          <p:cNvSpPr/>
          <p:nvPr/>
        </p:nvSpPr>
        <p:spPr>
          <a:xfrm>
            <a:off x="4951603" y="1913457"/>
            <a:ext cx="723207" cy="20901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err="1" smtClean="0"/>
              <a:t>문의유형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14216" y="1913457"/>
            <a:ext cx="1622766" cy="20901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err="1" smtClean="0"/>
              <a:t>문의제목</a:t>
            </a:r>
            <a:r>
              <a:rPr lang="ko-KR" altLang="en-US" sz="1050" dirty="0" smtClean="0"/>
              <a:t> 입력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81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24651" y="1176188"/>
            <a:ext cx="2312768" cy="15261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Span</a:t>
            </a:r>
            <a:r>
              <a:rPr lang="ko-KR" altLang="en-US" sz="1000" dirty="0" smtClean="0"/>
              <a:t>으로 </a:t>
            </a:r>
            <a:r>
              <a:rPr lang="ko-KR" altLang="en-US" sz="1000" dirty="0" smtClean="0"/>
              <a:t>구현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228600" indent="-228600">
              <a:buAutoNum type="arabicPeriod" startAt="2"/>
            </a:pPr>
            <a:r>
              <a:rPr lang="ko-KR" altLang="en-US" sz="1000" dirty="0" err="1" smtClean="0"/>
              <a:t>캠핑유형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옵션검색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checkbox </a:t>
            </a:r>
            <a:r>
              <a:rPr lang="ko-KR" altLang="en-US" sz="1000" dirty="0" smtClean="0"/>
              <a:t>구현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필터링</a:t>
            </a:r>
            <a:r>
              <a:rPr lang="ko-KR" altLang="en-US" sz="1000" dirty="0" smtClean="0"/>
              <a:t> 구현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9125" y="145832"/>
            <a:ext cx="619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Camping, </a:t>
            </a:r>
            <a:r>
              <a:rPr lang="ko-KR" altLang="en-US" sz="2000" b="1" dirty="0" err="1" smtClean="0"/>
              <a:t>차박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카라반</a:t>
            </a:r>
            <a:r>
              <a:rPr lang="en-US" altLang="ko-KR" sz="2000" b="1" dirty="0"/>
              <a:t>,</a:t>
            </a:r>
            <a:r>
              <a:rPr lang="en-US" altLang="ko-KR" sz="2000" b="1" dirty="0" smtClean="0"/>
              <a:t>Glamping, </a:t>
            </a:r>
            <a:r>
              <a:rPr lang="ko-KR" altLang="en-US" sz="2000" b="1" dirty="0" err="1" smtClean="0"/>
              <a:t>모두보기</a:t>
            </a:r>
            <a:r>
              <a:rPr lang="en-US" altLang="ko-KR" sz="2000" b="1" dirty="0" smtClean="0"/>
              <a:t> Page - open</a:t>
            </a:r>
            <a:endParaRPr lang="ko-KR" altLang="en-US" sz="2000" b="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279110" y="4800752"/>
            <a:ext cx="2312768" cy="1182709"/>
            <a:chOff x="3281051" y="4405678"/>
            <a:chExt cx="2312768" cy="1182709"/>
          </a:xfrm>
        </p:grpSpPr>
        <p:sp>
          <p:nvSpPr>
            <p:cNvPr id="23" name="직사각형 22"/>
            <p:cNvSpPr/>
            <p:nvPr/>
          </p:nvSpPr>
          <p:spPr>
            <a:xfrm>
              <a:off x="3281051" y="4405678"/>
              <a:ext cx="2312768" cy="1182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50137" y="44375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업체명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4530" y="46837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60290" y="498685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대표옵션표시</a:t>
              </a:r>
              <a:endParaRPr lang="ko-KR" altLang="en-US" sz="1200" dirty="0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3409975" y="4748030"/>
              <a:ext cx="999233" cy="790747"/>
              <a:chOff x="912905" y="4878633"/>
              <a:chExt cx="817451" cy="584959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912905" y="4878633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944142" y="4912061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/>
              <p:cNvSpPr txBox="1"/>
              <p:nvPr/>
            </p:nvSpPr>
            <p:spPr>
              <a:xfrm>
                <a:off x="970449" y="5064128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287278" y="5247098"/>
              <a:ext cx="415775" cy="254565"/>
              <a:chOff x="4287278" y="5247098"/>
              <a:chExt cx="415775" cy="254565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8" name="그룹 12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9" name="직선 연결선 12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연결선 12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6" name="TextBox 125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4590468" y="5254307"/>
              <a:ext cx="415775" cy="264523"/>
              <a:chOff x="4288037" y="5237140"/>
              <a:chExt cx="415775" cy="264523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1" name="그룹 15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2" name="직선 연결선 15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15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9" name="TextBox 148"/>
              <p:cNvSpPr txBox="1"/>
              <p:nvPr/>
            </p:nvSpPr>
            <p:spPr>
              <a:xfrm>
                <a:off x="4288037" y="5237140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889849" y="5267156"/>
              <a:ext cx="415775" cy="254565"/>
              <a:chOff x="4287278" y="5247098"/>
              <a:chExt cx="415775" cy="254565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TextBox 155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173853" y="5263616"/>
              <a:ext cx="415775" cy="254565"/>
              <a:chOff x="4287278" y="5247098"/>
              <a:chExt cx="415775" cy="254565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6" name="직선 연결선 16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3" name="TextBox 162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153798" y="5098170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98547" y="1430535"/>
            <a:ext cx="2393331" cy="3135023"/>
            <a:chOff x="3198579" y="1471833"/>
            <a:chExt cx="2393331" cy="3135023"/>
          </a:xfrm>
        </p:grpSpPr>
        <p:sp>
          <p:nvSpPr>
            <p:cNvPr id="12" name="직사각형 11"/>
            <p:cNvSpPr/>
            <p:nvPr/>
          </p:nvSpPr>
          <p:spPr>
            <a:xfrm>
              <a:off x="3279142" y="1471833"/>
              <a:ext cx="2312768" cy="31350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56848" y="1743518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u="sng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56848" y="2000304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56848" y="4316144"/>
              <a:ext cx="2174595" cy="1945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/>
                <a:t>검색버튼</a:t>
              </a:r>
              <a:endParaRPr lang="ko-KR" altLang="en-US" sz="1100" u="sn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5870" y="1499635"/>
              <a:ext cx="1236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err="1" smtClean="0"/>
                <a:t>캠핑장</a:t>
              </a:r>
              <a:r>
                <a:rPr lang="ko-KR" altLang="en-US" sz="1100" u="sng" dirty="0" smtClean="0"/>
                <a:t> 일정 조회</a:t>
              </a:r>
              <a:endParaRPr lang="ko-KR" altLang="en-US" sz="1100" u="sng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56848" y="2246159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8963" y="383823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1707" y="35826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옵션검색</a:t>
              </a:r>
              <a:endParaRPr lang="ko-KR" alt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7012" y="292252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캠핑유형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8870" y="246746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인원수</a:t>
              </a:r>
              <a:endParaRPr lang="ko-KR" altLang="en-US" sz="900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7001" y="2653060"/>
              <a:ext cx="2094288" cy="280242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265591" y="2505764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208387" y="3399151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02546" y="3828283"/>
              <a:ext cx="8221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개인화장실</a:t>
              </a:r>
              <a:endParaRPr lang="ko-KR" altLang="en-US" sz="9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4215853" y="384476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29435" y="3834813"/>
              <a:ext cx="708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바비큐</a:t>
              </a:r>
              <a:endParaRPr lang="ko-KR" altLang="en-US" sz="900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918062" y="3858951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14045" y="3825763"/>
              <a:ext cx="5411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주차장</a:t>
              </a:r>
              <a:endParaRPr lang="ko-KR" altLang="en-US" sz="900" dirty="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417112" y="337782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58334" y="3351296"/>
              <a:ext cx="5462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카라반</a:t>
              </a:r>
              <a:endParaRPr lang="ko-KR" altLang="en-US" sz="9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59963" y="3366785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차박</a:t>
              </a:r>
              <a:endParaRPr lang="ko-KR" altLang="en-US" sz="900" dirty="0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389529" y="4059115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03112" y="4049164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반려동물</a:t>
              </a:r>
              <a:endParaRPr lang="ko-KR" altLang="en-US" sz="900" dirty="0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212354" y="4075173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25937" y="4065222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편의점</a:t>
              </a:r>
              <a:endParaRPr lang="ko-KR" altLang="en-US" sz="9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198579" y="2904373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4805750" y="316382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936861" y="3126691"/>
              <a:ext cx="5675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글램핑</a:t>
              </a:r>
              <a:endParaRPr lang="ko-KR" altLang="en-US" sz="900" dirty="0"/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420393" y="3162764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569558" y="3126691"/>
              <a:ext cx="6455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전체</a:t>
              </a:r>
              <a:endParaRPr lang="ko-KR" altLang="en-US" sz="900" dirty="0"/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4101114" y="3166023"/>
              <a:ext cx="153977" cy="1485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236774" y="3126691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캠핑</a:t>
              </a:r>
              <a:endParaRPr lang="ko-KR" altLang="en-US" sz="9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79142" y="4069583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3201714" y="6063286"/>
            <a:ext cx="2474151" cy="535131"/>
            <a:chOff x="233400" y="5152674"/>
            <a:chExt cx="2305269" cy="495832"/>
          </a:xfrm>
        </p:grpSpPr>
        <p:sp>
          <p:nvSpPr>
            <p:cNvPr id="192" name="TextBox 191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93" name="그룹 192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11" name="그룹 21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12" name="직선 연결선 21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9" name="TextBox 20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02" name="그룹 20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05" name="그룹 20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6" name="직선 연결선 20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3" name="TextBox 20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99" name="그룹 19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0" name="직선 연결선 19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7" name="TextBox 19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0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2261" y="301722"/>
            <a:ext cx="545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Camping, </a:t>
            </a:r>
            <a:r>
              <a:rPr lang="ko-KR" altLang="en-US" sz="2000" b="1" dirty="0" err="1"/>
              <a:t>차박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카라반</a:t>
            </a:r>
            <a:r>
              <a:rPr lang="en-US" altLang="ko-KR" sz="2000" b="1" dirty="0"/>
              <a:t>,Glamping, </a:t>
            </a:r>
            <a:r>
              <a:rPr lang="ko-KR" altLang="en-US" sz="2000" b="1" dirty="0" err="1"/>
              <a:t>모두보기</a:t>
            </a:r>
            <a:r>
              <a:rPr lang="en-US" altLang="ko-KR" sz="2000" b="1" dirty="0"/>
              <a:t> Page</a:t>
            </a:r>
            <a:endParaRPr lang="ko-KR" altLang="en-US" sz="2000" b="1" dirty="0"/>
          </a:p>
        </p:txBody>
      </p:sp>
      <p:grpSp>
        <p:nvGrpSpPr>
          <p:cNvPr id="92" name="그룹 91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641670" y="1166422"/>
            <a:ext cx="5880439" cy="284300"/>
            <a:chOff x="640135" y="1325995"/>
            <a:chExt cx="5880439" cy="284300"/>
          </a:xfrm>
        </p:grpSpPr>
        <p:sp>
          <p:nvSpPr>
            <p:cNvPr id="96" name="직사각형 95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67" name="직사각형 166"/>
            <p:cNvSpPr/>
            <p:nvPr/>
          </p:nvSpPr>
          <p:spPr>
            <a:xfrm>
              <a:off x="6536359" y="1428661"/>
              <a:ext cx="2067314" cy="5333054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dirty="0"/>
                <a:t>1. Span</a:t>
              </a:r>
              <a:r>
                <a:rPr lang="ko-KR" altLang="en-US" sz="1000" dirty="0"/>
                <a:t>으로 구현</a:t>
              </a:r>
              <a:endParaRPr lang="en-US" altLang="ko-KR" sz="1000" dirty="0"/>
            </a:p>
            <a:p>
              <a:pPr marL="228600" indent="-228600">
                <a:buAutoNum type="arabicPeriod"/>
              </a:pPr>
              <a:endParaRPr lang="en-US" altLang="ko-KR" sz="1000" dirty="0"/>
            </a:p>
            <a:p>
              <a:r>
                <a:rPr lang="en-US" altLang="ko-KR" sz="1000" dirty="0"/>
                <a:t>2. </a:t>
              </a:r>
              <a:r>
                <a:rPr lang="ko-KR" altLang="en-US" sz="1000" dirty="0" err="1"/>
                <a:t>캠핑유형</a:t>
              </a:r>
              <a:r>
                <a:rPr lang="en-US" altLang="ko-KR" sz="1000" dirty="0"/>
                <a:t>, </a:t>
              </a:r>
              <a:r>
                <a:rPr lang="ko-KR" altLang="en-US" sz="1000" dirty="0" err="1"/>
                <a:t>옵션검색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checkbox </a:t>
              </a:r>
              <a:r>
                <a:rPr lang="ko-KR" altLang="en-US" sz="1000" dirty="0"/>
                <a:t>구현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dirty="0"/>
                <a:t>3. </a:t>
              </a:r>
              <a:r>
                <a:rPr lang="ko-KR" altLang="en-US" sz="1000" dirty="0" err="1"/>
                <a:t>클릭시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필터링구현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업체 이미지 들어가는 위치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아이콘 사용</a:t>
              </a: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599978" y="1484472"/>
            <a:ext cx="2515081" cy="4578836"/>
            <a:chOff x="3987931" y="1519243"/>
            <a:chExt cx="2515081" cy="4578836"/>
          </a:xfrm>
        </p:grpSpPr>
        <p:sp>
          <p:nvSpPr>
            <p:cNvPr id="173" name="직사각형 172"/>
            <p:cNvSpPr/>
            <p:nvPr/>
          </p:nvSpPr>
          <p:spPr>
            <a:xfrm>
              <a:off x="4070549" y="4915370"/>
              <a:ext cx="2312768" cy="1182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39635" y="494727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업체명</a:t>
              </a:r>
              <a:endParaRPr lang="ko-KR" altLang="en-US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074028" y="51934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049788" y="549654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대표옵션표시</a:t>
              </a:r>
              <a:endParaRPr lang="ko-KR" altLang="en-US" sz="1200" dirty="0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4199473" y="5257722"/>
              <a:ext cx="999233" cy="790747"/>
              <a:chOff x="912905" y="4878633"/>
              <a:chExt cx="817451" cy="584959"/>
            </a:xfrm>
          </p:grpSpPr>
          <p:sp>
            <p:nvSpPr>
              <p:cNvPr id="208" name="모서리가 둥근 직사각형 207"/>
              <p:cNvSpPr/>
              <p:nvPr/>
            </p:nvSpPr>
            <p:spPr>
              <a:xfrm>
                <a:off x="912905" y="4878633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09" name="그룹 208"/>
              <p:cNvGrpSpPr/>
              <p:nvPr/>
            </p:nvGrpSpPr>
            <p:grpSpPr>
              <a:xfrm>
                <a:off x="944142" y="4912061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211" name="직선 연결선 210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TextBox 209"/>
              <p:cNvSpPr txBox="1"/>
              <p:nvPr/>
            </p:nvSpPr>
            <p:spPr>
              <a:xfrm>
                <a:off x="970449" y="5064128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5076776" y="5756790"/>
              <a:ext cx="415775" cy="254565"/>
              <a:chOff x="4287278" y="5247098"/>
              <a:chExt cx="415775" cy="254565"/>
            </a:xfrm>
          </p:grpSpPr>
          <p:grpSp>
            <p:nvGrpSpPr>
              <p:cNvPr id="202" name="그룹 201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05" name="그룹 20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6" name="직선 연결선 20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3" name="TextBox 202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5379966" y="5763999"/>
              <a:ext cx="415775" cy="264523"/>
              <a:chOff x="4288037" y="5237140"/>
              <a:chExt cx="415775" cy="264523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99" name="그룹 19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0" name="직선 연결선 19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7" name="TextBox 196"/>
              <p:cNvSpPr txBox="1"/>
              <p:nvPr/>
            </p:nvSpPr>
            <p:spPr>
              <a:xfrm>
                <a:off x="4288037" y="5237140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5679347" y="5776848"/>
              <a:ext cx="415775" cy="254565"/>
              <a:chOff x="4287278" y="5247098"/>
              <a:chExt cx="415775" cy="254565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93" name="그룹 19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94" name="직선 연결선 19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5963351" y="5773308"/>
              <a:ext cx="415775" cy="254565"/>
              <a:chOff x="4287278" y="5247098"/>
              <a:chExt cx="415775" cy="254565"/>
            </a:xfrm>
          </p:grpSpPr>
          <p:grpSp>
            <p:nvGrpSpPr>
              <p:cNvPr id="184" name="그룹 183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87" name="그룹 18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88" name="직선 연결선 18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 18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5" name="TextBox 184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4028044" y="5127216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943296" y="5607862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010231" y="4689967"/>
              <a:ext cx="24141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인기순  </a:t>
              </a:r>
              <a:r>
                <a:rPr lang="ko-KR" altLang="en-US" sz="700" dirty="0" err="1" smtClean="0"/>
                <a:t>평점높은순</a:t>
              </a:r>
              <a:r>
                <a:rPr lang="ko-KR" altLang="en-US" sz="700" dirty="0" smtClean="0"/>
                <a:t>  </a:t>
              </a:r>
              <a:r>
                <a:rPr lang="ko-KR" altLang="en-US" sz="700" dirty="0" err="1" smtClean="0"/>
                <a:t>평점낮은순</a:t>
              </a:r>
              <a:r>
                <a:rPr lang="ko-KR" altLang="en-US" sz="700" dirty="0" smtClean="0"/>
                <a:t>  </a:t>
              </a:r>
              <a:r>
                <a:rPr lang="ko-KR" altLang="en-US" sz="700" dirty="0" err="1" smtClean="0"/>
                <a:t>높은가격순</a:t>
              </a:r>
              <a:r>
                <a:rPr lang="ko-KR" altLang="en-US" sz="700" dirty="0" smtClean="0"/>
                <a:t>  </a:t>
              </a:r>
              <a:r>
                <a:rPr lang="ko-KR" altLang="en-US" sz="700" dirty="0" err="1" smtClean="0"/>
                <a:t>낮은가격순</a:t>
              </a:r>
              <a:endParaRPr lang="ko-KR" altLang="en-US" sz="7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068494" y="1519243"/>
              <a:ext cx="2312768" cy="31350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4146200" y="1790928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u="sng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4146200" y="2047714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4146200" y="4363554"/>
              <a:ext cx="2174595" cy="1945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/>
                <a:t>검색버튼</a:t>
              </a:r>
              <a:endParaRPr lang="ko-KR" altLang="en-US" sz="1100" u="sng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655222" y="1547045"/>
              <a:ext cx="1236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err="1" smtClean="0"/>
                <a:t>캠핑장</a:t>
              </a:r>
              <a:r>
                <a:rPr lang="ko-KR" altLang="en-US" sz="1100" u="sng" dirty="0" smtClean="0"/>
                <a:t> 일정 조회</a:t>
              </a:r>
              <a:endParaRPr lang="ko-KR" altLang="en-US" sz="1100" u="sng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146200" y="2293569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4178315" y="388564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111059" y="363010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옵션검색</a:t>
              </a:r>
              <a:endParaRPr lang="ko-KR" altLang="en-US" sz="1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126364" y="296993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캠핑유형</a:t>
              </a:r>
              <a:endParaRPr lang="ko-KR" altLang="en-US" sz="1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08222" y="251487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인원수</a:t>
              </a:r>
              <a:endParaRPr lang="ko-KR" altLang="en-US" sz="900" dirty="0"/>
            </a:p>
          </p:txBody>
        </p:sp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353" y="2700470"/>
              <a:ext cx="2094288" cy="280242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4054943" y="2553174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4997739" y="3446561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291898" y="3875693"/>
              <a:ext cx="8221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개인화장실</a:t>
              </a:r>
              <a:endParaRPr lang="ko-KR" altLang="en-US" sz="900" dirty="0"/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5005205" y="389217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118787" y="3882223"/>
              <a:ext cx="708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바비큐</a:t>
              </a:r>
              <a:endParaRPr lang="ko-KR" altLang="en-US" sz="900" dirty="0"/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5707414" y="3906361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803397" y="3873173"/>
              <a:ext cx="5411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주차장</a:t>
              </a:r>
              <a:endParaRPr lang="ko-KR" altLang="en-US" sz="900" dirty="0"/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4206464" y="342523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347686" y="3398706"/>
              <a:ext cx="5462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카라반</a:t>
              </a:r>
              <a:endParaRPr lang="ko-KR" altLang="en-US" sz="9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149315" y="3414195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차박</a:t>
              </a:r>
              <a:endParaRPr lang="ko-KR" altLang="en-US" sz="900" dirty="0"/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4178881" y="4106525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92464" y="4096574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반려동물</a:t>
              </a:r>
              <a:endParaRPr lang="ko-KR" altLang="en-US" sz="900" dirty="0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5001706" y="4122583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115289" y="4112632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편의점</a:t>
              </a:r>
              <a:endParaRPr lang="ko-KR" altLang="en-US" sz="9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987931" y="2951783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5595102" y="321123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726213" y="3174101"/>
              <a:ext cx="5675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글램핑</a:t>
              </a:r>
              <a:endParaRPr lang="ko-KR" altLang="en-US" sz="900" dirty="0"/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4209745" y="3210174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358910" y="3174101"/>
              <a:ext cx="6455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전체</a:t>
              </a:r>
              <a:endParaRPr lang="ko-KR" altLang="en-US" sz="900" dirty="0"/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4890466" y="3213433"/>
              <a:ext cx="153977" cy="1485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026126" y="3174101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캠핑</a:t>
              </a:r>
              <a:endParaRPr lang="ko-KR" altLang="en-US" sz="9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199045" y="4497250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3226248" y="1541155"/>
            <a:ext cx="3161270" cy="440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en-US" altLang="ko-KR" dirty="0" smtClean="0"/>
          </a:p>
        </p:txBody>
      </p:sp>
      <p:grpSp>
        <p:nvGrpSpPr>
          <p:cNvPr id="99" name="그룹 98"/>
          <p:cNvGrpSpPr/>
          <p:nvPr/>
        </p:nvGrpSpPr>
        <p:grpSpPr>
          <a:xfrm>
            <a:off x="611718" y="5951105"/>
            <a:ext cx="5917516" cy="818893"/>
            <a:chOff x="634544" y="5997194"/>
            <a:chExt cx="5894689" cy="771789"/>
          </a:xfrm>
        </p:grpSpPr>
        <p:sp>
          <p:nvSpPr>
            <p:cNvPr id="100" name="직사각형 99"/>
            <p:cNvSpPr/>
            <p:nvPr/>
          </p:nvSpPr>
          <p:spPr>
            <a:xfrm>
              <a:off x="634544" y="6176566"/>
              <a:ext cx="5894689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89401" y="5997194"/>
              <a:ext cx="42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2781919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2" name="직선 연결선 12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264844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6" name="직선 연결선 11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3746168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09" name="그룹 10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0" name="직선 연결선 10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" name="TextBox 10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2714587" y="6491984"/>
              <a:ext cx="176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64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24651" y="1176188"/>
            <a:ext cx="2312768" cy="15261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이미지 </a:t>
            </a:r>
            <a:r>
              <a:rPr lang="ko-KR" altLang="en-US" sz="1000" dirty="0" smtClean="0"/>
              <a:t>슬라이더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더보기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예약하기 버튼 </a:t>
            </a:r>
            <a:r>
              <a:rPr lang="ko-KR" altLang="en-US" sz="1000" dirty="0" err="1" smtClean="0"/>
              <a:t>클릭스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예약창</a:t>
            </a:r>
            <a:r>
              <a:rPr lang="ko-KR" altLang="en-US" sz="1000" dirty="0" smtClean="0"/>
              <a:t> 이동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9125" y="145832"/>
            <a:ext cx="622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Camping, </a:t>
            </a:r>
            <a:r>
              <a:rPr lang="ko-KR" altLang="en-US" sz="2000" b="1" dirty="0" err="1" smtClean="0"/>
              <a:t>차박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카라반</a:t>
            </a:r>
            <a:r>
              <a:rPr lang="en-US" altLang="ko-KR" sz="2000" b="1" dirty="0"/>
              <a:t>,</a:t>
            </a:r>
            <a:r>
              <a:rPr lang="en-US" altLang="ko-KR" sz="2000" b="1" dirty="0" smtClean="0"/>
              <a:t>Glamping, </a:t>
            </a:r>
            <a:r>
              <a:rPr lang="ko-KR" altLang="en-US" sz="2000" b="1" dirty="0" err="1" smtClean="0"/>
              <a:t>모두보기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상세페이지</a:t>
            </a:r>
            <a:endParaRPr lang="ko-KR" altLang="en-US" sz="2000" b="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201714" y="6063286"/>
            <a:ext cx="2474151" cy="535131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sz="700" dirty="0" smtClean="0"/>
              <a:t> 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err="1" smtClean="0"/>
              <a:t>캠핑온</a:t>
            </a:r>
            <a:r>
              <a:rPr lang="ko-KR" altLang="en-US" sz="700" dirty="0" smtClean="0"/>
              <a:t> 사업자 정보 </a:t>
            </a:r>
            <a:endParaRPr lang="ko-KR" altLang="en-US" sz="700" dirty="0"/>
          </a:p>
        </p:txBody>
      </p:sp>
      <p:grpSp>
        <p:nvGrpSpPr>
          <p:cNvPr id="193" name="그룹 192"/>
          <p:cNvGrpSpPr/>
          <p:nvPr/>
        </p:nvGrpSpPr>
        <p:grpSpPr>
          <a:xfrm>
            <a:off x="3703298" y="6105729"/>
            <a:ext cx="446234" cy="274041"/>
            <a:chOff x="1384032" y="5524643"/>
            <a:chExt cx="415775" cy="253916"/>
          </a:xfrm>
        </p:grpSpPr>
        <p:grpSp>
          <p:nvGrpSpPr>
            <p:cNvPr id="208" name="그룹 207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210" name="모서리가 둥근 직사각형 209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11" name="그룹 210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212" name="직선 연결선 21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9" name="TextBox 208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4221602" y="6105729"/>
            <a:ext cx="446234" cy="274041"/>
            <a:chOff x="1384032" y="5524643"/>
            <a:chExt cx="415775" cy="253916"/>
          </a:xfrm>
        </p:grpSpPr>
        <p:grpSp>
          <p:nvGrpSpPr>
            <p:cNvPr id="202" name="그룹 201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204" name="모서리가 둥근 직사각형 203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05" name="그룹 204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TextBox 202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738187" y="6105729"/>
            <a:ext cx="446234" cy="274041"/>
            <a:chOff x="1384032" y="5524643"/>
            <a:chExt cx="415775" cy="253916"/>
          </a:xfrm>
        </p:grpSpPr>
        <p:grpSp>
          <p:nvGrpSpPr>
            <p:cNvPr id="196" name="그룹 195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98" name="모서리가 둥근 직사각형 197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99" name="그룹 198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TextBox 196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0" name="직사각형 239"/>
          <p:cNvSpPr/>
          <p:nvPr/>
        </p:nvSpPr>
        <p:spPr>
          <a:xfrm>
            <a:off x="3102680" y="1430932"/>
            <a:ext cx="2686751" cy="332521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캠핑장</a:t>
            </a:r>
            <a:r>
              <a:rPr lang="ko-KR" altLang="en-US" sz="1600" dirty="0" smtClean="0"/>
              <a:t> 이름</a:t>
            </a:r>
            <a:endParaRPr lang="en-US" altLang="ko-KR" sz="16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034150" y="1746642"/>
            <a:ext cx="2767871" cy="4018469"/>
            <a:chOff x="3159568" y="1833691"/>
            <a:chExt cx="2529732" cy="4018469"/>
          </a:xfrm>
        </p:grpSpPr>
        <p:sp>
          <p:nvSpPr>
            <p:cNvPr id="239" name="직사각형 238"/>
            <p:cNvSpPr/>
            <p:nvPr/>
          </p:nvSpPr>
          <p:spPr>
            <a:xfrm>
              <a:off x="3201621" y="1833691"/>
              <a:ext cx="2487679" cy="401846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3222203" y="1893497"/>
              <a:ext cx="2412923" cy="1166763"/>
              <a:chOff x="3216139" y="2768147"/>
              <a:chExt cx="2414924" cy="1613533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3216139" y="2768147"/>
                <a:ext cx="2414924" cy="1613533"/>
              </a:xfrm>
              <a:prstGeom prst="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325273" y="2774734"/>
                <a:ext cx="2225967" cy="1606936"/>
                <a:chOff x="3389325" y="5285309"/>
                <a:chExt cx="477037" cy="514174"/>
              </a:xfrm>
            </p:grpSpPr>
            <p:cxnSp>
              <p:nvCxnSpPr>
                <p:cNvPr id="246" name="직선 연결선 245"/>
                <p:cNvCxnSpPr/>
                <p:nvPr/>
              </p:nvCxnSpPr>
              <p:spPr>
                <a:xfrm flipH="1" flipV="1">
                  <a:off x="3389325" y="5285309"/>
                  <a:ext cx="468287" cy="504527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/>
                <p:cNvCxnSpPr/>
                <p:nvPr/>
              </p:nvCxnSpPr>
              <p:spPr>
                <a:xfrm flipH="1">
                  <a:off x="3397199" y="5286521"/>
                  <a:ext cx="469163" cy="512962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TextBox 244"/>
              <p:cNvSpPr txBox="1"/>
              <p:nvPr/>
            </p:nvSpPr>
            <p:spPr>
              <a:xfrm>
                <a:off x="4128616" y="3261326"/>
                <a:ext cx="739664" cy="808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Image</a:t>
                </a:r>
              </a:p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slider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1" name="TextBox 270"/>
            <p:cNvSpPr txBox="1"/>
            <p:nvPr/>
          </p:nvSpPr>
          <p:spPr>
            <a:xfrm>
              <a:off x="3975198" y="1986348"/>
              <a:ext cx="2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3230652" y="3130860"/>
              <a:ext cx="2433820" cy="882784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/>
                <a:t>상품정보</a:t>
              </a:r>
            </a:p>
            <a:p>
              <a:r>
                <a:rPr lang="ko-KR" altLang="en-US" sz="900" dirty="0" err="1" smtClean="0"/>
                <a:t>상품유형</a:t>
              </a:r>
              <a:r>
                <a:rPr lang="ko-KR" altLang="en-US" sz="900" dirty="0" smtClean="0"/>
                <a:t>       </a:t>
              </a:r>
              <a:r>
                <a:rPr lang="ko-KR" altLang="en-US" sz="900" dirty="0" err="1" smtClean="0"/>
                <a:t>글램핑</a:t>
              </a:r>
              <a:endParaRPr lang="ko-KR" altLang="en-US" sz="900" dirty="0"/>
            </a:p>
            <a:p>
              <a:r>
                <a:rPr lang="ko-KR" altLang="en-US" sz="900" dirty="0" err="1" smtClean="0"/>
                <a:t>기준인원</a:t>
              </a:r>
              <a:r>
                <a:rPr lang="ko-KR" altLang="en-US" sz="900" dirty="0" smtClean="0"/>
                <a:t>      </a:t>
              </a:r>
              <a:r>
                <a:rPr lang="ko-KR" altLang="en-US" sz="900" dirty="0" err="1" smtClean="0"/>
                <a:t>기준인원</a:t>
              </a:r>
              <a:r>
                <a:rPr lang="ko-KR" altLang="en-US" sz="900" dirty="0" smtClean="0"/>
                <a:t> </a:t>
              </a:r>
              <a:r>
                <a:rPr lang="en-US" altLang="ko-KR" sz="900" dirty="0"/>
                <a:t>2</a:t>
              </a:r>
              <a:r>
                <a:rPr lang="ko-KR" altLang="en-US" sz="900" dirty="0"/>
                <a:t>인 </a:t>
              </a:r>
              <a:r>
                <a:rPr lang="en-US" altLang="ko-KR" sz="900" dirty="0"/>
                <a:t>/ </a:t>
              </a:r>
              <a:r>
                <a:rPr lang="ko-KR" altLang="en-US" sz="900" dirty="0"/>
                <a:t>최대인원 </a:t>
              </a:r>
              <a:r>
                <a:rPr lang="en-US" altLang="ko-KR" sz="900" dirty="0"/>
                <a:t>4</a:t>
              </a:r>
              <a:r>
                <a:rPr lang="ko-KR" altLang="en-US" sz="900" dirty="0" smtClean="0"/>
                <a:t>인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퇴실 시간     입실</a:t>
              </a:r>
              <a:r>
                <a:rPr lang="ko-KR" altLang="en-US" sz="900" dirty="0"/>
                <a:t> </a:t>
              </a:r>
              <a:r>
                <a:rPr lang="en-US" altLang="ko-KR" sz="900" dirty="0"/>
                <a:t>15:00 / </a:t>
              </a:r>
              <a:r>
                <a:rPr lang="ko-KR" altLang="en-US" sz="900" dirty="0"/>
                <a:t>퇴실 </a:t>
              </a:r>
              <a:r>
                <a:rPr lang="en-US" altLang="ko-KR" sz="900" dirty="0" smtClean="0"/>
                <a:t>11:00</a:t>
              </a:r>
            </a:p>
            <a:p>
              <a:r>
                <a:rPr lang="ko-KR" altLang="en-US" sz="900" dirty="0" err="1" smtClean="0"/>
                <a:t>대표옵션</a:t>
              </a:r>
              <a:r>
                <a:rPr lang="ko-KR" altLang="en-US" sz="900" dirty="0" smtClean="0"/>
                <a:t> </a:t>
              </a:r>
              <a:endParaRPr lang="en-US" altLang="ko-KR" sz="900" dirty="0"/>
            </a:p>
          </p:txBody>
        </p:sp>
        <p:grpSp>
          <p:nvGrpSpPr>
            <p:cNvPr id="300" name="그룹 299"/>
            <p:cNvGrpSpPr/>
            <p:nvPr/>
          </p:nvGrpSpPr>
          <p:grpSpPr>
            <a:xfrm>
              <a:off x="3998485" y="3749649"/>
              <a:ext cx="446234" cy="263393"/>
              <a:chOff x="1384032" y="5524646"/>
              <a:chExt cx="415775" cy="253916"/>
            </a:xfrm>
          </p:grpSpPr>
          <p:grpSp>
            <p:nvGrpSpPr>
              <p:cNvPr id="301" name="그룹 30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04" name="그룹 30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05" name="직선 연결선 30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2" name="TextBox 301"/>
              <p:cNvSpPr txBox="1"/>
              <p:nvPr/>
            </p:nvSpPr>
            <p:spPr>
              <a:xfrm>
                <a:off x="1384032" y="5524646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4288629" y="3754039"/>
              <a:ext cx="446234" cy="263393"/>
              <a:chOff x="1384032" y="5524643"/>
              <a:chExt cx="415775" cy="253916"/>
            </a:xfrm>
          </p:grpSpPr>
          <p:grpSp>
            <p:nvGrpSpPr>
              <p:cNvPr id="315" name="그룹 31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17" name="모서리가 둥근 직사각형 31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18" name="그룹 31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19" name="직선 연결선 31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6" name="TextBox 31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3" name="직사각형 322"/>
            <p:cNvSpPr/>
            <p:nvPr/>
          </p:nvSpPr>
          <p:spPr>
            <a:xfrm>
              <a:off x="3221025" y="5487566"/>
              <a:ext cx="2433820" cy="288210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9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3349896" y="5476295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/>
                <a:t>취소수수료 안내</a:t>
              </a:r>
              <a:endParaRPr lang="en-US" altLang="ko-KR" sz="1100" dirty="0"/>
            </a:p>
          </p:txBody>
        </p:sp>
        <p:grpSp>
          <p:nvGrpSpPr>
            <p:cNvPr id="327" name="그룹 326"/>
            <p:cNvGrpSpPr/>
            <p:nvPr/>
          </p:nvGrpSpPr>
          <p:grpSpPr>
            <a:xfrm>
              <a:off x="4587139" y="3756367"/>
              <a:ext cx="446234" cy="263393"/>
              <a:chOff x="1384032" y="5524643"/>
              <a:chExt cx="415775" cy="253916"/>
            </a:xfrm>
          </p:grpSpPr>
          <p:grpSp>
            <p:nvGrpSpPr>
              <p:cNvPr id="328" name="그룹 32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30" name="모서리가 둥근 직사각형 32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31" name="그룹 33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32" name="직선 연결선 33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직선 연결선 33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9" name="TextBox 32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221023" y="4105057"/>
              <a:ext cx="2433821" cy="614748"/>
              <a:chOff x="3221023" y="4238407"/>
              <a:chExt cx="2433821" cy="614748"/>
            </a:xfrm>
          </p:grpSpPr>
          <p:sp>
            <p:nvSpPr>
              <p:cNvPr id="321" name="직사각형 320"/>
              <p:cNvSpPr/>
              <p:nvPr/>
            </p:nvSpPr>
            <p:spPr>
              <a:xfrm>
                <a:off x="3221023" y="4238407"/>
                <a:ext cx="2433821" cy="614748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ko-KR" sz="9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324971" y="4239411"/>
                <a:ext cx="9220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err="1"/>
                  <a:t>캠핑장</a:t>
                </a:r>
                <a:r>
                  <a:rPr lang="ko-KR" altLang="en-US" sz="1100" dirty="0"/>
                  <a:t> 소개</a:t>
                </a:r>
                <a:endParaRPr lang="en-US" altLang="ko-KR" sz="1100" dirty="0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>
                <a:off x="3333406" y="4417969"/>
                <a:ext cx="127791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캠핑장</a:t>
                </a:r>
                <a:r>
                  <a:rPr lang="ko-KR" altLang="en-US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소개소개소개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……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435375" y="4595368"/>
                <a:ext cx="2085574" cy="219742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캠핑장</a:t>
                </a:r>
                <a:r>
                  <a:rPr lang="ko-KR" altLang="en-US" sz="1000" dirty="0" smtClean="0"/>
                  <a:t> 소개 </a:t>
                </a:r>
                <a:r>
                  <a:rPr lang="ko-KR" altLang="en-US" sz="1000" dirty="0" err="1" smtClean="0"/>
                  <a:t>더보기</a:t>
                </a:r>
                <a:endParaRPr lang="ko-KR" altLang="en-US" sz="10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211492" y="4766670"/>
              <a:ext cx="2433820" cy="662579"/>
              <a:chOff x="3211492" y="4900020"/>
              <a:chExt cx="2433820" cy="662579"/>
            </a:xfrm>
          </p:grpSpPr>
          <p:sp>
            <p:nvSpPr>
              <p:cNvPr id="322" name="직사각형 321"/>
              <p:cNvSpPr/>
              <p:nvPr/>
            </p:nvSpPr>
            <p:spPr>
              <a:xfrm>
                <a:off x="3211492" y="4900020"/>
                <a:ext cx="2433820" cy="662579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ko-KR" sz="900" dirty="0"/>
              </a:p>
            </p:txBody>
          </p:sp>
          <p:sp>
            <p:nvSpPr>
              <p:cNvPr id="324" name="직사각형 323"/>
              <p:cNvSpPr/>
              <p:nvPr/>
            </p:nvSpPr>
            <p:spPr>
              <a:xfrm>
                <a:off x="3349896" y="4908750"/>
                <a:ext cx="120417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err="1"/>
                  <a:t>캠핑장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 smtClean="0"/>
                  <a:t>이용수칙</a:t>
                </a:r>
                <a:endParaRPr lang="en-US" altLang="ko-KR" sz="1100" dirty="0"/>
              </a:p>
            </p:txBody>
          </p:sp>
          <p:sp>
            <p:nvSpPr>
              <p:cNvPr id="334" name="직사각형 333"/>
              <p:cNvSpPr/>
              <p:nvPr/>
            </p:nvSpPr>
            <p:spPr>
              <a:xfrm>
                <a:off x="3365982" y="5098567"/>
                <a:ext cx="12522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캠핑장</a:t>
                </a:r>
                <a:r>
                  <a:rPr lang="ko-KR" altLang="en-US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이용수칙수칙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…..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5" name="모서리가 둥근 직사각형 334"/>
              <p:cNvSpPr/>
              <p:nvPr/>
            </p:nvSpPr>
            <p:spPr>
              <a:xfrm>
                <a:off x="3396002" y="5267824"/>
                <a:ext cx="2085574" cy="219742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이용수칙</a:t>
                </a:r>
                <a:r>
                  <a:rPr lang="ko-KR" altLang="en-US" sz="1000" dirty="0" smtClean="0"/>
                  <a:t> </a:t>
                </a:r>
                <a:r>
                  <a:rPr lang="ko-KR" altLang="en-US" sz="1000" dirty="0" err="1" smtClean="0"/>
                  <a:t>더보기</a:t>
                </a:r>
                <a:endParaRPr lang="ko-KR" altLang="en-US" sz="1000" dirty="0"/>
              </a:p>
            </p:txBody>
          </p:sp>
        </p:grpSp>
        <p:sp>
          <p:nvSpPr>
            <p:cNvPr id="336" name="TextBox 335"/>
            <p:cNvSpPr txBox="1"/>
            <p:nvPr/>
          </p:nvSpPr>
          <p:spPr>
            <a:xfrm>
              <a:off x="3205800" y="4351326"/>
              <a:ext cx="2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177148" y="4931536"/>
              <a:ext cx="2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159568" y="5380676"/>
              <a:ext cx="2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2844286" y="6364661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3099196" y="6258200"/>
            <a:ext cx="2700162" cy="407738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예약하기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24651" y="1184129"/>
            <a:ext cx="2312768" cy="13505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이미지 마우스오버시 투명해지고 글씨 커지는 효과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서서히 변하게 하기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여행지 대표 이미지 들어가는 위치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9497" y="276177"/>
            <a:ext cx="281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추천여행지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축제일정</a:t>
            </a:r>
            <a:endParaRPr lang="en-US" altLang="ko-KR" sz="2000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3096384" y="4388232"/>
            <a:ext cx="2686751" cy="301955"/>
            <a:chOff x="3094059" y="4417721"/>
            <a:chExt cx="2686751" cy="301955"/>
          </a:xfrm>
        </p:grpSpPr>
        <p:sp>
          <p:nvSpPr>
            <p:cNvPr id="77" name="직사각형 76"/>
            <p:cNvSpPr/>
            <p:nvPr/>
          </p:nvSpPr>
          <p:spPr>
            <a:xfrm>
              <a:off x="3094059" y="4417721"/>
              <a:ext cx="2686751" cy="284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78305" y="44426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지역명</a:t>
              </a:r>
              <a:endParaRPr lang="ko-KR" altLang="en-US" sz="12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295273" y="1515532"/>
            <a:ext cx="2274780" cy="2587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726918" y="1657659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지역별 추천 여행지</a:t>
            </a:r>
            <a:endParaRPr lang="ko-KR" altLang="en-US" sz="1100" u="sng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479811" y="1980442"/>
            <a:ext cx="1411103" cy="570052"/>
            <a:chOff x="1886504" y="2734990"/>
            <a:chExt cx="899670" cy="60138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83" name="직선 연결선 8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2010642" y="2858032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26267" y="3068504"/>
              <a:ext cx="759907" cy="267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추천</a:t>
              </a:r>
              <a:endParaRPr lang="ko-KR" altLang="en-US" sz="105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27020" y="1980228"/>
            <a:ext cx="1417777" cy="569216"/>
            <a:chOff x="1886504" y="2734990"/>
            <a:chExt cx="903925" cy="600506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2010642" y="2858032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0522" y="3067622"/>
              <a:ext cx="759907" cy="267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서울</a:t>
              </a:r>
              <a:endParaRPr lang="ko-KR" altLang="en-US" sz="1050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451763" y="2627021"/>
            <a:ext cx="915491" cy="645346"/>
            <a:chOff x="1886504" y="2734990"/>
            <a:chExt cx="837490" cy="584959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1964087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경기도</a:t>
              </a:r>
              <a:endParaRPr lang="ko-KR" altLang="en-US" sz="900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4128422" y="2627021"/>
            <a:ext cx="915490" cy="645346"/>
            <a:chOff x="1886504" y="2734990"/>
            <a:chExt cx="837489" cy="584959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63" name="직선 연결선 16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충청도</a:t>
              </a:r>
              <a:endParaRPr lang="ko-KR" altLang="en-US" sz="9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4811053" y="2611234"/>
            <a:ext cx="915490" cy="645346"/>
            <a:chOff x="1886504" y="2734990"/>
            <a:chExt cx="837489" cy="584959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경상도</a:t>
              </a:r>
              <a:endParaRPr lang="ko-KR" altLang="en-US" sz="9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451763" y="3353863"/>
            <a:ext cx="915491" cy="645346"/>
            <a:chOff x="1886504" y="2734990"/>
            <a:chExt cx="837490" cy="584959"/>
          </a:xfrm>
        </p:grpSpPr>
        <p:sp>
          <p:nvSpPr>
            <p:cNvPr id="196" name="모서리가 둥근 직사각형 195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200" name="직선 연결선 199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/>
            <p:cNvSpPr txBox="1"/>
            <p:nvPr/>
          </p:nvSpPr>
          <p:spPr>
            <a:xfrm>
              <a:off x="1964087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전라도</a:t>
              </a:r>
              <a:endParaRPr lang="ko-KR" altLang="en-US" sz="9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128422" y="3353863"/>
            <a:ext cx="915490" cy="645346"/>
            <a:chOff x="1886504" y="2734990"/>
            <a:chExt cx="837489" cy="584959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207" name="직선 연결선 206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강원도</a:t>
              </a:r>
              <a:endParaRPr lang="ko-KR" altLang="en-US" sz="900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4811053" y="3338076"/>
            <a:ext cx="915490" cy="645346"/>
            <a:chOff x="1886504" y="2734990"/>
            <a:chExt cx="837489" cy="584959"/>
          </a:xfrm>
        </p:grpSpPr>
        <p:sp>
          <p:nvSpPr>
            <p:cNvPr id="210" name="모서리가 둥근 직사각형 209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214" name="직선 연결선 213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제주도</a:t>
              </a:r>
              <a:endParaRPr lang="ko-KR" altLang="en-US" sz="9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470139" y="1835146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76279" y="4779369"/>
            <a:ext cx="2312768" cy="1193424"/>
            <a:chOff x="3276279" y="4779369"/>
            <a:chExt cx="2312768" cy="1193424"/>
          </a:xfrm>
        </p:grpSpPr>
        <p:sp>
          <p:nvSpPr>
            <p:cNvPr id="23" name="직사각형 22"/>
            <p:cNvSpPr/>
            <p:nvPr/>
          </p:nvSpPr>
          <p:spPr>
            <a:xfrm>
              <a:off x="3276279" y="4779369"/>
              <a:ext cx="2312768" cy="11934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92512" y="485484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여행지명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01008" y="53842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3411348" y="5177443"/>
              <a:ext cx="1010493" cy="737837"/>
              <a:chOff x="1886504" y="2734990"/>
              <a:chExt cx="838279" cy="584959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1886504" y="2734990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917741" y="2768420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54" name="직선 연결선 53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/>
              <p:cNvSpPr txBox="1"/>
              <p:nvPr/>
            </p:nvSpPr>
            <p:spPr>
              <a:xfrm>
                <a:off x="1964876" y="2907053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278192" y="5038398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3195587" y="6062289"/>
            <a:ext cx="2474151" cy="535131"/>
            <a:chOff x="233400" y="5152674"/>
            <a:chExt cx="2305269" cy="495832"/>
          </a:xfrm>
        </p:grpSpPr>
        <p:sp>
          <p:nvSpPr>
            <p:cNvPr id="148" name="TextBox 147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74" name="그룹 17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75" name="직선 연결선 17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연결선 17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2" name="TextBox 17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65" name="그룹 16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9" name="직선 연결선 16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 16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TextBox 16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6" name="직선 연결선 15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3" name="TextBox 15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1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51661" y="269163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추천여행지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축제일정</a:t>
            </a:r>
            <a:endParaRPr lang="en-US" altLang="ko-KR" sz="20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41670" y="1166422"/>
            <a:ext cx="5880439" cy="284300"/>
            <a:chOff x="640135" y="1325995"/>
            <a:chExt cx="5880439" cy="284300"/>
          </a:xfrm>
        </p:grpSpPr>
        <p:sp>
          <p:nvSpPr>
            <p:cNvPr id="10" name="직사각형 9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08" y="6585943"/>
            <a:ext cx="120435" cy="9749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7" name="직사각형 16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1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이미지 마우스오버시 투명해지고 글씨 커지는 효과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서서히 변하게 하기</a:t>
              </a:r>
              <a:r>
                <a:rPr lang="en-US" altLang="ko-KR" sz="1000" dirty="0"/>
                <a:t>)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여행지 대표 이미지 들어가는 위치</a:t>
              </a:r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  <a:p>
              <a:endParaRPr lang="en-US" altLang="ko-KR" sz="1000" dirty="0" smtClean="0"/>
            </a:p>
            <a:p>
              <a:endParaRPr lang="en-US" altLang="ko-KR" sz="10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53137" y="1590813"/>
            <a:ext cx="1377300" cy="2649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지역별 추천 여행지</a:t>
            </a:r>
            <a:endParaRPr lang="ko-KR" altLang="en-US" sz="1100" u="sng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596183" y="3246957"/>
            <a:ext cx="5933561" cy="294989"/>
            <a:chOff x="625297" y="1759638"/>
            <a:chExt cx="5406033" cy="294989"/>
          </a:xfrm>
        </p:grpSpPr>
        <p:sp>
          <p:nvSpPr>
            <p:cNvPr id="106" name="직사각형 105"/>
            <p:cNvSpPr/>
            <p:nvPr/>
          </p:nvSpPr>
          <p:spPr>
            <a:xfrm>
              <a:off x="625297" y="1759638"/>
              <a:ext cx="5406033" cy="284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30216" y="1777628"/>
              <a:ext cx="1661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지역명</a:t>
              </a:r>
              <a:endParaRPr lang="ko-KR" altLang="en-US" sz="12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12083" y="3619075"/>
            <a:ext cx="5616375" cy="1216897"/>
            <a:chOff x="834514" y="2332638"/>
            <a:chExt cx="3123489" cy="1216897"/>
          </a:xfrm>
        </p:grpSpPr>
        <p:sp>
          <p:nvSpPr>
            <p:cNvPr id="115" name="직사각형 114"/>
            <p:cNvSpPr/>
            <p:nvPr/>
          </p:nvSpPr>
          <p:spPr>
            <a:xfrm>
              <a:off x="834514" y="2332638"/>
              <a:ext cx="3123489" cy="12168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82407" y="23843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여행지명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14233" y="278632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소개글</a:t>
              </a:r>
              <a:endParaRPr lang="ko-KR" altLang="en-US" sz="1200" dirty="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945116" y="2695104"/>
              <a:ext cx="937355" cy="763442"/>
              <a:chOff x="1165692" y="3190558"/>
              <a:chExt cx="1156198" cy="957031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1165692" y="3190558"/>
                <a:ext cx="985149" cy="957031"/>
                <a:chOff x="1059784" y="2870823"/>
                <a:chExt cx="1292112" cy="1458105"/>
              </a:xfrm>
            </p:grpSpPr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1059784" y="2870823"/>
                  <a:ext cx="1292112" cy="1458105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119" name="직선 연결선 118"/>
                <p:cNvCxnSpPr/>
                <p:nvPr/>
              </p:nvCxnSpPr>
              <p:spPr>
                <a:xfrm flipH="1" flipV="1">
                  <a:off x="1129677" y="2957395"/>
                  <a:ext cx="1117882" cy="12821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 flipH="1">
                  <a:off x="1129677" y="2957393"/>
                  <a:ext cx="1117882" cy="128210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/>
              <p:cNvSpPr txBox="1"/>
              <p:nvPr/>
            </p:nvSpPr>
            <p:spPr>
              <a:xfrm>
                <a:off x="1382581" y="3451130"/>
                <a:ext cx="939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812083" y="4900600"/>
            <a:ext cx="5616375" cy="1216897"/>
            <a:chOff x="834514" y="2332638"/>
            <a:chExt cx="3123489" cy="1216897"/>
          </a:xfrm>
        </p:grpSpPr>
        <p:sp>
          <p:nvSpPr>
            <p:cNvPr id="128" name="직사각형 127"/>
            <p:cNvSpPr/>
            <p:nvPr/>
          </p:nvSpPr>
          <p:spPr>
            <a:xfrm>
              <a:off x="834514" y="2332638"/>
              <a:ext cx="3123489" cy="12168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82407" y="23843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여행지명</a:t>
              </a:r>
              <a:endParaRPr lang="ko-KR" alt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14233" y="278632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소개글</a:t>
              </a:r>
              <a:endParaRPr lang="ko-KR" altLang="en-US" sz="1200" dirty="0"/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945115" y="2696801"/>
              <a:ext cx="973977" cy="763442"/>
              <a:chOff x="1165690" y="3192686"/>
              <a:chExt cx="1201370" cy="957031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1165690" y="3192686"/>
                <a:ext cx="985149" cy="957031"/>
                <a:chOff x="1059782" y="2874068"/>
                <a:chExt cx="1292112" cy="1458106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1059782" y="2874068"/>
                  <a:ext cx="1292112" cy="1458106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135" name="직선 연결선 134"/>
                <p:cNvCxnSpPr/>
                <p:nvPr/>
              </p:nvCxnSpPr>
              <p:spPr>
                <a:xfrm flipH="1" flipV="1">
                  <a:off x="1129677" y="2957395"/>
                  <a:ext cx="1117882" cy="12821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/>
                <p:cNvCxnSpPr/>
                <p:nvPr/>
              </p:nvCxnSpPr>
              <p:spPr>
                <a:xfrm flipH="1">
                  <a:off x="1129677" y="2957393"/>
                  <a:ext cx="1117882" cy="128210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1427751" y="3452771"/>
                <a:ext cx="939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715400" y="3853245"/>
            <a:ext cx="5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18614" y="5998227"/>
            <a:ext cx="5917745" cy="771789"/>
            <a:chOff x="634544" y="5997194"/>
            <a:chExt cx="5894689" cy="771789"/>
          </a:xfrm>
        </p:grpSpPr>
        <p:sp>
          <p:nvSpPr>
            <p:cNvPr id="62" name="직사각형 61"/>
            <p:cNvSpPr/>
            <p:nvPr/>
          </p:nvSpPr>
          <p:spPr>
            <a:xfrm>
              <a:off x="634544" y="6176566"/>
              <a:ext cx="5894689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89401" y="5997194"/>
              <a:ext cx="42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2781919" y="6225562"/>
              <a:ext cx="415775" cy="253916"/>
              <a:chOff x="1384032" y="5524643"/>
              <a:chExt cx="415775" cy="253916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3" name="그룹 8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4" name="직선 연결선 8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연결선 8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3264844" y="6225562"/>
              <a:ext cx="415775" cy="253916"/>
              <a:chOff x="1384032" y="5524643"/>
              <a:chExt cx="415775" cy="253916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7" name="그룹 7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8" name="직선 연결선 7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5" name="TextBox 7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746168" y="6225562"/>
              <a:ext cx="415775" cy="253916"/>
              <a:chOff x="1384032" y="5524643"/>
              <a:chExt cx="415775" cy="253916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1" name="그룹 7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2" name="직선 연결선 7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6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714587" y="6491984"/>
              <a:ext cx="176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85255" y="1954211"/>
            <a:ext cx="622457" cy="1062773"/>
            <a:chOff x="994565" y="1801535"/>
            <a:chExt cx="773141" cy="1062773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84239" y="2514426"/>
              <a:ext cx="646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추천</a:t>
              </a:r>
              <a:endParaRPr lang="ko-KR" altLang="en-US" sz="1050" dirty="0"/>
            </a:p>
          </p:txBody>
        </p:sp>
        <p:cxnSp>
          <p:nvCxnSpPr>
            <p:cNvPr id="90" name="직선 연결선 89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1487636" y="1954211"/>
            <a:ext cx="622457" cy="1062773"/>
            <a:chOff x="994565" y="1801535"/>
            <a:chExt cx="773141" cy="1062773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084239" y="2514426"/>
              <a:ext cx="646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서울</a:t>
              </a:r>
              <a:endParaRPr lang="ko-KR" altLang="en-US" sz="1050" dirty="0"/>
            </a:p>
          </p:txBody>
        </p:sp>
        <p:cxnSp>
          <p:nvCxnSpPr>
            <p:cNvPr id="185" name="직선 연결선 184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룹 193"/>
          <p:cNvGrpSpPr/>
          <p:nvPr/>
        </p:nvGrpSpPr>
        <p:grpSpPr>
          <a:xfrm>
            <a:off x="2205695" y="1954211"/>
            <a:ext cx="672463" cy="1062773"/>
            <a:chOff x="994565" y="1801535"/>
            <a:chExt cx="835252" cy="1062773"/>
          </a:xfrm>
        </p:grpSpPr>
        <p:sp>
          <p:nvSpPr>
            <p:cNvPr id="195" name="모서리가 둥근 직사각형 194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084239" y="2514426"/>
              <a:ext cx="7455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경기도</a:t>
              </a:r>
              <a:endParaRPr lang="ko-KR" altLang="en-US" sz="1050" dirty="0"/>
            </a:p>
          </p:txBody>
        </p:sp>
        <p:cxnSp>
          <p:nvCxnSpPr>
            <p:cNvPr id="198" name="직선 연결선 197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2908077" y="1954211"/>
            <a:ext cx="701603" cy="1062773"/>
            <a:chOff x="994565" y="1801535"/>
            <a:chExt cx="871446" cy="1062773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084239" y="2514426"/>
              <a:ext cx="7817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충청도</a:t>
              </a:r>
              <a:endParaRPr lang="ko-KR" altLang="en-US" sz="1050" dirty="0"/>
            </a:p>
          </p:txBody>
        </p:sp>
        <p:cxnSp>
          <p:nvCxnSpPr>
            <p:cNvPr id="204" name="직선 연결선 203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3591023" y="1954211"/>
            <a:ext cx="713705" cy="1062773"/>
            <a:chOff x="994565" y="1801535"/>
            <a:chExt cx="886478" cy="1062773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084239" y="2514426"/>
              <a:ext cx="7968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경상도</a:t>
              </a:r>
              <a:endParaRPr lang="ko-KR" altLang="en-US" sz="1050" dirty="0"/>
            </a:p>
          </p:txBody>
        </p:sp>
        <p:cxnSp>
          <p:nvCxnSpPr>
            <p:cNvPr id="210" name="직선 연결선 209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/>
          <p:cNvGrpSpPr/>
          <p:nvPr/>
        </p:nvGrpSpPr>
        <p:grpSpPr>
          <a:xfrm>
            <a:off x="4293404" y="1954211"/>
            <a:ext cx="713705" cy="1062773"/>
            <a:chOff x="994565" y="1801535"/>
            <a:chExt cx="886478" cy="1062773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084239" y="2514426"/>
              <a:ext cx="7968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전라도</a:t>
              </a:r>
              <a:endParaRPr lang="ko-KR" altLang="en-US" sz="1050" dirty="0"/>
            </a:p>
          </p:txBody>
        </p:sp>
        <p:cxnSp>
          <p:nvCxnSpPr>
            <p:cNvPr id="216" name="직선 연결선 215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>
            <a:off x="5011464" y="1954211"/>
            <a:ext cx="670262" cy="1062773"/>
            <a:chOff x="994565" y="1801535"/>
            <a:chExt cx="832518" cy="1062773"/>
          </a:xfrm>
        </p:grpSpPr>
        <p:sp>
          <p:nvSpPr>
            <p:cNvPr id="219" name="모서리가 둥근 직사각형 218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084239" y="2514426"/>
              <a:ext cx="7428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강원도</a:t>
              </a:r>
              <a:endParaRPr lang="ko-KR" altLang="en-US" sz="1050" dirty="0"/>
            </a:p>
          </p:txBody>
        </p:sp>
        <p:cxnSp>
          <p:nvCxnSpPr>
            <p:cNvPr id="222" name="직선 연결선 221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그룹 223"/>
          <p:cNvGrpSpPr/>
          <p:nvPr/>
        </p:nvGrpSpPr>
        <p:grpSpPr>
          <a:xfrm>
            <a:off x="5713843" y="1954211"/>
            <a:ext cx="698025" cy="1062773"/>
            <a:chOff x="994565" y="1801535"/>
            <a:chExt cx="867003" cy="1062773"/>
          </a:xfrm>
        </p:grpSpPr>
        <p:sp>
          <p:nvSpPr>
            <p:cNvPr id="225" name="모서리가 둥근 직사각형 224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084239" y="2514426"/>
              <a:ext cx="7773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제주도</a:t>
              </a:r>
              <a:endParaRPr lang="ko-KR" altLang="en-US" sz="1050" dirty="0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86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3096383" y="714118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3305037" y="1433193"/>
            <a:ext cx="2322754" cy="4019625"/>
          </a:xfrm>
          <a:prstGeom prst="rect">
            <a:avLst/>
          </a:prstGeom>
          <a:noFill/>
          <a:ln w="19050">
            <a:solidFill>
              <a:srgbClr val="2A8E57"/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2A8E5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86534" y="179563"/>
            <a:ext cx="321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Join</a:t>
            </a:r>
            <a:r>
              <a:rPr lang="en-US" altLang="ko-KR" sz="2000" b="1" dirty="0"/>
              <a:t> </a:t>
            </a:r>
            <a:r>
              <a:rPr lang="en-US" altLang="ko-KR" sz="2400" b="1" dirty="0"/>
              <a:t>membership</a:t>
            </a:r>
            <a:r>
              <a:rPr lang="en-US" altLang="ko-KR" sz="2000" b="1" dirty="0"/>
              <a:t> </a:t>
            </a:r>
            <a:r>
              <a:rPr lang="en-US" altLang="ko-KR" sz="2400" b="1" dirty="0"/>
              <a:t>Page</a:t>
            </a:r>
            <a:endParaRPr lang="en-US" altLang="ko-KR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091952" y="15036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회원가입</a:t>
            </a:r>
            <a:endParaRPr lang="ko-KR" altLang="en-US" sz="1100" u="sng" dirty="0"/>
          </a:p>
        </p:txBody>
      </p:sp>
      <p:sp>
        <p:nvSpPr>
          <p:cNvPr id="101" name="직사각형 100"/>
          <p:cNvSpPr/>
          <p:nvPr/>
        </p:nvSpPr>
        <p:spPr>
          <a:xfrm>
            <a:off x="3322090" y="4980578"/>
            <a:ext cx="2236356" cy="304859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124651" y="1172136"/>
            <a:ext cx="2312768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input date </a:t>
            </a:r>
            <a:r>
              <a:rPr lang="ko-KR" altLang="en-US" sz="1000" dirty="0" smtClean="0"/>
              <a:t>활용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중복확인해서 결과 값 </a:t>
            </a:r>
            <a:r>
              <a:rPr lang="en-US" altLang="ko-KR" sz="1000" dirty="0" err="1" smtClean="0"/>
              <a:t>swal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창 알림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가입하기 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데이터 베이스 전송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420905" y="2221938"/>
            <a:ext cx="2114610" cy="157081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11092" y="2029931"/>
            <a:ext cx="579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닉네임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3409163" y="2794688"/>
            <a:ext cx="2116831" cy="146000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399351" y="2602680"/>
            <a:ext cx="738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비밀번호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3409163" y="3120341"/>
            <a:ext cx="2116831" cy="146000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399351" y="2928333"/>
            <a:ext cx="987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비밀번호 재확인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3428844" y="1903410"/>
            <a:ext cx="2116831" cy="146000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419032" y="1711402"/>
            <a:ext cx="579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>
          <a:xfrm>
            <a:off x="3396259" y="3548396"/>
            <a:ext cx="2139255" cy="128622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386446" y="3320954"/>
            <a:ext cx="834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생년월일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3413940" y="3944143"/>
            <a:ext cx="976379" cy="139464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398188" y="3743262"/>
            <a:ext cx="579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이메일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3398188" y="4484759"/>
            <a:ext cx="678186" cy="114664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339071" y="4285232"/>
            <a:ext cx="639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휴대전화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3420905" y="2415882"/>
            <a:ext cx="2095155" cy="164018"/>
          </a:xfrm>
          <a:prstGeom prst="rect">
            <a:avLst/>
          </a:prstGeom>
          <a:solidFill>
            <a:srgbClr val="85C89A"/>
          </a:solidFill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중복확인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355076" y="3894114"/>
            <a:ext cx="244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18" name="직사각형 117"/>
          <p:cNvSpPr/>
          <p:nvPr/>
        </p:nvSpPr>
        <p:spPr>
          <a:xfrm>
            <a:off x="4600032" y="3975839"/>
            <a:ext cx="922579" cy="124562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67353" y="3277255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09196" y="3670656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93093" y="3986645"/>
            <a:ext cx="100249" cy="81153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4120798" y="4491137"/>
            <a:ext cx="678186" cy="114664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834904" y="4491682"/>
            <a:ext cx="678186" cy="114664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/>
          <p:cNvGrpSpPr/>
          <p:nvPr/>
        </p:nvGrpSpPr>
        <p:grpSpPr>
          <a:xfrm>
            <a:off x="3203193" y="6110085"/>
            <a:ext cx="2474151" cy="535131"/>
            <a:chOff x="233400" y="5152674"/>
            <a:chExt cx="2305269" cy="495832"/>
          </a:xfrm>
        </p:grpSpPr>
        <p:sp>
          <p:nvSpPr>
            <p:cNvPr id="141" name="TextBox 140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57" name="그룹 156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1" name="직선 연결선 160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8" name="TextBox 157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5" name="직선 연결선 15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TextBox 15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48" name="그룹 14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49" name="직선 연결선 14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 14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6" name="TextBox 14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7" name="직사각형 76"/>
          <p:cNvSpPr/>
          <p:nvPr/>
        </p:nvSpPr>
        <p:spPr>
          <a:xfrm>
            <a:off x="3398187" y="4130164"/>
            <a:ext cx="2095155" cy="164018"/>
          </a:xfrm>
          <a:prstGeom prst="rect">
            <a:avLst/>
          </a:prstGeom>
          <a:solidFill>
            <a:srgbClr val="85C89A"/>
          </a:solidFill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중복확인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4567539" y="2098978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63858" y="4715708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85C89A"/>
          </a:solidFill>
        </a:ln>
      </a:spPr>
      <a:bodyPr rtlCol="0" anchor="ctr"/>
      <a:lstStyle>
        <a:defPPr algn="ctr">
          <a:defRPr sz="160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4430</TotalTime>
  <Words>2145</Words>
  <Application>Microsoft Office PowerPoint</Application>
  <PresentationFormat>화면 슬라이드 쇼(4:3)</PresentationFormat>
  <Paragraphs>1385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-apple-system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dw-012</dc:creator>
  <cp:lastModifiedBy>dw-027</cp:lastModifiedBy>
  <cp:revision>470</cp:revision>
  <dcterms:created xsi:type="dcterms:W3CDTF">2022-12-27T05:11:00Z</dcterms:created>
  <dcterms:modified xsi:type="dcterms:W3CDTF">2023-01-31T00:30:41Z</dcterms:modified>
</cp:coreProperties>
</file>