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0" r:id="rId4"/>
    <p:sldId id="261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8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A7672-6AF9-44B7-A73D-B18EE9EB1001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272E1-057B-4C83-A6D9-1682CC74EB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00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BC86-1B49-4998-B7DF-1158D747D997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657C-CBBB-4271-9ED3-B48E8CFF3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70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BC86-1B49-4998-B7DF-1158D747D997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657C-CBBB-4271-9ED3-B48E8CFF3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89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BC86-1B49-4998-B7DF-1158D747D997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657C-CBBB-4271-9ED3-B48E8CFF3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91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BC86-1B49-4998-B7DF-1158D747D997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657C-CBBB-4271-9ED3-B48E8CFF3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82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BC86-1B49-4998-B7DF-1158D747D997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657C-CBBB-4271-9ED3-B48E8CFF3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633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BC86-1B49-4998-B7DF-1158D747D997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657C-CBBB-4271-9ED3-B48E8CFF3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15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BC86-1B49-4998-B7DF-1158D747D997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657C-CBBB-4271-9ED3-B48E8CFF3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93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BC86-1B49-4998-B7DF-1158D747D997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657C-CBBB-4271-9ED3-B48E8CFF3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11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BC86-1B49-4998-B7DF-1158D747D997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657C-CBBB-4271-9ED3-B48E8CFF3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09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BC86-1B49-4998-B7DF-1158D747D997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657C-CBBB-4271-9ED3-B48E8CFF3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7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BC86-1B49-4998-B7DF-1158D747D997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657C-CBBB-4271-9ED3-B48E8CFF3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29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0BC86-1B49-4998-B7DF-1158D747D997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0657C-CBBB-4271-9ED3-B48E8CFF3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69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傳送過程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2736" y="1484784"/>
            <a:ext cx="17179837" cy="4831829"/>
          </a:xfrm>
        </p:spPr>
      </p:pic>
      <p:sp>
        <p:nvSpPr>
          <p:cNvPr id="5" name="文字方塊 4"/>
          <p:cNvSpPr txBox="1"/>
          <p:nvPr/>
        </p:nvSpPr>
        <p:spPr>
          <a:xfrm>
            <a:off x="683568" y="638132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Client1                   Client2			Client3		Server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86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傳送結束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68760" y="1478033"/>
            <a:ext cx="17433936" cy="4903295"/>
          </a:xfrm>
        </p:spPr>
      </p:pic>
      <p:sp>
        <p:nvSpPr>
          <p:cNvPr id="5" name="文字方塊 4"/>
          <p:cNvSpPr txBox="1"/>
          <p:nvPr/>
        </p:nvSpPr>
        <p:spPr>
          <a:xfrm>
            <a:off x="683568" y="638132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Client1                   Client2			Client3		Server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568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傳送三個測試檔案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83568" y="638132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Client1                   Client2			Client3		Server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6792" y="1484784"/>
            <a:ext cx="16635129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39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跟上一個作業比起來，都一樣使用</a:t>
            </a:r>
            <a:r>
              <a:rPr lang="en-US" altLang="zh-TW" dirty="0" smtClean="0"/>
              <a:t>UDP</a:t>
            </a:r>
            <a:r>
              <a:rPr lang="zh-TW" altLang="en-US" dirty="0" smtClean="0"/>
              <a:t>傳送，</a:t>
            </a:r>
            <a:r>
              <a:rPr lang="en-US" altLang="zh-TW" dirty="0" smtClean="0"/>
              <a:t>multicast</a:t>
            </a:r>
            <a:r>
              <a:rPr lang="zh-TW" altLang="en-US" dirty="0" smtClean="0"/>
              <a:t>感覺更容易調封包，這次傳送的第一個檔案只有</a:t>
            </a:r>
            <a:r>
              <a:rPr lang="en-US" altLang="zh-TW" dirty="0" smtClean="0"/>
              <a:t>15MB</a:t>
            </a:r>
            <a:r>
              <a:rPr lang="zh-TW" altLang="en-US" dirty="0" smtClean="0"/>
              <a:t>，卻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都沒完整收到</a:t>
            </a:r>
            <a:r>
              <a:rPr lang="en-US" altLang="zh-TW" dirty="0" smtClean="0"/>
              <a:t>0.0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最後的</a:t>
            </a:r>
            <a:r>
              <a:rPr lang="en-US" altLang="zh-TW" dirty="0" smtClean="0"/>
              <a:t>filename</a:t>
            </a:r>
            <a:r>
              <a:rPr lang="zh-TW" altLang="en-US" dirty="0" smtClean="0"/>
              <a:t>為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輸出的檔案名稱，因為不知道該如何判斷哪個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是哪個，所以就用</a:t>
            </a:r>
            <a:r>
              <a:rPr lang="en-US" altLang="zh-TW" dirty="0" smtClean="0"/>
              <a:t>PID</a:t>
            </a:r>
            <a:r>
              <a:rPr lang="zh-TW" altLang="en-US" dirty="0" smtClean="0"/>
              <a:t>當檔案名稱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2744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</Words>
  <Application>Microsoft Office PowerPoint</Application>
  <PresentationFormat>如螢幕大小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傳送過程</vt:lpstr>
      <vt:lpstr>傳送結束</vt:lpstr>
      <vt:lpstr>傳送三個測試檔案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傳送過程</dc:title>
  <dc:creator>os</dc:creator>
  <cp:lastModifiedBy>os</cp:lastModifiedBy>
  <cp:revision>2</cp:revision>
  <dcterms:created xsi:type="dcterms:W3CDTF">2021-04-14T13:38:07Z</dcterms:created>
  <dcterms:modified xsi:type="dcterms:W3CDTF">2021-04-14T13:54:22Z</dcterms:modified>
</cp:coreProperties>
</file>