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8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05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92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91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76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89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86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3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7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5EA3-FD4D-495B-9F8A-56F6E9DAFFD8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AAF9-7176-42D5-AD33-BB1B44EDE6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94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40" y="4462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TCP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1628800"/>
            <a:ext cx="4345443" cy="46574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4336088" cy="4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UDP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missrate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17184"/>
            <a:ext cx="4404185" cy="47204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53" y="1517184"/>
            <a:ext cx="4392993" cy="47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UDP </a:t>
            </a:r>
            <a:r>
              <a:rPr lang="en-US" altLang="zh-TW" dirty="0" err="1" smtClean="0"/>
              <a:t>missrate</a:t>
            </a:r>
            <a:r>
              <a:rPr lang="en-US" altLang="zh-TW" dirty="0" smtClean="0"/>
              <a:t>!=0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73466"/>
            <a:ext cx="4429764" cy="47478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84541"/>
            <a:ext cx="435756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如螢幕大小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TCP</vt:lpstr>
      <vt:lpstr>UDP missrate = 0</vt:lpstr>
      <vt:lpstr>UDP missrate!=0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os</dc:creator>
  <cp:lastModifiedBy>os</cp:lastModifiedBy>
  <cp:revision>1</cp:revision>
  <dcterms:created xsi:type="dcterms:W3CDTF">2021-03-22T15:27:35Z</dcterms:created>
  <dcterms:modified xsi:type="dcterms:W3CDTF">2021-03-22T15:32:58Z</dcterms:modified>
</cp:coreProperties>
</file>