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3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0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8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3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75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ED0D-834E-4028-B376-DBF69C108E0A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A425-B362-41D8-8F3F-401C32F6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84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方塊下樓梯的人生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2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目標：一直下樓梯直到打到</a:t>
            </a:r>
            <a:r>
              <a:rPr lang="en-US" altLang="zh-TW" dirty="0" smtClean="0"/>
              <a:t>LV.10</a:t>
            </a:r>
            <a:r>
              <a:rPr lang="zh-TW" altLang="en-US" dirty="0" smtClean="0"/>
              <a:t>、掉下去、頂到天花板或沒血。隨著時間過去，板子上升速度越來越快。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86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1P:</a:t>
            </a:r>
            <a:r>
              <a:rPr lang="zh-TW" altLang="en-US" dirty="0" smtClean="0"/>
              <a:t>藍色方塊，</a:t>
            </a:r>
            <a:r>
              <a:rPr lang="en-US" altLang="zh-TW" dirty="0" smtClean="0"/>
              <a:t>W D</a:t>
            </a:r>
            <a:r>
              <a:rPr lang="zh-TW" altLang="en-US" dirty="0" smtClean="0"/>
              <a:t>控制左右</a:t>
            </a:r>
            <a:endParaRPr lang="en-US" altLang="zh-TW" dirty="0" smtClean="0"/>
          </a:p>
          <a:p>
            <a:r>
              <a:rPr lang="en-US" altLang="zh-TW" dirty="0" smtClean="0"/>
              <a:t>2P:</a:t>
            </a:r>
            <a:r>
              <a:rPr lang="zh-TW" altLang="en-US" dirty="0" smtClean="0"/>
              <a:t>綠色方塊，方向鍵控制左右</a:t>
            </a:r>
            <a:endParaRPr lang="en-US" altLang="zh-TW" dirty="0" smtClean="0"/>
          </a:p>
          <a:p>
            <a:r>
              <a:rPr lang="zh-TW" altLang="en-US" dirty="0" smtClean="0"/>
              <a:t>普通</a:t>
            </a:r>
            <a:r>
              <a:rPr lang="zh-TW" altLang="en-US" dirty="0"/>
              <a:t>板子</a:t>
            </a:r>
            <a:r>
              <a:rPr lang="zh-TW" altLang="en-US" dirty="0" smtClean="0"/>
              <a:t>：藍色、可補血</a:t>
            </a:r>
            <a:endParaRPr lang="en-US" altLang="zh-TW" dirty="0" smtClean="0"/>
          </a:p>
          <a:p>
            <a:r>
              <a:rPr lang="zh-TW" altLang="en-US" dirty="0"/>
              <a:t>尖刺板子</a:t>
            </a:r>
            <a:r>
              <a:rPr lang="zh-TW" altLang="en-US" dirty="0" smtClean="0"/>
              <a:t>：</a:t>
            </a:r>
            <a:r>
              <a:rPr lang="zh-TW" altLang="en-US" dirty="0"/>
              <a:t>尖刺</a:t>
            </a:r>
            <a:r>
              <a:rPr lang="zh-TW" altLang="en-US" dirty="0" smtClean="0"/>
              <a:t>狀、站上去會持續扣血</a:t>
            </a:r>
            <a:endParaRPr lang="en-US" altLang="zh-TW" dirty="0" smtClean="0"/>
          </a:p>
          <a:p>
            <a:r>
              <a:rPr lang="zh-TW" altLang="en-US" dirty="0" smtClean="0"/>
              <a:t>翻轉板子：米色，會把方塊丟下去並扣血</a:t>
            </a:r>
            <a:endParaRPr lang="en-US" altLang="zh-TW" dirty="0" smtClean="0"/>
          </a:p>
          <a:p>
            <a:r>
              <a:rPr lang="zh-TW" altLang="en-US" dirty="0"/>
              <a:t>輸送帶</a:t>
            </a:r>
            <a:r>
              <a:rPr lang="zh-TW" altLang="en-US" dirty="0" smtClean="0"/>
              <a:t>：向左或向右輸送方塊，層數越高，輸送速度越快</a:t>
            </a:r>
            <a:endParaRPr lang="en-US" altLang="zh-TW" dirty="0" smtClean="0"/>
          </a:p>
          <a:p>
            <a:r>
              <a:rPr lang="zh-TW" altLang="en-US" dirty="0"/>
              <a:t>機車板子</a:t>
            </a:r>
            <a:r>
              <a:rPr lang="zh-TW" altLang="en-US" dirty="0" smtClean="0"/>
              <a:t>：紅色，有時會存在有時會消失，完全看運氣，層數越高，越容易消失，很機車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6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遊戲視窗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51203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>
            <a:endCxn id="6" idx="1"/>
          </p:cNvCxnSpPr>
          <p:nvPr/>
        </p:nvCxnSpPr>
        <p:spPr>
          <a:xfrm flipV="1">
            <a:off x="3059832" y="1885474"/>
            <a:ext cx="3384376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444208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單人模式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7731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</a:t>
            </a:r>
            <a:r>
              <a:rPr lang="zh-TW" altLang="en-US" dirty="0" smtClean="0"/>
              <a:t>人模式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8" idx="1"/>
          </p:cNvCxnSpPr>
          <p:nvPr/>
        </p:nvCxnSpPr>
        <p:spPr>
          <a:xfrm flipV="1">
            <a:off x="3059832" y="3397642"/>
            <a:ext cx="34174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084960" y="4437112"/>
            <a:ext cx="34174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02440" y="42381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離開遊戲</a:t>
            </a:r>
          </a:p>
        </p:txBody>
      </p:sp>
    </p:spTree>
    <p:extLst>
      <p:ext uri="{BB962C8B-B14F-4D97-AF65-F5344CB8AC3E}">
        <p14:creationId xmlns:p14="http://schemas.microsoft.com/office/powerpoint/2010/main" val="298379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遊戲視窗</a:t>
            </a:r>
            <a:r>
              <a:rPr lang="en-US" altLang="zh-TW" dirty="0" smtClean="0"/>
              <a:t>(2P)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3"/>
            <a:ext cx="5796024" cy="504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1979712" y="1196752"/>
            <a:ext cx="43924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372200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普通方塊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580112" y="1916832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89340" y="170080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層數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195736" y="2564904"/>
            <a:ext cx="43204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88752" y="232702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1P</a:t>
            </a:r>
            <a:endParaRPr lang="zh-TW" altLang="en-US" sz="20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195736" y="2996952"/>
            <a:ext cx="46805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876256" y="286222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輸送帶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右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580112" y="3501008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948264" y="350100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暫停</a:t>
            </a:r>
            <a:endParaRPr lang="zh-TW" altLang="en-US" sz="20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580112" y="4221088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948264" y="41490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恢復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067944" y="4725144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73896" y="461248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2P</a:t>
            </a:r>
            <a:endParaRPr lang="zh-TW" altLang="en-US" sz="20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635896" y="6021288"/>
            <a:ext cx="29523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577864" y="5908630"/>
            <a:ext cx="126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翻轉板子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724128" y="5373216"/>
            <a:ext cx="13978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211382" y="5085184"/>
            <a:ext cx="12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血量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28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遊戲視窗</a:t>
            </a:r>
            <a:r>
              <a:rPr lang="en-US" altLang="zh-TW" dirty="0" smtClean="0"/>
              <a:t>(1P)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688632" cy="497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779912" y="4941168"/>
            <a:ext cx="27363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472514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機車板子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563888" y="3645024"/>
            <a:ext cx="32403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05352" y="349636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尖刺板子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498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結束畫面</a:t>
            </a:r>
            <a:r>
              <a:rPr lang="en-US" altLang="zh-TW" dirty="0" smtClean="0"/>
              <a:t>(2P)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22" y="1600200"/>
            <a:ext cx="5162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89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結束畫面</a:t>
            </a:r>
            <a:r>
              <a:rPr lang="en-US" altLang="zh-TW" dirty="0" smtClean="0"/>
              <a:t>(1P)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29" y="1600200"/>
            <a:ext cx="516054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5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1P</a:t>
            </a:r>
            <a:r>
              <a:rPr lang="zh-TW" altLang="en-US" dirty="0" smtClean="0"/>
              <a:t>勝利畫面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99" y="1600200"/>
            <a:ext cx="40126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71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191</Words>
  <Application>Microsoft Office PowerPoint</Application>
  <PresentationFormat>如螢幕大小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方塊下樓梯的人生</vt:lpstr>
      <vt:lpstr>遊戲介紹</vt:lpstr>
      <vt:lpstr>遊戲物件</vt:lpstr>
      <vt:lpstr>遊戲視窗</vt:lpstr>
      <vt:lpstr>遊戲視窗(2P)</vt:lpstr>
      <vt:lpstr>遊戲視窗(1P)</vt:lpstr>
      <vt:lpstr>結束畫面(2P)</vt:lpstr>
      <vt:lpstr>結束畫面(1P)</vt:lpstr>
      <vt:lpstr>1P勝利畫面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方塊下樓梯的人生</dc:title>
  <dc:creator>os</dc:creator>
  <cp:lastModifiedBy>os</cp:lastModifiedBy>
  <cp:revision>6</cp:revision>
  <dcterms:created xsi:type="dcterms:W3CDTF">2020-06-02T10:06:32Z</dcterms:created>
  <dcterms:modified xsi:type="dcterms:W3CDTF">2020-06-02T10:54:15Z</dcterms:modified>
</cp:coreProperties>
</file>