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8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IGAOWSkOhrAQpjiCyxkqH9JD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15F9-0AAE-40D5-DBD5-348C76DACB0D}"/>
              </a:ext>
            </a:extLst>
          </p:cNvPr>
          <p:cNvSpPr>
            <a:spLocks noGrp="1"/>
          </p:cNvSpPr>
          <p:nvPr/>
        </p:nvSpPr>
        <p:spPr>
          <a:xfrm>
            <a:off x="457200" y="9842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Sistem</a:t>
            </a:r>
            <a:r>
              <a:rPr lang="en-US" b="1" dirty="0">
                <a:solidFill>
                  <a:schemeClr val="bg1"/>
                </a:solidFill>
              </a:rPr>
              <a:t> Monitoring </a:t>
            </a:r>
            <a:r>
              <a:rPr lang="en-US" b="1" dirty="0" err="1">
                <a:solidFill>
                  <a:schemeClr val="bg1"/>
                </a:solidFill>
              </a:rPr>
              <a:t>Kondisi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Lingkungan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disekitar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Tanaman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084BF7-6AC9-0D7A-BC9A-52715B7E0A52}"/>
              </a:ext>
            </a:extLst>
          </p:cNvPr>
          <p:cNvSpPr>
            <a:spLocks noGrp="1"/>
          </p:cNvSpPr>
          <p:nvPr/>
        </p:nvSpPr>
        <p:spPr>
          <a:xfrm>
            <a:off x="457200" y="29185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Korintus Datu </a:t>
            </a:r>
            <a:r>
              <a:rPr lang="en-US" b="1" dirty="0" err="1">
                <a:solidFill>
                  <a:schemeClr val="bg1"/>
                </a:solidFill>
              </a:rPr>
              <a:t>Rapang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Bootcamp IoT Complete Batch 4</a:t>
            </a:r>
          </a:p>
          <a:p>
            <a:r>
              <a:rPr lang="en-US" b="1" dirty="0">
                <a:solidFill>
                  <a:schemeClr val="bg1"/>
                </a:solidFill>
              </a:rPr>
              <a:t>1 April 2025</a:t>
            </a:r>
          </a:p>
          <a:p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E219-53F1-99C7-5049-91D232EB5922}"/>
              </a:ext>
            </a:extLst>
          </p:cNvPr>
          <p:cNvSpPr>
            <a:spLocks noGrp="1"/>
          </p:cNvSpPr>
          <p:nvPr/>
        </p:nvSpPr>
        <p:spPr>
          <a:xfrm>
            <a:off x="-1641231" y="1207966"/>
            <a:ext cx="9253415" cy="2727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Sekian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&amp;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Terima</a:t>
            </a:r>
            <a:r>
              <a:rPr lang="en-US" b="1" dirty="0">
                <a:solidFill>
                  <a:schemeClr val="bg1"/>
                </a:solidFill>
              </a:rPr>
              <a:t>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9663-E031-133A-DE8B-D858C64B4E1B}"/>
              </a:ext>
            </a:extLst>
          </p:cNvPr>
          <p:cNvSpPr>
            <a:spLocks noGrp="1"/>
          </p:cNvSpPr>
          <p:nvPr/>
        </p:nvSpPr>
        <p:spPr>
          <a:xfrm>
            <a:off x="457200" y="1167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Pendahuluan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C6FEA-1947-52F4-ADC6-8C6507412EA2}"/>
              </a:ext>
            </a:extLst>
          </p:cNvPr>
          <p:cNvSpPr>
            <a:spLocks noGrp="1"/>
          </p:cNvSpPr>
          <p:nvPr/>
        </p:nvSpPr>
        <p:spPr>
          <a:xfrm>
            <a:off x="457200" y="2343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Pertanian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merupakan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sektor</a:t>
            </a:r>
            <a:r>
              <a:rPr lang="en-US" sz="1600" b="1" dirty="0">
                <a:solidFill>
                  <a:schemeClr val="bg1"/>
                </a:solidFill>
              </a:rPr>
              <a:t> vital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ketahanan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pangan</a:t>
            </a:r>
            <a:r>
              <a:rPr lang="en-US" sz="1600" b="1" dirty="0">
                <a:solidFill>
                  <a:schemeClr val="bg1"/>
                </a:solidFill>
              </a:rPr>
              <a:t> dan </a:t>
            </a:r>
            <a:r>
              <a:rPr lang="en-US" sz="1600" b="1" dirty="0" err="1">
                <a:solidFill>
                  <a:schemeClr val="bg1"/>
                </a:solidFill>
              </a:rPr>
              <a:t>perekonomian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suatu</a:t>
            </a:r>
            <a:r>
              <a:rPr lang="en-US" sz="1600" b="1" dirty="0">
                <a:solidFill>
                  <a:schemeClr val="bg1"/>
                </a:solidFill>
              </a:rPr>
              <a:t> negara. </a:t>
            </a:r>
            <a:r>
              <a:rPr lang="en-US" sz="1600" b="1" dirty="0" err="1">
                <a:solidFill>
                  <a:schemeClr val="bg1"/>
                </a:solidFill>
              </a:rPr>
              <a:t>Namun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petani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sering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menghadapi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berbagai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tantangan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mengoptimalkan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hasil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panen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mereka</a:t>
            </a:r>
            <a:r>
              <a:rPr lang="en-US" sz="1600" b="1" dirty="0">
                <a:solidFill>
                  <a:schemeClr val="bg1"/>
                </a:solidFill>
              </a:rPr>
              <a:t>. Salah </a:t>
            </a:r>
            <a:r>
              <a:rPr lang="en-US" sz="1600" b="1" dirty="0" err="1">
                <a:solidFill>
                  <a:schemeClr val="bg1"/>
                </a:solidFill>
              </a:rPr>
              <a:t>satu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permasalahan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utama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adalah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ketidakmampuan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memantau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kondisi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lingkungan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disekitar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tanaman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real-time, </a:t>
            </a:r>
            <a:r>
              <a:rPr lang="en-US" sz="1600" b="1" dirty="0" err="1">
                <a:solidFill>
                  <a:schemeClr val="bg1"/>
                </a:solidFill>
              </a:rPr>
              <a:t>terutama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faktor-faktor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lingkungan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seperti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suhu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kelembaban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udara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kelembaban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tanah</a:t>
            </a:r>
            <a:r>
              <a:rPr lang="en-US" sz="1600" b="1" dirty="0">
                <a:solidFill>
                  <a:schemeClr val="bg1"/>
                </a:solidFill>
              </a:rPr>
              <a:t>, dan </a:t>
            </a:r>
            <a:r>
              <a:rPr lang="en-US" sz="1600" b="1" dirty="0" err="1">
                <a:solidFill>
                  <a:schemeClr val="bg1"/>
                </a:solidFill>
              </a:rPr>
              <a:t>intensitas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cahaya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mengatasi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permasalahan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tersebut</a:t>
            </a:r>
            <a:r>
              <a:rPr lang="en-US" sz="1600" b="1" dirty="0">
                <a:solidFill>
                  <a:schemeClr val="bg1"/>
                </a:solidFill>
              </a:rPr>
              <a:t>, Internet of Things (IoT)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Smart Farming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menjadi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solusi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efektif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945-28FC-CDF8-3352-D13E32BB54E0}"/>
              </a:ext>
            </a:extLst>
          </p:cNvPr>
          <p:cNvSpPr>
            <a:spLocks noGrp="1"/>
          </p:cNvSpPr>
          <p:nvPr/>
        </p:nvSpPr>
        <p:spPr>
          <a:xfrm>
            <a:off x="457200" y="1167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Tujuan </a:t>
            </a:r>
            <a:r>
              <a:rPr lang="en-US" b="1" dirty="0" err="1">
                <a:solidFill>
                  <a:schemeClr val="bg1"/>
                </a:solidFill>
              </a:rPr>
              <a:t>Proyek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914FBF-DCD0-2B52-D57C-9F4E91C4A81F}"/>
              </a:ext>
            </a:extLst>
          </p:cNvPr>
          <p:cNvSpPr>
            <a:spLocks noGrp="1"/>
          </p:cNvSpPr>
          <p:nvPr/>
        </p:nvSpPr>
        <p:spPr>
          <a:xfrm>
            <a:off x="457200" y="2343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Membangun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pemantauan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otomatis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berbasis</a:t>
            </a:r>
            <a:r>
              <a:rPr lang="en-US" sz="1600" b="1" dirty="0">
                <a:solidFill>
                  <a:schemeClr val="bg1"/>
                </a:solidFill>
              </a:rPr>
              <a:t> IoT.</a:t>
            </a:r>
          </a:p>
          <a:p>
            <a:pPr algn="just"/>
            <a:endParaRPr lang="en-US" sz="1600" b="1" dirty="0">
              <a:solidFill>
                <a:schemeClr val="bg1"/>
              </a:solidFill>
            </a:endParaRPr>
          </a:p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Menggunakan</a:t>
            </a:r>
            <a:r>
              <a:rPr lang="en-US" sz="1600" b="1" dirty="0">
                <a:solidFill>
                  <a:schemeClr val="bg1"/>
                </a:solidFill>
              </a:rPr>
              <a:t> ESP32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mengendalikan</a:t>
            </a:r>
            <a:r>
              <a:rPr lang="en-US" sz="1600" b="1" dirty="0">
                <a:solidFill>
                  <a:schemeClr val="bg1"/>
                </a:solidFill>
              </a:rPr>
              <a:t> sensor dan </a:t>
            </a:r>
            <a:r>
              <a:rPr lang="en-US" sz="1600" b="1" dirty="0" err="1">
                <a:solidFill>
                  <a:schemeClr val="bg1"/>
                </a:solidFill>
              </a:rPr>
              <a:t>aktuator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1600" b="1" dirty="0">
              <a:solidFill>
                <a:schemeClr val="bg1"/>
              </a:solidFill>
            </a:endParaRPr>
          </a:p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Mengirim</a:t>
            </a:r>
            <a:r>
              <a:rPr lang="en-US" sz="1600" b="1" dirty="0">
                <a:solidFill>
                  <a:schemeClr val="bg1"/>
                </a:solidFill>
              </a:rPr>
              <a:t> data </a:t>
            </a:r>
            <a:r>
              <a:rPr lang="en-US" sz="1600" b="1" dirty="0" err="1">
                <a:solidFill>
                  <a:schemeClr val="bg1"/>
                </a:solidFill>
              </a:rPr>
              <a:t>ke</a:t>
            </a:r>
            <a:r>
              <a:rPr lang="en-US" sz="1600" b="1" dirty="0">
                <a:solidFill>
                  <a:schemeClr val="bg1"/>
                </a:solidFill>
              </a:rPr>
              <a:t> platform </a:t>
            </a:r>
            <a:r>
              <a:rPr lang="en-US" sz="1600" b="1" dirty="0" err="1">
                <a:solidFill>
                  <a:schemeClr val="bg1"/>
                </a:solidFill>
              </a:rPr>
              <a:t>ThingSpeak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real-time.</a:t>
            </a:r>
          </a:p>
          <a:p>
            <a:pPr algn="just"/>
            <a:endParaRPr lang="en-US" sz="1600" b="1" dirty="0">
              <a:solidFill>
                <a:schemeClr val="bg1"/>
              </a:solidFill>
            </a:endParaRPr>
          </a:p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Menampilkan</a:t>
            </a:r>
            <a:r>
              <a:rPr lang="en-US" sz="1600" b="1" dirty="0">
                <a:solidFill>
                  <a:schemeClr val="bg1"/>
                </a:solidFill>
              </a:rPr>
              <a:t> data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visual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mendukung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pengambilan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keputusan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6A0D-3DBB-9314-CCA1-C9D4CC3DCC16}"/>
              </a:ext>
            </a:extLst>
          </p:cNvPr>
          <p:cNvSpPr>
            <a:spLocks noGrp="1"/>
          </p:cNvSpPr>
          <p:nvPr/>
        </p:nvSpPr>
        <p:spPr>
          <a:xfrm>
            <a:off x="457200" y="1167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Perangkat</a:t>
            </a:r>
            <a:r>
              <a:rPr lang="en-US" b="1" dirty="0">
                <a:solidFill>
                  <a:schemeClr val="bg1"/>
                </a:solidFill>
              </a:rPr>
              <a:t> yang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D4BADA-FD13-FDEE-C90D-4F679A56395F}"/>
              </a:ext>
            </a:extLst>
          </p:cNvPr>
          <p:cNvSpPr>
            <a:spLocks noGrp="1"/>
          </p:cNvSpPr>
          <p:nvPr/>
        </p:nvSpPr>
        <p:spPr>
          <a:xfrm>
            <a:off x="457200" y="2343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Perangkat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Keras</a:t>
            </a:r>
            <a:r>
              <a:rPr lang="en-US" sz="1600" b="1" dirty="0">
                <a:solidFill>
                  <a:schemeClr val="bg1"/>
                </a:solidFill>
              </a:rPr>
              <a:t> (Hardware)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ESP32 → </a:t>
            </a:r>
            <a:r>
              <a:rPr lang="en-US" sz="1600" b="1" dirty="0" err="1">
                <a:solidFill>
                  <a:schemeClr val="bg1"/>
                </a:solidFill>
              </a:rPr>
              <a:t>Mikrokontroler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utama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Sensor </a:t>
            </a:r>
            <a:r>
              <a:rPr lang="en-US" sz="1600" b="1" dirty="0" err="1">
                <a:solidFill>
                  <a:schemeClr val="bg1"/>
                </a:solidFill>
              </a:rPr>
              <a:t>Kelembaban</a:t>
            </a:r>
            <a:r>
              <a:rPr lang="en-US" sz="1600" b="1" dirty="0">
                <a:solidFill>
                  <a:schemeClr val="bg1"/>
                </a:solidFill>
              </a:rPr>
              <a:t> Tanah → </a:t>
            </a:r>
            <a:r>
              <a:rPr lang="en-US" sz="1600" b="1" dirty="0" err="1">
                <a:solidFill>
                  <a:schemeClr val="bg1"/>
                </a:solidFill>
              </a:rPr>
              <a:t>Mengukur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kadar</a:t>
            </a:r>
            <a:r>
              <a:rPr lang="en-US" sz="1600" b="1" dirty="0">
                <a:solidFill>
                  <a:schemeClr val="bg1"/>
                </a:solidFill>
              </a:rPr>
              <a:t> air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tanah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DHT11 → </a:t>
            </a:r>
            <a:r>
              <a:rPr lang="en-US" sz="1600" b="1" dirty="0" err="1">
                <a:solidFill>
                  <a:schemeClr val="bg1"/>
                </a:solidFill>
              </a:rPr>
              <a:t>Mengukur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suhu</a:t>
            </a:r>
            <a:r>
              <a:rPr lang="en-US" sz="1600" b="1" dirty="0">
                <a:solidFill>
                  <a:schemeClr val="bg1"/>
                </a:solidFill>
              </a:rPr>
              <a:t> dan </a:t>
            </a:r>
            <a:r>
              <a:rPr lang="en-US" sz="1600" b="1" dirty="0" err="1">
                <a:solidFill>
                  <a:schemeClr val="bg1"/>
                </a:solidFill>
              </a:rPr>
              <a:t>kelembaban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udara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LDR (Light Dependent Resistor) → </a:t>
            </a:r>
            <a:r>
              <a:rPr lang="en-US" sz="1600" b="1" dirty="0" err="1">
                <a:solidFill>
                  <a:schemeClr val="bg1"/>
                </a:solidFill>
              </a:rPr>
              <a:t>Mengukur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intensitas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cahaya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LED </a:t>
            </a:r>
            <a:r>
              <a:rPr lang="en-US" sz="1600" b="1" dirty="0" err="1">
                <a:solidFill>
                  <a:schemeClr val="bg1"/>
                </a:solidFill>
              </a:rPr>
              <a:t>Indikator</a:t>
            </a:r>
            <a:r>
              <a:rPr lang="en-US" sz="1600" b="1" dirty="0">
                <a:solidFill>
                  <a:schemeClr val="bg1"/>
                </a:solidFill>
              </a:rPr>
              <a:t> (Merah, Hijau, Biru) → </a:t>
            </a:r>
            <a:r>
              <a:rPr lang="en-US" sz="1600" b="1" dirty="0" err="1">
                <a:solidFill>
                  <a:schemeClr val="bg1"/>
                </a:solidFill>
              </a:rPr>
              <a:t>Menunjukkan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kondisi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kelembaban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tanah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Buzzer → Alarm </a:t>
            </a:r>
            <a:r>
              <a:rPr lang="en-US" sz="1600" b="1" dirty="0" err="1">
                <a:solidFill>
                  <a:schemeClr val="bg1"/>
                </a:solidFill>
              </a:rPr>
              <a:t>peringatan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tanah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terlalu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kering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atau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terlalu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basah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Resistor 220 Ohm → </a:t>
            </a:r>
            <a:r>
              <a:rPr lang="en-US" sz="1600" b="1" dirty="0" err="1">
                <a:solidFill>
                  <a:schemeClr val="bg1"/>
                </a:solidFill>
              </a:rPr>
              <a:t>Digunakan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membatasi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arus</a:t>
            </a:r>
            <a:r>
              <a:rPr lang="en-US" sz="1600" b="1" dirty="0">
                <a:solidFill>
                  <a:schemeClr val="bg1"/>
                </a:solidFill>
              </a:rPr>
              <a:t> pada LED.</a:t>
            </a:r>
          </a:p>
          <a:p>
            <a:pPr algn="just"/>
            <a:endParaRPr lang="en-US" sz="1600" b="1" dirty="0">
              <a:solidFill>
                <a:schemeClr val="bg1"/>
              </a:solidFill>
            </a:endParaRPr>
          </a:p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Perangkat</a:t>
            </a:r>
            <a:r>
              <a:rPr lang="en-US" sz="1600" b="1" dirty="0">
                <a:solidFill>
                  <a:schemeClr val="bg1"/>
                </a:solidFill>
              </a:rPr>
              <a:t> Lunak (Software)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Arduino IDE → Platform </a:t>
            </a:r>
            <a:r>
              <a:rPr lang="en-US" sz="1600" b="1" dirty="0" err="1">
                <a:solidFill>
                  <a:schemeClr val="bg1"/>
                </a:solidFill>
              </a:rPr>
              <a:t>pemrograman</a:t>
            </a:r>
            <a:r>
              <a:rPr lang="en-US" sz="1600" b="1" dirty="0">
                <a:solidFill>
                  <a:schemeClr val="bg1"/>
                </a:solidFill>
              </a:rPr>
              <a:t> ESP32.</a:t>
            </a:r>
          </a:p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ThingSpeak</a:t>
            </a:r>
            <a:r>
              <a:rPr lang="en-US" sz="1600" b="1" dirty="0">
                <a:solidFill>
                  <a:schemeClr val="bg1"/>
                </a:solidFill>
              </a:rPr>
              <a:t> → Cloud IoT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penyimpanan</a:t>
            </a:r>
            <a:r>
              <a:rPr lang="en-US" sz="1600" b="1" dirty="0">
                <a:solidFill>
                  <a:schemeClr val="bg1"/>
                </a:solidFill>
              </a:rPr>
              <a:t> dan </a:t>
            </a:r>
            <a:r>
              <a:rPr lang="en-US" sz="1600" b="1" dirty="0" err="1">
                <a:solidFill>
                  <a:schemeClr val="bg1"/>
                </a:solidFill>
              </a:rPr>
              <a:t>analisis</a:t>
            </a:r>
            <a:r>
              <a:rPr lang="en-US" sz="1600" b="1" dirty="0">
                <a:solidFill>
                  <a:schemeClr val="bg1"/>
                </a:solidFill>
              </a:rPr>
              <a:t> data.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Fritzing → </a:t>
            </a:r>
            <a:r>
              <a:rPr lang="en-US" sz="1600" b="1" dirty="0" err="1">
                <a:solidFill>
                  <a:schemeClr val="bg1"/>
                </a:solidFill>
              </a:rPr>
              <a:t>Perancangan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skema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rangkaian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elektronik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AD6-9DA4-9B95-9923-33D0740F1DBC}"/>
              </a:ext>
            </a:extLst>
          </p:cNvPr>
          <p:cNvSpPr>
            <a:spLocks noGrp="1"/>
          </p:cNvSpPr>
          <p:nvPr/>
        </p:nvSpPr>
        <p:spPr>
          <a:xfrm>
            <a:off x="457200" y="359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Skema </a:t>
            </a:r>
            <a:r>
              <a:rPr lang="en-US" b="1" dirty="0" err="1">
                <a:solidFill>
                  <a:schemeClr val="bg1"/>
                </a:solidFill>
              </a:rPr>
              <a:t>Rangkaian</a:t>
            </a:r>
            <a:r>
              <a:rPr lang="en-US" b="1" dirty="0">
                <a:solidFill>
                  <a:schemeClr val="bg1"/>
                </a:solidFill>
              </a:rPr>
              <a:t> Elektronik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3C296-8A3E-6CF0-ABBD-B41A67496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063" y="1642696"/>
            <a:ext cx="5283200" cy="3141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5251-BBEA-71E4-6146-62B3D5CCBBDA}"/>
              </a:ext>
            </a:extLst>
          </p:cNvPr>
          <p:cNvSpPr>
            <a:spLocks noGrp="1"/>
          </p:cNvSpPr>
          <p:nvPr/>
        </p:nvSpPr>
        <p:spPr>
          <a:xfrm>
            <a:off x="457200" y="359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Hasil </a:t>
            </a:r>
            <a:r>
              <a:rPr lang="en-US" b="1" dirty="0" err="1">
                <a:solidFill>
                  <a:schemeClr val="bg1"/>
                </a:solidFill>
              </a:rPr>
              <a:t>Pembuatan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27552-63C3-5578-1C60-D42805EEF49A}"/>
              </a:ext>
            </a:extLst>
          </p:cNvPr>
          <p:cNvSpPr>
            <a:spLocks noGrp="1"/>
          </p:cNvSpPr>
          <p:nvPr/>
        </p:nvSpPr>
        <p:spPr>
          <a:xfrm>
            <a:off x="695568" y="2343150"/>
            <a:ext cx="79912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b="1" dirty="0">
                <a:solidFill>
                  <a:schemeClr val="bg1"/>
                </a:solidFill>
              </a:rPr>
              <a:t>Hasil </a:t>
            </a:r>
            <a:r>
              <a:rPr lang="en-US" sz="1600" b="1" dirty="0" err="1">
                <a:solidFill>
                  <a:schemeClr val="bg1"/>
                </a:solidFill>
              </a:rPr>
              <a:t>implementasi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dari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proyek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ini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menunjukkan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bahwa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monitoring </a:t>
            </a:r>
            <a:r>
              <a:rPr lang="en-US" sz="1600" b="1" dirty="0" err="1">
                <a:solidFill>
                  <a:schemeClr val="bg1"/>
                </a:solidFill>
              </a:rPr>
              <a:t>berbasis</a:t>
            </a:r>
            <a:r>
              <a:rPr lang="en-US" sz="1600" b="1" dirty="0">
                <a:solidFill>
                  <a:schemeClr val="bg1"/>
                </a:solidFill>
              </a:rPr>
              <a:t> IoT </a:t>
            </a:r>
            <a:r>
              <a:rPr lang="en-US" sz="1600" b="1" dirty="0" err="1">
                <a:solidFill>
                  <a:schemeClr val="bg1"/>
                </a:solidFill>
              </a:rPr>
              <a:t>berhasil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beroperasi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baik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memantau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kondisi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lingkungan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pertanian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real-time. Sensor DHT11 </a:t>
            </a:r>
            <a:r>
              <a:rPr lang="en-US" sz="1600" b="1" dirty="0" err="1">
                <a:solidFill>
                  <a:schemeClr val="bg1"/>
                </a:solidFill>
              </a:rPr>
              <a:t>mampu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mengukur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suhu</a:t>
            </a:r>
            <a:r>
              <a:rPr lang="en-US" sz="1600" b="1" dirty="0">
                <a:solidFill>
                  <a:schemeClr val="bg1"/>
                </a:solidFill>
              </a:rPr>
              <a:t> dan </a:t>
            </a:r>
            <a:r>
              <a:rPr lang="en-US" sz="1600" b="1" dirty="0" err="1">
                <a:solidFill>
                  <a:schemeClr val="bg1"/>
                </a:solidFill>
              </a:rPr>
              <a:t>kelembaban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udara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sementara</a:t>
            </a:r>
            <a:r>
              <a:rPr lang="en-US" sz="1600" b="1" dirty="0">
                <a:solidFill>
                  <a:schemeClr val="bg1"/>
                </a:solidFill>
              </a:rPr>
              <a:t> sensor </a:t>
            </a:r>
            <a:r>
              <a:rPr lang="en-US" sz="1600" b="1" dirty="0" err="1">
                <a:solidFill>
                  <a:schemeClr val="bg1"/>
                </a:solidFill>
              </a:rPr>
              <a:t>kelembaban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mendeteksi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kadar</a:t>
            </a:r>
            <a:r>
              <a:rPr lang="en-US" sz="1600" b="1" dirty="0">
                <a:solidFill>
                  <a:schemeClr val="bg1"/>
                </a:solidFill>
              </a:rPr>
              <a:t> air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tingkat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akurasi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cukup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tinggi</a:t>
            </a:r>
            <a:r>
              <a:rPr lang="en-US" sz="1600" b="1" dirty="0">
                <a:solidFill>
                  <a:schemeClr val="bg1"/>
                </a:solidFill>
              </a:rPr>
              <a:t>. Selain </a:t>
            </a:r>
            <a:r>
              <a:rPr lang="en-US" sz="1600" b="1" dirty="0" err="1">
                <a:solidFill>
                  <a:schemeClr val="bg1"/>
                </a:solidFill>
              </a:rPr>
              <a:t>itu</a:t>
            </a:r>
            <a:r>
              <a:rPr lang="en-US" sz="1600" b="1" dirty="0">
                <a:solidFill>
                  <a:schemeClr val="bg1"/>
                </a:solidFill>
              </a:rPr>
              <a:t>, sensor LDR juga </a:t>
            </a:r>
            <a:r>
              <a:rPr lang="en-US" sz="1600" b="1" dirty="0" err="1">
                <a:solidFill>
                  <a:schemeClr val="bg1"/>
                </a:solidFill>
              </a:rPr>
              <a:t>berfungsi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baik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mengukur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intensitas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cahaya</a:t>
            </a:r>
            <a:r>
              <a:rPr lang="en-US" sz="1600" b="1" dirty="0">
                <a:solidFill>
                  <a:schemeClr val="bg1"/>
                </a:solidFill>
              </a:rPr>
              <a:t> di </a:t>
            </a:r>
            <a:r>
              <a:rPr lang="en-US" sz="1600" b="1" dirty="0" err="1">
                <a:solidFill>
                  <a:schemeClr val="bg1"/>
                </a:solidFill>
              </a:rPr>
              <a:t>sekitar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tanaman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  <a:r>
              <a:rPr lang="en-US" sz="1600" b="1" dirty="0" err="1">
                <a:solidFill>
                  <a:schemeClr val="bg1"/>
                </a:solidFill>
              </a:rPr>
              <a:t>Semua</a:t>
            </a:r>
            <a:r>
              <a:rPr lang="en-US" sz="1600" b="1" dirty="0">
                <a:solidFill>
                  <a:schemeClr val="bg1"/>
                </a:solidFill>
              </a:rPr>
              <a:t> data yang </a:t>
            </a:r>
            <a:r>
              <a:rPr lang="en-US" sz="1600" b="1" dirty="0" err="1">
                <a:solidFill>
                  <a:schemeClr val="bg1"/>
                </a:solidFill>
              </a:rPr>
              <a:t>diperoleh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berhasil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dikirimkan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otomatis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</a:t>
            </a:r>
            <a:r>
              <a:rPr lang="en-US" sz="1600" b="1" dirty="0">
                <a:solidFill>
                  <a:schemeClr val="bg1"/>
                </a:solidFill>
              </a:rPr>
              <a:t> platform </a:t>
            </a:r>
            <a:r>
              <a:rPr lang="en-US" sz="1600" b="1" dirty="0" err="1">
                <a:solidFill>
                  <a:schemeClr val="bg1"/>
                </a:solidFill>
              </a:rPr>
              <a:t>ThingSpeak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menggunakan</a:t>
            </a:r>
            <a:r>
              <a:rPr lang="en-US" sz="1600" b="1" dirty="0">
                <a:solidFill>
                  <a:schemeClr val="bg1"/>
                </a:solidFill>
              </a:rPr>
              <a:t> ESP32 </a:t>
            </a:r>
            <a:r>
              <a:rPr lang="en-US" sz="1600" b="1" dirty="0" err="1">
                <a:solidFill>
                  <a:schemeClr val="bg1"/>
                </a:solidFill>
              </a:rPr>
              <a:t>sebagai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mikrokontroler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utama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99D-D35D-FAB5-964A-67114594A7DE}"/>
              </a:ext>
            </a:extLst>
          </p:cNvPr>
          <p:cNvSpPr>
            <a:spLocks noGrp="1"/>
          </p:cNvSpPr>
          <p:nvPr/>
        </p:nvSpPr>
        <p:spPr>
          <a:xfrm>
            <a:off x="457200" y="359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Screenshot  Hasil 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Pembuatan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Sistem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0D35F-3577-B16F-A922-282E92939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614" y="1897226"/>
            <a:ext cx="3067538" cy="2610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4913C-699D-4652-515B-8CB0175196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683" r="32114"/>
          <a:stretch/>
        </p:blipFill>
        <p:spPr>
          <a:xfrm>
            <a:off x="3012044" y="1667262"/>
            <a:ext cx="2593374" cy="3070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D6AE81-6198-7C31-EB52-81A41465D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64" y="1897226"/>
            <a:ext cx="2762482" cy="23678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1FE5-E233-7F24-06F0-4E7B8C6BDC71}"/>
              </a:ext>
            </a:extLst>
          </p:cNvPr>
          <p:cNvSpPr>
            <a:spLocks noGrp="1"/>
          </p:cNvSpPr>
          <p:nvPr/>
        </p:nvSpPr>
        <p:spPr>
          <a:xfrm>
            <a:off x="719015" y="2272811"/>
            <a:ext cx="7705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mendukung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pemahaman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lebih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lanjut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mengenai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proyek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ini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tersedia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repositori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mencakup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seluruh</a:t>
            </a:r>
            <a:r>
              <a:rPr lang="en-US" sz="1600" b="1" dirty="0">
                <a:solidFill>
                  <a:schemeClr val="bg1"/>
                </a:solidFill>
              </a:rPr>
              <a:t> program yang </a:t>
            </a:r>
            <a:r>
              <a:rPr lang="en-US" sz="1600" b="1" dirty="0" err="1">
                <a:solidFill>
                  <a:schemeClr val="bg1"/>
                </a:solidFill>
              </a:rPr>
              <a:t>digunakan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implementasi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ini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  <a:r>
              <a:rPr lang="en-US" sz="1600" b="1" dirty="0" err="1">
                <a:solidFill>
                  <a:schemeClr val="bg1"/>
                </a:solidFill>
              </a:rPr>
              <a:t>Repositori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ini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diakses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melalui</a:t>
            </a:r>
            <a:r>
              <a:rPr lang="en-US" sz="1600" b="1" dirty="0">
                <a:solidFill>
                  <a:schemeClr val="bg1"/>
                </a:solidFill>
              </a:rPr>
              <a:t> link </a:t>
            </a:r>
            <a:r>
              <a:rPr lang="en-US" sz="1600" b="1" dirty="0" err="1">
                <a:solidFill>
                  <a:schemeClr val="bg1"/>
                </a:solidFill>
              </a:rPr>
              <a:t>berikut</a:t>
            </a:r>
            <a:r>
              <a:rPr lang="en-US" sz="1600" b="1" dirty="0">
                <a:solidFill>
                  <a:schemeClr val="bg1"/>
                </a:solidFill>
              </a:rPr>
              <a:t>: GitHub Repository: https://github.com/KorintusDr/smart-farming-iot </a:t>
            </a:r>
          </a:p>
          <a:p>
            <a:pPr algn="just"/>
            <a:endParaRPr lang="en-US" sz="1600" b="1" dirty="0">
              <a:solidFill>
                <a:schemeClr val="bg1"/>
              </a:solidFill>
            </a:endParaRPr>
          </a:p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Sebagai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tambahan</a:t>
            </a:r>
            <a:r>
              <a:rPr lang="en-US" sz="1600" b="1" dirty="0">
                <a:solidFill>
                  <a:schemeClr val="bg1"/>
                </a:solidFill>
              </a:rPr>
              <a:t>, video demo </a:t>
            </a:r>
            <a:r>
              <a:rPr lang="en-US" sz="1600" b="1" dirty="0" err="1">
                <a:solidFill>
                  <a:schemeClr val="bg1"/>
                </a:solidFill>
              </a:rPr>
              <a:t>telah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dibuat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memperlihatkan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cara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kerja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langsung</a:t>
            </a:r>
            <a:r>
              <a:rPr lang="en-US" sz="1600" b="1" dirty="0">
                <a:solidFill>
                  <a:schemeClr val="bg1"/>
                </a:solidFill>
              </a:rPr>
              <a:t>. Video demo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diakses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melalui</a:t>
            </a:r>
            <a:r>
              <a:rPr lang="en-US" sz="1600" b="1" dirty="0">
                <a:solidFill>
                  <a:schemeClr val="bg1"/>
                </a:solidFill>
              </a:rPr>
              <a:t> link </a:t>
            </a:r>
            <a:r>
              <a:rPr lang="en-US" sz="1600" b="1" dirty="0" err="1">
                <a:solidFill>
                  <a:schemeClr val="bg1"/>
                </a:solidFill>
              </a:rPr>
              <a:t>berikut</a:t>
            </a:r>
            <a:r>
              <a:rPr lang="en-US" sz="1600" b="1" dirty="0">
                <a:solidFill>
                  <a:schemeClr val="bg1"/>
                </a:solidFill>
              </a:rPr>
              <a:t>: YouTube Demo: https://youtu.be/hXLGQU9Hw9g?si=YMW_qayu5fx_RhYl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3E7B0F-CD61-BE38-05FD-72AE8B27287C}"/>
              </a:ext>
            </a:extLst>
          </p:cNvPr>
          <p:cNvSpPr>
            <a:spLocks noGrp="1"/>
          </p:cNvSpPr>
          <p:nvPr/>
        </p:nvSpPr>
        <p:spPr>
          <a:xfrm>
            <a:off x="457200" y="359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Hasil </a:t>
            </a:r>
            <a:r>
              <a:rPr lang="en-US" b="1" dirty="0" err="1">
                <a:solidFill>
                  <a:schemeClr val="bg1"/>
                </a:solidFill>
              </a:rPr>
              <a:t>Pembuatan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Sistem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FEE6-C06B-55F5-20F9-5A4D0F955647}"/>
              </a:ext>
            </a:extLst>
          </p:cNvPr>
          <p:cNvSpPr>
            <a:spLocks noGrp="1"/>
          </p:cNvSpPr>
          <p:nvPr/>
        </p:nvSpPr>
        <p:spPr>
          <a:xfrm>
            <a:off x="457200" y="359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Kesimpulan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69E8EE-95C9-1BE6-1E96-8870EEE49D2F}"/>
              </a:ext>
            </a:extLst>
          </p:cNvPr>
          <p:cNvSpPr>
            <a:spLocks noGrp="1"/>
          </p:cNvSpPr>
          <p:nvPr/>
        </p:nvSpPr>
        <p:spPr>
          <a:xfrm>
            <a:off x="719015" y="2272811"/>
            <a:ext cx="7705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Berhasil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membangun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Smart Farming </a:t>
            </a:r>
            <a:r>
              <a:rPr lang="en-US" sz="1600" b="1" dirty="0" err="1">
                <a:solidFill>
                  <a:schemeClr val="bg1"/>
                </a:solidFill>
              </a:rPr>
              <a:t>berbasis</a:t>
            </a:r>
            <a:r>
              <a:rPr lang="en-US" sz="1600" b="1" dirty="0">
                <a:solidFill>
                  <a:schemeClr val="bg1"/>
                </a:solidFill>
              </a:rPr>
              <a:t> IoT.</a:t>
            </a:r>
          </a:p>
          <a:p>
            <a:pPr algn="just"/>
            <a:endParaRPr lang="en-US" sz="1600" b="1" dirty="0">
              <a:solidFill>
                <a:schemeClr val="bg1"/>
              </a:solidFill>
            </a:endParaRP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Data sensor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dibaca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real-time dan </a:t>
            </a:r>
            <a:r>
              <a:rPr lang="en-US" sz="1600" b="1" dirty="0" err="1">
                <a:solidFill>
                  <a:schemeClr val="bg1"/>
                </a:solidFill>
              </a:rPr>
              <a:t>dikirim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ThingSpeak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1600" b="1" dirty="0">
              <a:solidFill>
                <a:schemeClr val="bg1"/>
              </a:solidFill>
            </a:endParaRP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LED dan buzzer </a:t>
            </a:r>
            <a:r>
              <a:rPr lang="en-US" sz="1600" b="1" dirty="0" err="1">
                <a:solidFill>
                  <a:schemeClr val="bg1"/>
                </a:solidFill>
              </a:rPr>
              <a:t>bekerja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sesuai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kondisi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kelembaban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tanah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1600" b="1" dirty="0">
              <a:solidFill>
                <a:schemeClr val="bg1"/>
              </a:solidFill>
            </a:endParaRPr>
          </a:p>
          <a:p>
            <a:pPr algn="just"/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memberikan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solusi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otomatisasi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pertanian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efisien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459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Kiki</dc:creator>
  <cp:lastModifiedBy>Korintus code</cp:lastModifiedBy>
  <cp:revision>5</cp:revision>
  <dcterms:modified xsi:type="dcterms:W3CDTF">2025-04-02T18:49:19Z</dcterms:modified>
</cp:coreProperties>
</file>