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690C6-2BED-BA56-4941-6309597C6B53}" v="442" dt="2025-07-17T17:18:24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B0546-BFF2-4A1D-A067-4B7004559363}" type="doc">
      <dgm:prSet loTypeId="urn:microsoft.com/office/officeart/2008/layout/LinedList" loCatId="list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8299BA4-0FB6-424D-9B79-0DEE6BAFAD90}">
      <dgm:prSet/>
      <dgm:spPr/>
      <dgm:t>
        <a:bodyPr/>
        <a:lstStyle/>
        <a:p>
          <a:pPr rtl="0"/>
          <a:r>
            <a:rPr lang="en-US" b="1" dirty="0"/>
            <a:t>Tech Stack</a:t>
          </a:r>
          <a:r>
            <a:rPr lang="en-US" b="1" dirty="0">
              <a:latin typeface="Bierstadt"/>
            </a:rPr>
            <a:t> </a:t>
          </a:r>
          <a:r>
            <a:rPr lang="en-US" b="1" dirty="0"/>
            <a:t>:</a:t>
          </a:r>
          <a:endParaRPr lang="en-US" dirty="0"/>
        </a:p>
      </dgm:t>
    </dgm:pt>
    <dgm:pt modelId="{5A60B1F0-3B36-40A9-B7A1-4092F46C2375}" type="parTrans" cxnId="{E669464B-B362-47AB-B442-C6F880817073}">
      <dgm:prSet/>
      <dgm:spPr/>
      <dgm:t>
        <a:bodyPr/>
        <a:lstStyle/>
        <a:p>
          <a:endParaRPr lang="en-US"/>
        </a:p>
      </dgm:t>
    </dgm:pt>
    <dgm:pt modelId="{7AE71217-F364-47A2-850C-3F516DC3F71A}" type="sibTrans" cxnId="{E669464B-B362-47AB-B442-C6F880817073}">
      <dgm:prSet/>
      <dgm:spPr/>
      <dgm:t>
        <a:bodyPr/>
        <a:lstStyle/>
        <a:p>
          <a:endParaRPr lang="en-US"/>
        </a:p>
      </dgm:t>
    </dgm:pt>
    <dgm:pt modelId="{4FE4ED84-4F25-4CB8-9D96-CE4CAFBEE100}">
      <dgm:prSet/>
      <dgm:spPr/>
      <dgm:t>
        <a:bodyPr/>
        <a:lstStyle/>
        <a:p>
          <a:r>
            <a:rPr lang="en-US" dirty="0"/>
            <a:t>Language: Java</a:t>
          </a:r>
        </a:p>
      </dgm:t>
    </dgm:pt>
    <dgm:pt modelId="{5482A23E-829C-4E59-A716-9ACAB83265B4}" type="parTrans" cxnId="{F73338C5-E4E0-4B44-B80D-A03542984375}">
      <dgm:prSet/>
      <dgm:spPr/>
      <dgm:t>
        <a:bodyPr/>
        <a:lstStyle/>
        <a:p>
          <a:endParaRPr lang="en-US"/>
        </a:p>
      </dgm:t>
    </dgm:pt>
    <dgm:pt modelId="{05EAB4FA-13D7-43B8-A4E7-D50E8CBEDA3D}" type="sibTrans" cxnId="{F73338C5-E4E0-4B44-B80D-A03542984375}">
      <dgm:prSet/>
      <dgm:spPr/>
      <dgm:t>
        <a:bodyPr/>
        <a:lstStyle/>
        <a:p>
          <a:endParaRPr lang="en-US"/>
        </a:p>
      </dgm:t>
    </dgm:pt>
    <dgm:pt modelId="{A9729203-41EB-4742-BB53-8B23065FE490}">
      <dgm:prSet/>
      <dgm:spPr/>
      <dgm:t>
        <a:bodyPr/>
        <a:lstStyle/>
        <a:p>
          <a:r>
            <a:rPr lang="en-US" dirty="0"/>
            <a:t>Paradigm: OOP (Object-Oriented Programming)</a:t>
          </a:r>
        </a:p>
      </dgm:t>
    </dgm:pt>
    <dgm:pt modelId="{D225A4E1-3496-4F23-BFF3-4197AFDBC3B6}" type="parTrans" cxnId="{5B060720-02B7-42FE-AA05-B6A6C7AE20B4}">
      <dgm:prSet/>
      <dgm:spPr/>
      <dgm:t>
        <a:bodyPr/>
        <a:lstStyle/>
        <a:p>
          <a:endParaRPr lang="en-US"/>
        </a:p>
      </dgm:t>
    </dgm:pt>
    <dgm:pt modelId="{78021FDD-63E4-4B2D-9F8A-C9EDBE375ADA}" type="sibTrans" cxnId="{5B060720-02B7-42FE-AA05-B6A6C7AE20B4}">
      <dgm:prSet/>
      <dgm:spPr/>
      <dgm:t>
        <a:bodyPr/>
        <a:lstStyle/>
        <a:p>
          <a:endParaRPr lang="en-US"/>
        </a:p>
      </dgm:t>
    </dgm:pt>
    <dgm:pt modelId="{0B936BBE-86AE-4533-8052-8BCE549CC0F8}">
      <dgm:prSet/>
      <dgm:spPr/>
      <dgm:t>
        <a:bodyPr/>
        <a:lstStyle/>
        <a:p>
          <a:r>
            <a:rPr lang="en-US" dirty="0"/>
            <a:t>Interface &amp; Classes used for modularity</a:t>
          </a:r>
        </a:p>
      </dgm:t>
    </dgm:pt>
    <dgm:pt modelId="{26A20B3B-CC42-4905-A26C-B65821D5E533}" type="parTrans" cxnId="{C49C9E0A-A207-41DD-8D8F-96F51B32FAA8}">
      <dgm:prSet/>
      <dgm:spPr/>
      <dgm:t>
        <a:bodyPr/>
        <a:lstStyle/>
        <a:p>
          <a:endParaRPr lang="en-US"/>
        </a:p>
      </dgm:t>
    </dgm:pt>
    <dgm:pt modelId="{F440C804-2CBA-4F40-805B-A49D6F8DCB1E}" type="sibTrans" cxnId="{C49C9E0A-A207-41DD-8D8F-96F51B32FAA8}">
      <dgm:prSet/>
      <dgm:spPr/>
      <dgm:t>
        <a:bodyPr/>
        <a:lstStyle/>
        <a:p>
          <a:endParaRPr lang="en-US"/>
        </a:p>
      </dgm:t>
    </dgm:pt>
    <dgm:pt modelId="{FDD3CBA1-F76C-49ED-A834-2316F7CE2A1D}">
      <dgm:prSet/>
      <dgm:spPr/>
      <dgm:t>
        <a:bodyPr/>
        <a:lstStyle/>
        <a:p>
          <a:pPr rtl="0"/>
          <a:r>
            <a:rPr lang="en-US" dirty="0"/>
            <a:t>Console-based UI</a:t>
          </a:r>
          <a:endParaRPr lang="en-US" b="0" dirty="0">
            <a:latin typeface="Bierstadt"/>
          </a:endParaRPr>
        </a:p>
      </dgm:t>
    </dgm:pt>
    <dgm:pt modelId="{B14BCB31-F8C9-45AE-9C67-5C7F04A0F9E5}" type="parTrans" cxnId="{A89BEA35-8F0B-427D-8F0A-A9BF5D154398}">
      <dgm:prSet/>
      <dgm:spPr/>
      <dgm:t>
        <a:bodyPr/>
        <a:lstStyle/>
        <a:p>
          <a:endParaRPr lang="en-US"/>
        </a:p>
      </dgm:t>
    </dgm:pt>
    <dgm:pt modelId="{A6A30CDB-3D02-45C6-9F2D-BCE2986A01CC}" type="sibTrans" cxnId="{A89BEA35-8F0B-427D-8F0A-A9BF5D154398}">
      <dgm:prSet/>
      <dgm:spPr/>
      <dgm:t>
        <a:bodyPr/>
        <a:lstStyle/>
        <a:p>
          <a:endParaRPr lang="en-US"/>
        </a:p>
      </dgm:t>
    </dgm:pt>
    <dgm:pt modelId="{F83A5C54-4F2A-443F-B1C5-61F6EFBC2AA3}">
      <dgm:prSet/>
      <dgm:spPr/>
      <dgm:t>
        <a:bodyPr/>
        <a:lstStyle/>
        <a:p>
          <a:r>
            <a:rPr lang="en-US" dirty="0"/>
            <a:t>Authentication (Login/Signup)</a:t>
          </a:r>
        </a:p>
      </dgm:t>
    </dgm:pt>
    <dgm:pt modelId="{53540613-9315-4621-99BE-C1E7E1139DFC}" type="parTrans" cxnId="{32B3FC50-6621-4BEF-BDB3-F69D96E3D867}">
      <dgm:prSet/>
      <dgm:spPr/>
      <dgm:t>
        <a:bodyPr/>
        <a:lstStyle/>
        <a:p>
          <a:endParaRPr lang="en-US"/>
        </a:p>
      </dgm:t>
    </dgm:pt>
    <dgm:pt modelId="{11B656D3-C1A2-4FCC-9A1C-C90F39BEF520}" type="sibTrans" cxnId="{32B3FC50-6621-4BEF-BDB3-F69D96E3D867}">
      <dgm:prSet/>
      <dgm:spPr/>
      <dgm:t>
        <a:bodyPr/>
        <a:lstStyle/>
        <a:p>
          <a:endParaRPr lang="en-US"/>
        </a:p>
      </dgm:t>
    </dgm:pt>
    <dgm:pt modelId="{0CF14D34-7BE7-4BAD-8AB9-6184CC85E3B0}">
      <dgm:prSet/>
      <dgm:spPr/>
      <dgm:t>
        <a:bodyPr/>
        <a:lstStyle/>
        <a:p>
          <a:r>
            <a:rPr lang="en-US" dirty="0"/>
            <a:t>Categories, Sub categories</a:t>
          </a:r>
        </a:p>
      </dgm:t>
    </dgm:pt>
    <dgm:pt modelId="{7D4AB4EF-AC47-4C25-B345-270DB79ABE19}" type="parTrans" cxnId="{B1A8C094-F92B-4EC4-8CB6-5402770BB3BA}">
      <dgm:prSet/>
      <dgm:spPr/>
      <dgm:t>
        <a:bodyPr/>
        <a:lstStyle/>
        <a:p>
          <a:endParaRPr lang="en-US"/>
        </a:p>
      </dgm:t>
    </dgm:pt>
    <dgm:pt modelId="{F184EF21-7105-420C-9030-39BE847B1ABD}" type="sibTrans" cxnId="{B1A8C094-F92B-4EC4-8CB6-5402770BB3BA}">
      <dgm:prSet/>
      <dgm:spPr/>
      <dgm:t>
        <a:bodyPr/>
        <a:lstStyle/>
        <a:p>
          <a:endParaRPr lang="en-US"/>
        </a:p>
      </dgm:t>
    </dgm:pt>
    <dgm:pt modelId="{AD4930EE-97F1-4284-9EB8-D4D2D963D763}">
      <dgm:prSet/>
      <dgm:spPr/>
      <dgm:t>
        <a:bodyPr/>
        <a:lstStyle/>
        <a:p>
          <a:r>
            <a:rPr lang="en-US" dirty="0"/>
            <a:t>User Log Management</a:t>
          </a:r>
        </a:p>
      </dgm:t>
    </dgm:pt>
    <dgm:pt modelId="{437E71BD-D593-4A60-A5A2-C42F17DD5814}" type="parTrans" cxnId="{8D7C157B-65DE-47BD-8703-814D119EBEA0}">
      <dgm:prSet/>
      <dgm:spPr/>
      <dgm:t>
        <a:bodyPr/>
        <a:lstStyle/>
        <a:p>
          <a:endParaRPr lang="en-US"/>
        </a:p>
      </dgm:t>
    </dgm:pt>
    <dgm:pt modelId="{C18F1E62-7239-46A4-B21B-CABF97A15333}" type="sibTrans" cxnId="{8D7C157B-65DE-47BD-8703-814D119EBEA0}">
      <dgm:prSet/>
      <dgm:spPr/>
      <dgm:t>
        <a:bodyPr/>
        <a:lstStyle/>
        <a:p>
          <a:endParaRPr lang="en-US"/>
        </a:p>
      </dgm:t>
    </dgm:pt>
    <dgm:pt modelId="{CDDDFB8D-A4AF-4566-9EE9-E5BE87D4432B}">
      <dgm:prSet/>
      <dgm:spPr/>
      <dgm:t>
        <a:bodyPr/>
        <a:lstStyle/>
        <a:p>
          <a:r>
            <a:rPr lang="en-US" dirty="0"/>
            <a:t>Remedy Recommendations</a:t>
          </a:r>
        </a:p>
      </dgm:t>
    </dgm:pt>
    <dgm:pt modelId="{09974048-0C4F-4DF2-A5D5-8C1CC6C6D014}" type="parTrans" cxnId="{A02D5875-22AD-4771-ACA0-013A0F7FFE46}">
      <dgm:prSet/>
      <dgm:spPr/>
      <dgm:t>
        <a:bodyPr/>
        <a:lstStyle/>
        <a:p>
          <a:endParaRPr lang="en-US"/>
        </a:p>
      </dgm:t>
    </dgm:pt>
    <dgm:pt modelId="{B80A8F7B-E0EA-47BD-8609-B2D438D39678}" type="sibTrans" cxnId="{A02D5875-22AD-4771-ACA0-013A0F7FFE46}">
      <dgm:prSet/>
      <dgm:spPr/>
      <dgm:t>
        <a:bodyPr/>
        <a:lstStyle/>
        <a:p>
          <a:endParaRPr lang="en-US"/>
        </a:p>
      </dgm:t>
    </dgm:pt>
    <dgm:pt modelId="{E2856539-45FF-4125-A81B-E1DACF11B271}">
      <dgm:prSet phldr="0"/>
      <dgm:spPr/>
      <dgm:t>
        <a:bodyPr/>
        <a:lstStyle/>
        <a:p>
          <a:pPr rtl="0"/>
          <a:r>
            <a:rPr lang="en-US" b="1" dirty="0">
              <a:latin typeface="Bierstadt"/>
            </a:rPr>
            <a:t>Implementations </a:t>
          </a:r>
          <a:r>
            <a:rPr lang="en-US" b="1" dirty="0"/>
            <a:t>:</a:t>
          </a:r>
          <a:endParaRPr lang="en-US" dirty="0"/>
        </a:p>
      </dgm:t>
    </dgm:pt>
    <dgm:pt modelId="{BEA96CDD-B945-4E08-968A-F6A4D9DD392D}" type="parTrans" cxnId="{36207EA5-F9E9-4BAA-96D0-F619D7F9AF75}">
      <dgm:prSet/>
      <dgm:spPr/>
    </dgm:pt>
    <dgm:pt modelId="{DDD578A2-9345-4D16-A76C-370232235FA8}" type="sibTrans" cxnId="{36207EA5-F9E9-4BAA-96D0-F619D7F9AF75}">
      <dgm:prSet/>
      <dgm:spPr/>
      <dgm:t>
        <a:bodyPr/>
        <a:lstStyle/>
        <a:p>
          <a:endParaRPr lang="en-US"/>
        </a:p>
      </dgm:t>
    </dgm:pt>
    <dgm:pt modelId="{B9D37DAD-026F-43FC-B6E0-38447C416302}" type="pres">
      <dgm:prSet presAssocID="{69CB0546-BFF2-4A1D-A067-4B7004559363}" presName="vert0" presStyleCnt="0">
        <dgm:presLayoutVars>
          <dgm:dir/>
          <dgm:animOne val="branch"/>
          <dgm:animLvl val="lvl"/>
        </dgm:presLayoutVars>
      </dgm:prSet>
      <dgm:spPr/>
    </dgm:pt>
    <dgm:pt modelId="{579A10F3-EB69-4F4B-8FB9-80A240071731}" type="pres">
      <dgm:prSet presAssocID="{78299BA4-0FB6-424D-9B79-0DEE6BAFAD90}" presName="thickLine" presStyleLbl="alignNode1" presStyleIdx="0" presStyleCnt="10"/>
      <dgm:spPr/>
    </dgm:pt>
    <dgm:pt modelId="{8E49EE55-572E-4CA5-899C-8309ADBB143C}" type="pres">
      <dgm:prSet presAssocID="{78299BA4-0FB6-424D-9B79-0DEE6BAFAD90}" presName="horz1" presStyleCnt="0"/>
      <dgm:spPr/>
    </dgm:pt>
    <dgm:pt modelId="{69E6BB2B-9973-4033-94C1-A2415DDD23AE}" type="pres">
      <dgm:prSet presAssocID="{78299BA4-0FB6-424D-9B79-0DEE6BAFAD90}" presName="tx1" presStyleLbl="revTx" presStyleIdx="0" presStyleCnt="10"/>
      <dgm:spPr/>
    </dgm:pt>
    <dgm:pt modelId="{B9BAAC9F-4465-4EDB-B85B-7B1FBE8DC653}" type="pres">
      <dgm:prSet presAssocID="{78299BA4-0FB6-424D-9B79-0DEE6BAFAD90}" presName="vert1" presStyleCnt="0"/>
      <dgm:spPr/>
    </dgm:pt>
    <dgm:pt modelId="{92A6903D-C581-4DC0-9904-BB0FEC1E6228}" type="pres">
      <dgm:prSet presAssocID="{4FE4ED84-4F25-4CB8-9D96-CE4CAFBEE100}" presName="thickLine" presStyleLbl="alignNode1" presStyleIdx="1" presStyleCnt="10"/>
      <dgm:spPr/>
    </dgm:pt>
    <dgm:pt modelId="{EB0D96CC-B467-42C4-88C8-871D1CF9EFCF}" type="pres">
      <dgm:prSet presAssocID="{4FE4ED84-4F25-4CB8-9D96-CE4CAFBEE100}" presName="horz1" presStyleCnt="0"/>
      <dgm:spPr/>
    </dgm:pt>
    <dgm:pt modelId="{49F6BDFD-B259-4C2F-B467-A0666C152C89}" type="pres">
      <dgm:prSet presAssocID="{4FE4ED84-4F25-4CB8-9D96-CE4CAFBEE100}" presName="tx1" presStyleLbl="revTx" presStyleIdx="1" presStyleCnt="10"/>
      <dgm:spPr/>
    </dgm:pt>
    <dgm:pt modelId="{72EBF39A-4E0A-4E49-B737-53D5D55066AD}" type="pres">
      <dgm:prSet presAssocID="{4FE4ED84-4F25-4CB8-9D96-CE4CAFBEE100}" presName="vert1" presStyleCnt="0"/>
      <dgm:spPr/>
    </dgm:pt>
    <dgm:pt modelId="{9A5F5C7F-787D-4976-81EB-540A2E52F643}" type="pres">
      <dgm:prSet presAssocID="{A9729203-41EB-4742-BB53-8B23065FE490}" presName="thickLine" presStyleLbl="alignNode1" presStyleIdx="2" presStyleCnt="10"/>
      <dgm:spPr/>
    </dgm:pt>
    <dgm:pt modelId="{E513DB8E-751E-41F0-98D3-0322E9566A14}" type="pres">
      <dgm:prSet presAssocID="{A9729203-41EB-4742-BB53-8B23065FE490}" presName="horz1" presStyleCnt="0"/>
      <dgm:spPr/>
    </dgm:pt>
    <dgm:pt modelId="{FCF12258-D945-4FF4-B2A0-1091072D1FF8}" type="pres">
      <dgm:prSet presAssocID="{A9729203-41EB-4742-BB53-8B23065FE490}" presName="tx1" presStyleLbl="revTx" presStyleIdx="2" presStyleCnt="10"/>
      <dgm:spPr/>
    </dgm:pt>
    <dgm:pt modelId="{7CA901EF-D53A-49DF-9C5D-36C20542A4F6}" type="pres">
      <dgm:prSet presAssocID="{A9729203-41EB-4742-BB53-8B23065FE490}" presName="vert1" presStyleCnt="0"/>
      <dgm:spPr/>
    </dgm:pt>
    <dgm:pt modelId="{A72D9991-A2D0-49C6-AF0B-8A96290BCC8A}" type="pres">
      <dgm:prSet presAssocID="{0B936BBE-86AE-4533-8052-8BCE549CC0F8}" presName="thickLine" presStyleLbl="alignNode1" presStyleIdx="3" presStyleCnt="10"/>
      <dgm:spPr/>
    </dgm:pt>
    <dgm:pt modelId="{0F803200-A36A-4E98-8D3D-CCC91CEEF855}" type="pres">
      <dgm:prSet presAssocID="{0B936BBE-86AE-4533-8052-8BCE549CC0F8}" presName="horz1" presStyleCnt="0"/>
      <dgm:spPr/>
    </dgm:pt>
    <dgm:pt modelId="{D92EFC74-D164-47F4-A9BD-5F8A37C7B22A}" type="pres">
      <dgm:prSet presAssocID="{0B936BBE-86AE-4533-8052-8BCE549CC0F8}" presName="tx1" presStyleLbl="revTx" presStyleIdx="3" presStyleCnt="10"/>
      <dgm:spPr/>
    </dgm:pt>
    <dgm:pt modelId="{04306353-D07D-4FF6-995D-E814AE0087C7}" type="pres">
      <dgm:prSet presAssocID="{0B936BBE-86AE-4533-8052-8BCE549CC0F8}" presName="vert1" presStyleCnt="0"/>
      <dgm:spPr/>
    </dgm:pt>
    <dgm:pt modelId="{49C29BFC-502C-40D7-A07D-624BC42E8CFE}" type="pres">
      <dgm:prSet presAssocID="{FDD3CBA1-F76C-49ED-A834-2316F7CE2A1D}" presName="thickLine" presStyleLbl="alignNode1" presStyleIdx="4" presStyleCnt="10"/>
      <dgm:spPr/>
    </dgm:pt>
    <dgm:pt modelId="{540119F1-0903-4CEC-97C7-B70D422AAA72}" type="pres">
      <dgm:prSet presAssocID="{FDD3CBA1-F76C-49ED-A834-2316F7CE2A1D}" presName="horz1" presStyleCnt="0"/>
      <dgm:spPr/>
    </dgm:pt>
    <dgm:pt modelId="{995986AF-B533-40BF-8212-B3ECA7320FD3}" type="pres">
      <dgm:prSet presAssocID="{FDD3CBA1-F76C-49ED-A834-2316F7CE2A1D}" presName="tx1" presStyleLbl="revTx" presStyleIdx="4" presStyleCnt="10"/>
      <dgm:spPr/>
    </dgm:pt>
    <dgm:pt modelId="{8BE5C0B9-1E7A-41F8-9232-88A4AF1358B0}" type="pres">
      <dgm:prSet presAssocID="{FDD3CBA1-F76C-49ED-A834-2316F7CE2A1D}" presName="vert1" presStyleCnt="0"/>
      <dgm:spPr/>
    </dgm:pt>
    <dgm:pt modelId="{E7E6D2F6-E513-41BB-90B0-DB2C33E2914F}" type="pres">
      <dgm:prSet presAssocID="{E2856539-45FF-4125-A81B-E1DACF11B271}" presName="thickLine" presStyleLbl="alignNode1" presStyleIdx="5" presStyleCnt="10"/>
      <dgm:spPr/>
    </dgm:pt>
    <dgm:pt modelId="{90F0C767-CFF6-42A7-83B3-95525AAF75D4}" type="pres">
      <dgm:prSet presAssocID="{E2856539-45FF-4125-A81B-E1DACF11B271}" presName="horz1" presStyleCnt="0"/>
      <dgm:spPr/>
    </dgm:pt>
    <dgm:pt modelId="{88A9DE29-3504-4478-8EB5-D5DC85EC36BF}" type="pres">
      <dgm:prSet presAssocID="{E2856539-45FF-4125-A81B-E1DACF11B271}" presName="tx1" presStyleLbl="revTx" presStyleIdx="5" presStyleCnt="10"/>
      <dgm:spPr/>
    </dgm:pt>
    <dgm:pt modelId="{6F2DCF97-8EFC-4C04-9E53-5EA155B0806B}" type="pres">
      <dgm:prSet presAssocID="{E2856539-45FF-4125-A81B-E1DACF11B271}" presName="vert1" presStyleCnt="0"/>
      <dgm:spPr/>
    </dgm:pt>
    <dgm:pt modelId="{F10F4B23-2564-4008-8500-28AD10D8D087}" type="pres">
      <dgm:prSet presAssocID="{F83A5C54-4F2A-443F-B1C5-61F6EFBC2AA3}" presName="thickLine" presStyleLbl="alignNode1" presStyleIdx="6" presStyleCnt="10"/>
      <dgm:spPr/>
    </dgm:pt>
    <dgm:pt modelId="{A4E4678A-8BE5-4968-B7B6-9EA37723BE7D}" type="pres">
      <dgm:prSet presAssocID="{F83A5C54-4F2A-443F-B1C5-61F6EFBC2AA3}" presName="horz1" presStyleCnt="0"/>
      <dgm:spPr/>
    </dgm:pt>
    <dgm:pt modelId="{2245293E-5799-4324-AC59-854075725A39}" type="pres">
      <dgm:prSet presAssocID="{F83A5C54-4F2A-443F-B1C5-61F6EFBC2AA3}" presName="tx1" presStyleLbl="revTx" presStyleIdx="6" presStyleCnt="10"/>
      <dgm:spPr/>
    </dgm:pt>
    <dgm:pt modelId="{6B66EF50-8385-40A6-91C5-6F69573A89E7}" type="pres">
      <dgm:prSet presAssocID="{F83A5C54-4F2A-443F-B1C5-61F6EFBC2AA3}" presName="vert1" presStyleCnt="0"/>
      <dgm:spPr/>
    </dgm:pt>
    <dgm:pt modelId="{97B71489-D943-46E3-9962-3396673297DD}" type="pres">
      <dgm:prSet presAssocID="{0CF14D34-7BE7-4BAD-8AB9-6184CC85E3B0}" presName="thickLine" presStyleLbl="alignNode1" presStyleIdx="7" presStyleCnt="10"/>
      <dgm:spPr/>
    </dgm:pt>
    <dgm:pt modelId="{24B16456-7414-429A-878E-7EA4A9CF404B}" type="pres">
      <dgm:prSet presAssocID="{0CF14D34-7BE7-4BAD-8AB9-6184CC85E3B0}" presName="horz1" presStyleCnt="0"/>
      <dgm:spPr/>
    </dgm:pt>
    <dgm:pt modelId="{A3A87ABC-3C07-4F29-B489-38440DB6D4C8}" type="pres">
      <dgm:prSet presAssocID="{0CF14D34-7BE7-4BAD-8AB9-6184CC85E3B0}" presName="tx1" presStyleLbl="revTx" presStyleIdx="7" presStyleCnt="10"/>
      <dgm:spPr/>
    </dgm:pt>
    <dgm:pt modelId="{0156788E-05CD-42D9-BBD0-14682F5C264F}" type="pres">
      <dgm:prSet presAssocID="{0CF14D34-7BE7-4BAD-8AB9-6184CC85E3B0}" presName="vert1" presStyleCnt="0"/>
      <dgm:spPr/>
    </dgm:pt>
    <dgm:pt modelId="{F847591B-8895-46C0-8FD8-393C1BD0F424}" type="pres">
      <dgm:prSet presAssocID="{AD4930EE-97F1-4284-9EB8-D4D2D963D763}" presName="thickLine" presStyleLbl="alignNode1" presStyleIdx="8" presStyleCnt="10"/>
      <dgm:spPr/>
    </dgm:pt>
    <dgm:pt modelId="{E20C7AD5-D7B4-4DA3-8E6A-EBC5652A37F7}" type="pres">
      <dgm:prSet presAssocID="{AD4930EE-97F1-4284-9EB8-D4D2D963D763}" presName="horz1" presStyleCnt="0"/>
      <dgm:spPr/>
    </dgm:pt>
    <dgm:pt modelId="{E800D762-D0D5-441C-96A4-CADC20CDF10F}" type="pres">
      <dgm:prSet presAssocID="{AD4930EE-97F1-4284-9EB8-D4D2D963D763}" presName="tx1" presStyleLbl="revTx" presStyleIdx="8" presStyleCnt="10"/>
      <dgm:spPr/>
    </dgm:pt>
    <dgm:pt modelId="{F02FAB26-D847-497F-9D4E-E2815277DBD6}" type="pres">
      <dgm:prSet presAssocID="{AD4930EE-97F1-4284-9EB8-D4D2D963D763}" presName="vert1" presStyleCnt="0"/>
      <dgm:spPr/>
    </dgm:pt>
    <dgm:pt modelId="{2822EE2E-2169-48C3-A3B5-D6C9AB8BAEBD}" type="pres">
      <dgm:prSet presAssocID="{CDDDFB8D-A4AF-4566-9EE9-E5BE87D4432B}" presName="thickLine" presStyleLbl="alignNode1" presStyleIdx="9" presStyleCnt="10"/>
      <dgm:spPr/>
    </dgm:pt>
    <dgm:pt modelId="{821AC5B8-6321-464C-8690-32DDC252A555}" type="pres">
      <dgm:prSet presAssocID="{CDDDFB8D-A4AF-4566-9EE9-E5BE87D4432B}" presName="horz1" presStyleCnt="0"/>
      <dgm:spPr/>
    </dgm:pt>
    <dgm:pt modelId="{74F85CA1-21BF-4829-AC6E-263072F8B3B4}" type="pres">
      <dgm:prSet presAssocID="{CDDDFB8D-A4AF-4566-9EE9-E5BE87D4432B}" presName="tx1" presStyleLbl="revTx" presStyleIdx="9" presStyleCnt="10"/>
      <dgm:spPr/>
    </dgm:pt>
    <dgm:pt modelId="{66204CCF-F454-4EC4-903A-00BF8828BDCA}" type="pres">
      <dgm:prSet presAssocID="{CDDDFB8D-A4AF-4566-9EE9-E5BE87D4432B}" presName="vert1" presStyleCnt="0"/>
      <dgm:spPr/>
    </dgm:pt>
  </dgm:ptLst>
  <dgm:cxnLst>
    <dgm:cxn modelId="{C49C9E0A-A207-41DD-8D8F-96F51B32FAA8}" srcId="{69CB0546-BFF2-4A1D-A067-4B7004559363}" destId="{0B936BBE-86AE-4533-8052-8BCE549CC0F8}" srcOrd="3" destOrd="0" parTransId="{26A20B3B-CC42-4905-A26C-B65821D5E533}" sibTransId="{F440C804-2CBA-4F40-805B-A49D6F8DCB1E}"/>
    <dgm:cxn modelId="{5B060720-02B7-42FE-AA05-B6A6C7AE20B4}" srcId="{69CB0546-BFF2-4A1D-A067-4B7004559363}" destId="{A9729203-41EB-4742-BB53-8B23065FE490}" srcOrd="2" destOrd="0" parTransId="{D225A4E1-3496-4F23-BFF3-4197AFDBC3B6}" sibTransId="{78021FDD-63E4-4B2D-9F8A-C9EDBE375ADA}"/>
    <dgm:cxn modelId="{7B9CEA25-20DD-42AA-A8A4-8311D9EC6383}" type="presOf" srcId="{AD4930EE-97F1-4284-9EB8-D4D2D963D763}" destId="{E800D762-D0D5-441C-96A4-CADC20CDF10F}" srcOrd="0" destOrd="0" presId="urn:microsoft.com/office/officeart/2008/layout/LinedList"/>
    <dgm:cxn modelId="{A0E76A27-F7E2-4883-B014-41712680B9C2}" type="presOf" srcId="{F83A5C54-4F2A-443F-B1C5-61F6EFBC2AA3}" destId="{2245293E-5799-4324-AC59-854075725A39}" srcOrd="0" destOrd="0" presId="urn:microsoft.com/office/officeart/2008/layout/LinedList"/>
    <dgm:cxn modelId="{9B6EC52C-69AC-40A9-B34C-D411AED7E561}" type="presOf" srcId="{FDD3CBA1-F76C-49ED-A834-2316F7CE2A1D}" destId="{995986AF-B533-40BF-8212-B3ECA7320FD3}" srcOrd="0" destOrd="0" presId="urn:microsoft.com/office/officeart/2008/layout/LinedList"/>
    <dgm:cxn modelId="{A89BEA35-8F0B-427D-8F0A-A9BF5D154398}" srcId="{69CB0546-BFF2-4A1D-A067-4B7004559363}" destId="{FDD3CBA1-F76C-49ED-A834-2316F7CE2A1D}" srcOrd="4" destOrd="0" parTransId="{B14BCB31-F8C9-45AE-9C67-5C7F04A0F9E5}" sibTransId="{A6A30CDB-3D02-45C6-9F2D-BCE2986A01CC}"/>
    <dgm:cxn modelId="{2E905A3E-73E5-4B16-9209-24FA8B856F0B}" type="presOf" srcId="{69CB0546-BFF2-4A1D-A067-4B7004559363}" destId="{B9D37DAD-026F-43FC-B6E0-38447C416302}" srcOrd="0" destOrd="0" presId="urn:microsoft.com/office/officeart/2008/layout/LinedList"/>
    <dgm:cxn modelId="{E669464B-B362-47AB-B442-C6F880817073}" srcId="{69CB0546-BFF2-4A1D-A067-4B7004559363}" destId="{78299BA4-0FB6-424D-9B79-0DEE6BAFAD90}" srcOrd="0" destOrd="0" parTransId="{5A60B1F0-3B36-40A9-B7A1-4092F46C2375}" sibTransId="{7AE71217-F364-47A2-850C-3F516DC3F71A}"/>
    <dgm:cxn modelId="{8148E24D-30AF-496E-B578-A147418BFEF3}" type="presOf" srcId="{0B936BBE-86AE-4533-8052-8BCE549CC0F8}" destId="{D92EFC74-D164-47F4-A9BD-5F8A37C7B22A}" srcOrd="0" destOrd="0" presId="urn:microsoft.com/office/officeart/2008/layout/LinedList"/>
    <dgm:cxn modelId="{32B3FC50-6621-4BEF-BDB3-F69D96E3D867}" srcId="{69CB0546-BFF2-4A1D-A067-4B7004559363}" destId="{F83A5C54-4F2A-443F-B1C5-61F6EFBC2AA3}" srcOrd="6" destOrd="0" parTransId="{53540613-9315-4621-99BE-C1E7E1139DFC}" sibTransId="{11B656D3-C1A2-4FCC-9A1C-C90F39BEF520}"/>
    <dgm:cxn modelId="{A02D5875-22AD-4771-ACA0-013A0F7FFE46}" srcId="{69CB0546-BFF2-4A1D-A067-4B7004559363}" destId="{CDDDFB8D-A4AF-4566-9EE9-E5BE87D4432B}" srcOrd="9" destOrd="0" parTransId="{09974048-0C4F-4DF2-A5D5-8C1CC6C6D014}" sibTransId="{B80A8F7B-E0EA-47BD-8609-B2D438D39678}"/>
    <dgm:cxn modelId="{1DBAEF5A-028D-4B33-9A69-732D2CCAECC2}" type="presOf" srcId="{A9729203-41EB-4742-BB53-8B23065FE490}" destId="{FCF12258-D945-4FF4-B2A0-1091072D1FF8}" srcOrd="0" destOrd="0" presId="urn:microsoft.com/office/officeart/2008/layout/LinedList"/>
    <dgm:cxn modelId="{8D7C157B-65DE-47BD-8703-814D119EBEA0}" srcId="{69CB0546-BFF2-4A1D-A067-4B7004559363}" destId="{AD4930EE-97F1-4284-9EB8-D4D2D963D763}" srcOrd="8" destOrd="0" parTransId="{437E71BD-D593-4A60-A5A2-C42F17DD5814}" sibTransId="{C18F1E62-7239-46A4-B21B-CABF97A15333}"/>
    <dgm:cxn modelId="{B1A8C094-F92B-4EC4-8CB6-5402770BB3BA}" srcId="{69CB0546-BFF2-4A1D-A067-4B7004559363}" destId="{0CF14D34-7BE7-4BAD-8AB9-6184CC85E3B0}" srcOrd="7" destOrd="0" parTransId="{7D4AB4EF-AC47-4C25-B345-270DB79ABE19}" sibTransId="{F184EF21-7105-420C-9030-39BE847B1ABD}"/>
    <dgm:cxn modelId="{A069CB94-F1CD-44AD-BCB0-869779CD6BC3}" type="presOf" srcId="{CDDDFB8D-A4AF-4566-9EE9-E5BE87D4432B}" destId="{74F85CA1-21BF-4829-AC6E-263072F8B3B4}" srcOrd="0" destOrd="0" presId="urn:microsoft.com/office/officeart/2008/layout/LinedList"/>
    <dgm:cxn modelId="{56F43E9A-B3E4-4DC7-8455-A8DEEBB3E572}" type="presOf" srcId="{4FE4ED84-4F25-4CB8-9D96-CE4CAFBEE100}" destId="{49F6BDFD-B259-4C2F-B467-A0666C152C89}" srcOrd="0" destOrd="0" presId="urn:microsoft.com/office/officeart/2008/layout/LinedList"/>
    <dgm:cxn modelId="{36207EA5-F9E9-4BAA-96D0-F619D7F9AF75}" srcId="{69CB0546-BFF2-4A1D-A067-4B7004559363}" destId="{E2856539-45FF-4125-A81B-E1DACF11B271}" srcOrd="5" destOrd="0" parTransId="{BEA96CDD-B945-4E08-968A-F6A4D9DD392D}" sibTransId="{DDD578A2-9345-4D16-A76C-370232235FA8}"/>
    <dgm:cxn modelId="{C90F35A8-A992-4393-8C8F-C8D7FB3BBCF8}" type="presOf" srcId="{78299BA4-0FB6-424D-9B79-0DEE6BAFAD90}" destId="{69E6BB2B-9973-4033-94C1-A2415DDD23AE}" srcOrd="0" destOrd="0" presId="urn:microsoft.com/office/officeart/2008/layout/LinedList"/>
    <dgm:cxn modelId="{B41110A9-167A-4D41-9944-3550FA908658}" type="presOf" srcId="{0CF14D34-7BE7-4BAD-8AB9-6184CC85E3B0}" destId="{A3A87ABC-3C07-4F29-B489-38440DB6D4C8}" srcOrd="0" destOrd="0" presId="urn:microsoft.com/office/officeart/2008/layout/LinedList"/>
    <dgm:cxn modelId="{F73338C5-E4E0-4B44-B80D-A03542984375}" srcId="{69CB0546-BFF2-4A1D-A067-4B7004559363}" destId="{4FE4ED84-4F25-4CB8-9D96-CE4CAFBEE100}" srcOrd="1" destOrd="0" parTransId="{5482A23E-829C-4E59-A716-9ACAB83265B4}" sibTransId="{05EAB4FA-13D7-43B8-A4E7-D50E8CBEDA3D}"/>
    <dgm:cxn modelId="{928AD3C8-95FE-4C6A-AD01-7B800A89014C}" type="presOf" srcId="{E2856539-45FF-4125-A81B-E1DACF11B271}" destId="{88A9DE29-3504-4478-8EB5-D5DC85EC36BF}" srcOrd="0" destOrd="0" presId="urn:microsoft.com/office/officeart/2008/layout/LinedList"/>
    <dgm:cxn modelId="{669B3625-0AC5-4A83-8058-44DC6728409A}" type="presParOf" srcId="{B9D37DAD-026F-43FC-B6E0-38447C416302}" destId="{579A10F3-EB69-4F4B-8FB9-80A240071731}" srcOrd="0" destOrd="0" presId="urn:microsoft.com/office/officeart/2008/layout/LinedList"/>
    <dgm:cxn modelId="{E1DB73EC-EFC4-4225-AB04-3AADBD8DAD21}" type="presParOf" srcId="{B9D37DAD-026F-43FC-B6E0-38447C416302}" destId="{8E49EE55-572E-4CA5-899C-8309ADBB143C}" srcOrd="1" destOrd="0" presId="urn:microsoft.com/office/officeart/2008/layout/LinedList"/>
    <dgm:cxn modelId="{BDB6A7AD-48F1-4001-A9A7-7829BC0145EC}" type="presParOf" srcId="{8E49EE55-572E-4CA5-899C-8309ADBB143C}" destId="{69E6BB2B-9973-4033-94C1-A2415DDD23AE}" srcOrd="0" destOrd="0" presId="urn:microsoft.com/office/officeart/2008/layout/LinedList"/>
    <dgm:cxn modelId="{BE3089B1-DE82-40FB-9E37-A00EFECF1A2F}" type="presParOf" srcId="{8E49EE55-572E-4CA5-899C-8309ADBB143C}" destId="{B9BAAC9F-4465-4EDB-B85B-7B1FBE8DC653}" srcOrd="1" destOrd="0" presId="urn:microsoft.com/office/officeart/2008/layout/LinedList"/>
    <dgm:cxn modelId="{04AC95F9-6E8A-487E-B4D0-7A7E38D2A37B}" type="presParOf" srcId="{B9D37DAD-026F-43FC-B6E0-38447C416302}" destId="{92A6903D-C581-4DC0-9904-BB0FEC1E6228}" srcOrd="2" destOrd="0" presId="urn:microsoft.com/office/officeart/2008/layout/LinedList"/>
    <dgm:cxn modelId="{E6DBDB03-51F9-4893-ABBB-0CE9FF804884}" type="presParOf" srcId="{B9D37DAD-026F-43FC-B6E0-38447C416302}" destId="{EB0D96CC-B467-42C4-88C8-871D1CF9EFCF}" srcOrd="3" destOrd="0" presId="urn:microsoft.com/office/officeart/2008/layout/LinedList"/>
    <dgm:cxn modelId="{945F3D29-382A-48D1-ACE3-AFE5824205ED}" type="presParOf" srcId="{EB0D96CC-B467-42C4-88C8-871D1CF9EFCF}" destId="{49F6BDFD-B259-4C2F-B467-A0666C152C89}" srcOrd="0" destOrd="0" presId="urn:microsoft.com/office/officeart/2008/layout/LinedList"/>
    <dgm:cxn modelId="{1C3974BA-DE44-40AB-BE3F-19DA0A58CA9F}" type="presParOf" srcId="{EB0D96CC-B467-42C4-88C8-871D1CF9EFCF}" destId="{72EBF39A-4E0A-4E49-B737-53D5D55066AD}" srcOrd="1" destOrd="0" presId="urn:microsoft.com/office/officeart/2008/layout/LinedList"/>
    <dgm:cxn modelId="{C5F0AB12-F031-4039-A95C-FE9E341E5B85}" type="presParOf" srcId="{B9D37DAD-026F-43FC-B6E0-38447C416302}" destId="{9A5F5C7F-787D-4976-81EB-540A2E52F643}" srcOrd="4" destOrd="0" presId="urn:microsoft.com/office/officeart/2008/layout/LinedList"/>
    <dgm:cxn modelId="{2A699030-3E10-4B43-A616-4B184F9734C4}" type="presParOf" srcId="{B9D37DAD-026F-43FC-B6E0-38447C416302}" destId="{E513DB8E-751E-41F0-98D3-0322E9566A14}" srcOrd="5" destOrd="0" presId="urn:microsoft.com/office/officeart/2008/layout/LinedList"/>
    <dgm:cxn modelId="{C80160E7-EB85-4342-849D-C31AAF4F3D5C}" type="presParOf" srcId="{E513DB8E-751E-41F0-98D3-0322E9566A14}" destId="{FCF12258-D945-4FF4-B2A0-1091072D1FF8}" srcOrd="0" destOrd="0" presId="urn:microsoft.com/office/officeart/2008/layout/LinedList"/>
    <dgm:cxn modelId="{514C1CFC-D343-4E5F-9546-B789BD208841}" type="presParOf" srcId="{E513DB8E-751E-41F0-98D3-0322E9566A14}" destId="{7CA901EF-D53A-49DF-9C5D-36C20542A4F6}" srcOrd="1" destOrd="0" presId="urn:microsoft.com/office/officeart/2008/layout/LinedList"/>
    <dgm:cxn modelId="{1D4CE1AA-AB9E-424D-8C42-EC75A93B52A0}" type="presParOf" srcId="{B9D37DAD-026F-43FC-B6E0-38447C416302}" destId="{A72D9991-A2D0-49C6-AF0B-8A96290BCC8A}" srcOrd="6" destOrd="0" presId="urn:microsoft.com/office/officeart/2008/layout/LinedList"/>
    <dgm:cxn modelId="{3EDCA6A4-B4AE-4A9D-89B4-2DA2989A39A1}" type="presParOf" srcId="{B9D37DAD-026F-43FC-B6E0-38447C416302}" destId="{0F803200-A36A-4E98-8D3D-CCC91CEEF855}" srcOrd="7" destOrd="0" presId="urn:microsoft.com/office/officeart/2008/layout/LinedList"/>
    <dgm:cxn modelId="{EFAFA82C-2FA9-4333-A971-6541776D2406}" type="presParOf" srcId="{0F803200-A36A-4E98-8D3D-CCC91CEEF855}" destId="{D92EFC74-D164-47F4-A9BD-5F8A37C7B22A}" srcOrd="0" destOrd="0" presId="urn:microsoft.com/office/officeart/2008/layout/LinedList"/>
    <dgm:cxn modelId="{68665759-FF9D-4542-97F8-28A4E0C08211}" type="presParOf" srcId="{0F803200-A36A-4E98-8D3D-CCC91CEEF855}" destId="{04306353-D07D-4FF6-995D-E814AE0087C7}" srcOrd="1" destOrd="0" presId="urn:microsoft.com/office/officeart/2008/layout/LinedList"/>
    <dgm:cxn modelId="{AAC36B6D-CF60-40EC-8A8D-435B4018BA75}" type="presParOf" srcId="{B9D37DAD-026F-43FC-B6E0-38447C416302}" destId="{49C29BFC-502C-40D7-A07D-624BC42E8CFE}" srcOrd="8" destOrd="0" presId="urn:microsoft.com/office/officeart/2008/layout/LinedList"/>
    <dgm:cxn modelId="{427A289D-83BB-4381-93A5-6D078C3DAC43}" type="presParOf" srcId="{B9D37DAD-026F-43FC-B6E0-38447C416302}" destId="{540119F1-0903-4CEC-97C7-B70D422AAA72}" srcOrd="9" destOrd="0" presId="urn:microsoft.com/office/officeart/2008/layout/LinedList"/>
    <dgm:cxn modelId="{43BF5536-0132-4CFD-BE81-3D47855D855E}" type="presParOf" srcId="{540119F1-0903-4CEC-97C7-B70D422AAA72}" destId="{995986AF-B533-40BF-8212-B3ECA7320FD3}" srcOrd="0" destOrd="0" presId="urn:microsoft.com/office/officeart/2008/layout/LinedList"/>
    <dgm:cxn modelId="{5DAC9919-2310-4362-A4ED-CB4BEFFC643C}" type="presParOf" srcId="{540119F1-0903-4CEC-97C7-B70D422AAA72}" destId="{8BE5C0B9-1E7A-41F8-9232-88A4AF1358B0}" srcOrd="1" destOrd="0" presId="urn:microsoft.com/office/officeart/2008/layout/LinedList"/>
    <dgm:cxn modelId="{4AAF71EE-C961-4DDF-B134-634612A0692F}" type="presParOf" srcId="{B9D37DAD-026F-43FC-B6E0-38447C416302}" destId="{E7E6D2F6-E513-41BB-90B0-DB2C33E2914F}" srcOrd="10" destOrd="0" presId="urn:microsoft.com/office/officeart/2008/layout/LinedList"/>
    <dgm:cxn modelId="{AA4ADB19-B8D1-400B-B7E0-3F39F7C1B524}" type="presParOf" srcId="{B9D37DAD-026F-43FC-B6E0-38447C416302}" destId="{90F0C767-CFF6-42A7-83B3-95525AAF75D4}" srcOrd="11" destOrd="0" presId="urn:microsoft.com/office/officeart/2008/layout/LinedList"/>
    <dgm:cxn modelId="{A5BDA393-E8B2-417E-AE89-31D128D7775C}" type="presParOf" srcId="{90F0C767-CFF6-42A7-83B3-95525AAF75D4}" destId="{88A9DE29-3504-4478-8EB5-D5DC85EC36BF}" srcOrd="0" destOrd="0" presId="urn:microsoft.com/office/officeart/2008/layout/LinedList"/>
    <dgm:cxn modelId="{640FAC0D-6714-423A-9E7F-148A4519E5D0}" type="presParOf" srcId="{90F0C767-CFF6-42A7-83B3-95525AAF75D4}" destId="{6F2DCF97-8EFC-4C04-9E53-5EA155B0806B}" srcOrd="1" destOrd="0" presId="urn:microsoft.com/office/officeart/2008/layout/LinedList"/>
    <dgm:cxn modelId="{566C0BD5-6420-4E36-9116-DAAC58B54E90}" type="presParOf" srcId="{B9D37DAD-026F-43FC-B6E0-38447C416302}" destId="{F10F4B23-2564-4008-8500-28AD10D8D087}" srcOrd="12" destOrd="0" presId="urn:microsoft.com/office/officeart/2008/layout/LinedList"/>
    <dgm:cxn modelId="{39C6A04C-03EA-4FDE-A260-FB923A95F053}" type="presParOf" srcId="{B9D37DAD-026F-43FC-B6E0-38447C416302}" destId="{A4E4678A-8BE5-4968-B7B6-9EA37723BE7D}" srcOrd="13" destOrd="0" presId="urn:microsoft.com/office/officeart/2008/layout/LinedList"/>
    <dgm:cxn modelId="{C99CB249-15A2-481C-822D-E3E996C3A98F}" type="presParOf" srcId="{A4E4678A-8BE5-4968-B7B6-9EA37723BE7D}" destId="{2245293E-5799-4324-AC59-854075725A39}" srcOrd="0" destOrd="0" presId="urn:microsoft.com/office/officeart/2008/layout/LinedList"/>
    <dgm:cxn modelId="{FFE30902-6A17-49FE-A12C-99AA449D1878}" type="presParOf" srcId="{A4E4678A-8BE5-4968-B7B6-9EA37723BE7D}" destId="{6B66EF50-8385-40A6-91C5-6F69573A89E7}" srcOrd="1" destOrd="0" presId="urn:microsoft.com/office/officeart/2008/layout/LinedList"/>
    <dgm:cxn modelId="{8D63BAD1-29CD-418D-A540-0BE6DBD78A0D}" type="presParOf" srcId="{B9D37DAD-026F-43FC-B6E0-38447C416302}" destId="{97B71489-D943-46E3-9962-3396673297DD}" srcOrd="14" destOrd="0" presId="urn:microsoft.com/office/officeart/2008/layout/LinedList"/>
    <dgm:cxn modelId="{BFE1CB94-2C5F-447C-B1B5-AACEDB52FEB7}" type="presParOf" srcId="{B9D37DAD-026F-43FC-B6E0-38447C416302}" destId="{24B16456-7414-429A-878E-7EA4A9CF404B}" srcOrd="15" destOrd="0" presId="urn:microsoft.com/office/officeart/2008/layout/LinedList"/>
    <dgm:cxn modelId="{84F59A81-006D-4FAF-B7BC-EF576989B7F4}" type="presParOf" srcId="{24B16456-7414-429A-878E-7EA4A9CF404B}" destId="{A3A87ABC-3C07-4F29-B489-38440DB6D4C8}" srcOrd="0" destOrd="0" presId="urn:microsoft.com/office/officeart/2008/layout/LinedList"/>
    <dgm:cxn modelId="{85B8A6A1-B567-499B-9BFB-4B432C4F3415}" type="presParOf" srcId="{24B16456-7414-429A-878E-7EA4A9CF404B}" destId="{0156788E-05CD-42D9-BBD0-14682F5C264F}" srcOrd="1" destOrd="0" presId="urn:microsoft.com/office/officeart/2008/layout/LinedList"/>
    <dgm:cxn modelId="{7F3717E2-18C2-453C-9CE3-4CFA5B857D1D}" type="presParOf" srcId="{B9D37DAD-026F-43FC-B6E0-38447C416302}" destId="{F847591B-8895-46C0-8FD8-393C1BD0F424}" srcOrd="16" destOrd="0" presId="urn:microsoft.com/office/officeart/2008/layout/LinedList"/>
    <dgm:cxn modelId="{9CF8175C-9DAE-4CF3-BB81-3F9C5FBDF6E3}" type="presParOf" srcId="{B9D37DAD-026F-43FC-B6E0-38447C416302}" destId="{E20C7AD5-D7B4-4DA3-8E6A-EBC5652A37F7}" srcOrd="17" destOrd="0" presId="urn:microsoft.com/office/officeart/2008/layout/LinedList"/>
    <dgm:cxn modelId="{EC0CA6A3-EB7C-4616-B2F8-43949956A519}" type="presParOf" srcId="{E20C7AD5-D7B4-4DA3-8E6A-EBC5652A37F7}" destId="{E800D762-D0D5-441C-96A4-CADC20CDF10F}" srcOrd="0" destOrd="0" presId="urn:microsoft.com/office/officeart/2008/layout/LinedList"/>
    <dgm:cxn modelId="{80189BF9-B070-4244-A5B8-11B0B88E97F2}" type="presParOf" srcId="{E20C7AD5-D7B4-4DA3-8E6A-EBC5652A37F7}" destId="{F02FAB26-D847-497F-9D4E-E2815277DBD6}" srcOrd="1" destOrd="0" presId="urn:microsoft.com/office/officeart/2008/layout/LinedList"/>
    <dgm:cxn modelId="{14F9342A-BC7D-4900-AE42-21A4CD89026A}" type="presParOf" srcId="{B9D37DAD-026F-43FC-B6E0-38447C416302}" destId="{2822EE2E-2169-48C3-A3B5-D6C9AB8BAEBD}" srcOrd="18" destOrd="0" presId="urn:microsoft.com/office/officeart/2008/layout/LinedList"/>
    <dgm:cxn modelId="{D82D24F2-A515-432E-9046-A92439317B5B}" type="presParOf" srcId="{B9D37DAD-026F-43FC-B6E0-38447C416302}" destId="{821AC5B8-6321-464C-8690-32DDC252A555}" srcOrd="19" destOrd="0" presId="urn:microsoft.com/office/officeart/2008/layout/LinedList"/>
    <dgm:cxn modelId="{C07C55C3-610B-4E0B-B113-70E08FA19A17}" type="presParOf" srcId="{821AC5B8-6321-464C-8690-32DDC252A555}" destId="{74F85CA1-21BF-4829-AC6E-263072F8B3B4}" srcOrd="0" destOrd="0" presId="urn:microsoft.com/office/officeart/2008/layout/LinedList"/>
    <dgm:cxn modelId="{DE1E7FCB-C0D1-4587-B6FB-212C9B66E4D5}" type="presParOf" srcId="{821AC5B8-6321-464C-8690-32DDC252A555}" destId="{66204CCF-F454-4EC4-903A-00BF8828BD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C96B0-396A-4315-BFD1-375C7C1CE11C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C51AB08-FFB0-40C0-B5D7-73DC3006B55D}">
      <dgm:prSet/>
      <dgm:spPr/>
      <dgm:t>
        <a:bodyPr/>
        <a:lstStyle/>
        <a:p>
          <a:r>
            <a:rPr lang="en-US" b="1"/>
            <a:t>User Registration &amp; Login</a:t>
          </a:r>
          <a:endParaRPr lang="en-US"/>
        </a:p>
      </dgm:t>
    </dgm:pt>
    <dgm:pt modelId="{78541589-15CB-4D90-96D1-69834BB63C01}" type="parTrans" cxnId="{0B6D1BF6-A6B3-4495-993A-152075826DD6}">
      <dgm:prSet/>
      <dgm:spPr/>
      <dgm:t>
        <a:bodyPr/>
        <a:lstStyle/>
        <a:p>
          <a:endParaRPr lang="en-US"/>
        </a:p>
      </dgm:t>
    </dgm:pt>
    <dgm:pt modelId="{C000B275-AEBC-4596-A5B9-912CF0336E17}" type="sibTrans" cxnId="{0B6D1BF6-A6B3-4495-993A-152075826DD6}">
      <dgm:prSet/>
      <dgm:spPr/>
      <dgm:t>
        <a:bodyPr/>
        <a:lstStyle/>
        <a:p>
          <a:endParaRPr lang="en-US"/>
        </a:p>
      </dgm:t>
    </dgm:pt>
    <dgm:pt modelId="{0D6E4279-CBF7-4B22-A425-A141F7667D62}">
      <dgm:prSet/>
      <dgm:spPr/>
      <dgm:t>
        <a:bodyPr/>
        <a:lstStyle/>
        <a:p>
          <a:r>
            <a:rPr lang="en-US" b="1"/>
            <a:t>Secure password validation</a:t>
          </a:r>
          <a:endParaRPr lang="en-US"/>
        </a:p>
      </dgm:t>
    </dgm:pt>
    <dgm:pt modelId="{0BC2C969-F2C7-437B-B97F-9F09CADD96E6}" type="parTrans" cxnId="{0A44A499-7F8A-4B8D-B05F-3CF2B9F6FE09}">
      <dgm:prSet/>
      <dgm:spPr/>
      <dgm:t>
        <a:bodyPr/>
        <a:lstStyle/>
        <a:p>
          <a:endParaRPr lang="en-US"/>
        </a:p>
      </dgm:t>
    </dgm:pt>
    <dgm:pt modelId="{2999D786-F99C-4EA3-8497-03247C20A482}" type="sibTrans" cxnId="{0A44A499-7F8A-4B8D-B05F-3CF2B9F6FE09}">
      <dgm:prSet/>
      <dgm:spPr/>
      <dgm:t>
        <a:bodyPr/>
        <a:lstStyle/>
        <a:p>
          <a:endParaRPr lang="en-US"/>
        </a:p>
      </dgm:t>
    </dgm:pt>
    <dgm:pt modelId="{E5EF5C37-0D96-4DCF-8656-28D9C05B4883}">
      <dgm:prSet/>
      <dgm:spPr/>
      <dgm:t>
        <a:bodyPr/>
        <a:lstStyle/>
        <a:p>
          <a:r>
            <a:rPr lang="en-US" b="1"/>
            <a:t>Username uniqueness enforced</a:t>
          </a:r>
          <a:endParaRPr lang="en-US"/>
        </a:p>
      </dgm:t>
    </dgm:pt>
    <dgm:pt modelId="{DF74CE3F-60FC-4987-91F2-62F459037597}" type="parTrans" cxnId="{2F6F5F92-5C72-4CEF-AD86-636C4E8A80F1}">
      <dgm:prSet/>
      <dgm:spPr/>
      <dgm:t>
        <a:bodyPr/>
        <a:lstStyle/>
        <a:p>
          <a:endParaRPr lang="en-US"/>
        </a:p>
      </dgm:t>
    </dgm:pt>
    <dgm:pt modelId="{820CC892-EB7F-4250-B3B8-B0D8D87A70B1}" type="sibTrans" cxnId="{2F6F5F92-5C72-4CEF-AD86-636C4E8A80F1}">
      <dgm:prSet/>
      <dgm:spPr/>
      <dgm:t>
        <a:bodyPr/>
        <a:lstStyle/>
        <a:p>
          <a:endParaRPr lang="en-US"/>
        </a:p>
      </dgm:t>
    </dgm:pt>
    <dgm:pt modelId="{0D34DFF6-EA18-4EDC-B934-5D042866C0B9}">
      <dgm:prSet/>
      <dgm:spPr/>
      <dgm:t>
        <a:bodyPr/>
        <a:lstStyle/>
        <a:p>
          <a:r>
            <a:rPr lang="en-US" b="1"/>
            <a:t>Section-based care suggestions</a:t>
          </a:r>
          <a:endParaRPr lang="en-US"/>
        </a:p>
      </dgm:t>
    </dgm:pt>
    <dgm:pt modelId="{4E8D8FA1-8071-465F-B838-A11700839A82}" type="parTrans" cxnId="{52FE90B1-8A85-418C-83AA-C972D32F7FBF}">
      <dgm:prSet/>
      <dgm:spPr/>
      <dgm:t>
        <a:bodyPr/>
        <a:lstStyle/>
        <a:p>
          <a:endParaRPr lang="en-US"/>
        </a:p>
      </dgm:t>
    </dgm:pt>
    <dgm:pt modelId="{5BADA2FE-1456-4ECD-AD52-3B1197B00371}" type="sibTrans" cxnId="{52FE90B1-8A85-418C-83AA-C972D32F7FBF}">
      <dgm:prSet/>
      <dgm:spPr/>
      <dgm:t>
        <a:bodyPr/>
        <a:lstStyle/>
        <a:p>
          <a:endParaRPr lang="en-US"/>
        </a:p>
      </dgm:t>
    </dgm:pt>
    <dgm:pt modelId="{0D1A5E78-AB1D-48E9-A322-C857E995A589}">
      <dgm:prSet/>
      <dgm:spPr/>
      <dgm:t>
        <a:bodyPr/>
        <a:lstStyle/>
        <a:p>
          <a:r>
            <a:rPr lang="en-US" b="1"/>
            <a:t>Personalized logs for users</a:t>
          </a:r>
          <a:endParaRPr lang="en-US"/>
        </a:p>
      </dgm:t>
    </dgm:pt>
    <dgm:pt modelId="{1CA712B8-B8F1-4761-B34B-17E0BA73B28C}" type="parTrans" cxnId="{12BE575F-F893-490C-9EFF-70CCA58E1B99}">
      <dgm:prSet/>
      <dgm:spPr/>
      <dgm:t>
        <a:bodyPr/>
        <a:lstStyle/>
        <a:p>
          <a:endParaRPr lang="en-US"/>
        </a:p>
      </dgm:t>
    </dgm:pt>
    <dgm:pt modelId="{6DBC7CDA-4DC8-486B-AC5C-42D83FC3E32D}" type="sibTrans" cxnId="{12BE575F-F893-490C-9EFF-70CCA58E1B99}">
      <dgm:prSet/>
      <dgm:spPr/>
      <dgm:t>
        <a:bodyPr/>
        <a:lstStyle/>
        <a:p>
          <a:endParaRPr lang="en-US"/>
        </a:p>
      </dgm:t>
    </dgm:pt>
    <dgm:pt modelId="{2FEE39B0-D7CA-462A-8853-E47316601804}">
      <dgm:prSet/>
      <dgm:spPr/>
      <dgm:t>
        <a:bodyPr/>
        <a:lstStyle/>
        <a:p>
          <a:r>
            <a:rPr lang="en-US" b="1"/>
            <a:t>Clear logs option available</a:t>
          </a:r>
          <a:endParaRPr lang="en-US"/>
        </a:p>
      </dgm:t>
    </dgm:pt>
    <dgm:pt modelId="{C23BCE48-D43F-433A-BFA5-548AF7AC38B0}" type="parTrans" cxnId="{F96DD455-6CCA-4AA4-84F3-959D33F51A45}">
      <dgm:prSet/>
      <dgm:spPr/>
      <dgm:t>
        <a:bodyPr/>
        <a:lstStyle/>
        <a:p>
          <a:endParaRPr lang="en-US"/>
        </a:p>
      </dgm:t>
    </dgm:pt>
    <dgm:pt modelId="{810D10D4-2A6B-49A4-B2C6-577A26F053BE}" type="sibTrans" cxnId="{F96DD455-6CCA-4AA4-84F3-959D33F51A45}">
      <dgm:prSet/>
      <dgm:spPr/>
      <dgm:t>
        <a:bodyPr/>
        <a:lstStyle/>
        <a:p>
          <a:endParaRPr lang="en-US"/>
        </a:p>
      </dgm:t>
    </dgm:pt>
    <dgm:pt modelId="{511622FC-607A-4627-B050-2BE2761F03DA}">
      <dgm:prSet/>
      <dgm:spPr/>
      <dgm:t>
        <a:bodyPr/>
        <a:lstStyle/>
        <a:p>
          <a:r>
            <a:rPr lang="en-US" b="1"/>
            <a:t>Structured with Interfaces and Abstract Classes</a:t>
          </a:r>
          <a:endParaRPr lang="en-US"/>
        </a:p>
      </dgm:t>
    </dgm:pt>
    <dgm:pt modelId="{D783159F-046C-498A-9E8A-A7AA113E64F1}" type="parTrans" cxnId="{35A7D366-267A-473E-B660-B953EB2888D3}">
      <dgm:prSet/>
      <dgm:spPr/>
      <dgm:t>
        <a:bodyPr/>
        <a:lstStyle/>
        <a:p>
          <a:endParaRPr lang="en-US"/>
        </a:p>
      </dgm:t>
    </dgm:pt>
    <dgm:pt modelId="{369CDD1E-8D63-4F0D-AB70-F535DE0BC7AC}" type="sibTrans" cxnId="{35A7D366-267A-473E-B660-B953EB2888D3}">
      <dgm:prSet/>
      <dgm:spPr/>
      <dgm:t>
        <a:bodyPr/>
        <a:lstStyle/>
        <a:p>
          <a:endParaRPr lang="en-US"/>
        </a:p>
      </dgm:t>
    </dgm:pt>
    <dgm:pt modelId="{AD92D179-00FD-4A29-8A83-FAF930828BCC}" type="pres">
      <dgm:prSet presAssocID="{6C3C96B0-396A-4315-BFD1-375C7C1CE11C}" presName="linear" presStyleCnt="0">
        <dgm:presLayoutVars>
          <dgm:animLvl val="lvl"/>
          <dgm:resizeHandles val="exact"/>
        </dgm:presLayoutVars>
      </dgm:prSet>
      <dgm:spPr/>
    </dgm:pt>
    <dgm:pt modelId="{463B17B8-6A10-46B2-A79E-C5E799B91EA1}" type="pres">
      <dgm:prSet presAssocID="{3C51AB08-FFB0-40C0-B5D7-73DC3006B5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D3C2C10-7A77-49DF-B9B5-4E78446466C2}" type="pres">
      <dgm:prSet presAssocID="{C000B275-AEBC-4596-A5B9-912CF0336E17}" presName="spacer" presStyleCnt="0"/>
      <dgm:spPr/>
    </dgm:pt>
    <dgm:pt modelId="{28F4CB3E-9A0E-415E-B578-0D9FA0F07C50}" type="pres">
      <dgm:prSet presAssocID="{0D6E4279-CBF7-4B22-A425-A141F7667D6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708F549-C3E8-4A0C-AFDB-72A526DEE679}" type="pres">
      <dgm:prSet presAssocID="{2999D786-F99C-4EA3-8497-03247C20A482}" presName="spacer" presStyleCnt="0"/>
      <dgm:spPr/>
    </dgm:pt>
    <dgm:pt modelId="{0905ECD1-1786-4D44-AFC9-7FB647573A09}" type="pres">
      <dgm:prSet presAssocID="{E5EF5C37-0D96-4DCF-8656-28D9C05B488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9B30A01-FBFF-4C41-88C0-608F20CF388F}" type="pres">
      <dgm:prSet presAssocID="{820CC892-EB7F-4250-B3B8-B0D8D87A70B1}" presName="spacer" presStyleCnt="0"/>
      <dgm:spPr/>
    </dgm:pt>
    <dgm:pt modelId="{3EEFB8E4-74F6-4E78-A0B9-9C91B6124D19}" type="pres">
      <dgm:prSet presAssocID="{0D34DFF6-EA18-4EDC-B934-5D042866C0B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C161E96-276A-4341-B34C-48F64D5CCB6A}" type="pres">
      <dgm:prSet presAssocID="{5BADA2FE-1456-4ECD-AD52-3B1197B00371}" presName="spacer" presStyleCnt="0"/>
      <dgm:spPr/>
    </dgm:pt>
    <dgm:pt modelId="{2FCA67BF-8238-4CE9-AC07-7BE08113898C}" type="pres">
      <dgm:prSet presAssocID="{0D1A5E78-AB1D-48E9-A322-C857E995A58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C21B9A2-CC2A-4EA3-9885-2D57AA8E8158}" type="pres">
      <dgm:prSet presAssocID="{6DBC7CDA-4DC8-486B-AC5C-42D83FC3E32D}" presName="spacer" presStyleCnt="0"/>
      <dgm:spPr/>
    </dgm:pt>
    <dgm:pt modelId="{9BB4FDF7-01D7-4799-AA72-983E1CE77FF2}" type="pres">
      <dgm:prSet presAssocID="{2FEE39B0-D7CA-462A-8853-E4731660180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83FBA40-9E1D-40FD-9224-1CF919CDD858}" type="pres">
      <dgm:prSet presAssocID="{810D10D4-2A6B-49A4-B2C6-577A26F053BE}" presName="spacer" presStyleCnt="0"/>
      <dgm:spPr/>
    </dgm:pt>
    <dgm:pt modelId="{BD8A1148-1206-4FE7-A1AE-61E46701960B}" type="pres">
      <dgm:prSet presAssocID="{511622FC-607A-4627-B050-2BE2761F03D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BFE9904-7B72-42D5-B7AD-202689B9AD57}" type="presOf" srcId="{511622FC-607A-4627-B050-2BE2761F03DA}" destId="{BD8A1148-1206-4FE7-A1AE-61E46701960B}" srcOrd="0" destOrd="0" presId="urn:microsoft.com/office/officeart/2005/8/layout/vList2"/>
    <dgm:cxn modelId="{AC80B304-1802-42A7-955A-4D3FAA2F1E5C}" type="presOf" srcId="{0D1A5E78-AB1D-48E9-A322-C857E995A589}" destId="{2FCA67BF-8238-4CE9-AC07-7BE08113898C}" srcOrd="0" destOrd="0" presId="urn:microsoft.com/office/officeart/2005/8/layout/vList2"/>
    <dgm:cxn modelId="{41242731-DCA8-48DA-ADB8-DD50E1C0F544}" type="presOf" srcId="{0D6E4279-CBF7-4B22-A425-A141F7667D62}" destId="{28F4CB3E-9A0E-415E-B578-0D9FA0F07C50}" srcOrd="0" destOrd="0" presId="urn:microsoft.com/office/officeart/2005/8/layout/vList2"/>
    <dgm:cxn modelId="{12BE575F-F893-490C-9EFF-70CCA58E1B99}" srcId="{6C3C96B0-396A-4315-BFD1-375C7C1CE11C}" destId="{0D1A5E78-AB1D-48E9-A322-C857E995A589}" srcOrd="4" destOrd="0" parTransId="{1CA712B8-B8F1-4761-B34B-17E0BA73B28C}" sibTransId="{6DBC7CDA-4DC8-486B-AC5C-42D83FC3E32D}"/>
    <dgm:cxn modelId="{35A7D366-267A-473E-B660-B953EB2888D3}" srcId="{6C3C96B0-396A-4315-BFD1-375C7C1CE11C}" destId="{511622FC-607A-4627-B050-2BE2761F03DA}" srcOrd="6" destOrd="0" parTransId="{D783159F-046C-498A-9E8A-A7AA113E64F1}" sibTransId="{369CDD1E-8D63-4F0D-AB70-F535DE0BC7AC}"/>
    <dgm:cxn modelId="{F96DD455-6CCA-4AA4-84F3-959D33F51A45}" srcId="{6C3C96B0-396A-4315-BFD1-375C7C1CE11C}" destId="{2FEE39B0-D7CA-462A-8853-E47316601804}" srcOrd="5" destOrd="0" parTransId="{C23BCE48-D43F-433A-BFA5-548AF7AC38B0}" sibTransId="{810D10D4-2A6B-49A4-B2C6-577A26F053BE}"/>
    <dgm:cxn modelId="{7EA5907A-7E11-4C9B-B359-93B16DAAC36F}" type="presOf" srcId="{6C3C96B0-396A-4315-BFD1-375C7C1CE11C}" destId="{AD92D179-00FD-4A29-8A83-FAF930828BCC}" srcOrd="0" destOrd="0" presId="urn:microsoft.com/office/officeart/2005/8/layout/vList2"/>
    <dgm:cxn modelId="{22A5A981-C0E3-4CCA-B01B-BCC64529B051}" type="presOf" srcId="{E5EF5C37-0D96-4DCF-8656-28D9C05B4883}" destId="{0905ECD1-1786-4D44-AFC9-7FB647573A09}" srcOrd="0" destOrd="0" presId="urn:microsoft.com/office/officeart/2005/8/layout/vList2"/>
    <dgm:cxn modelId="{AC0F7184-BE9B-4852-BDE8-1978A013BF92}" type="presOf" srcId="{0D34DFF6-EA18-4EDC-B934-5D042866C0B9}" destId="{3EEFB8E4-74F6-4E78-A0B9-9C91B6124D19}" srcOrd="0" destOrd="0" presId="urn:microsoft.com/office/officeart/2005/8/layout/vList2"/>
    <dgm:cxn modelId="{2F6F5F92-5C72-4CEF-AD86-636C4E8A80F1}" srcId="{6C3C96B0-396A-4315-BFD1-375C7C1CE11C}" destId="{E5EF5C37-0D96-4DCF-8656-28D9C05B4883}" srcOrd="2" destOrd="0" parTransId="{DF74CE3F-60FC-4987-91F2-62F459037597}" sibTransId="{820CC892-EB7F-4250-B3B8-B0D8D87A70B1}"/>
    <dgm:cxn modelId="{0A44A499-7F8A-4B8D-B05F-3CF2B9F6FE09}" srcId="{6C3C96B0-396A-4315-BFD1-375C7C1CE11C}" destId="{0D6E4279-CBF7-4B22-A425-A141F7667D62}" srcOrd="1" destOrd="0" parTransId="{0BC2C969-F2C7-437B-B97F-9F09CADD96E6}" sibTransId="{2999D786-F99C-4EA3-8497-03247C20A482}"/>
    <dgm:cxn modelId="{52FE90B1-8A85-418C-83AA-C972D32F7FBF}" srcId="{6C3C96B0-396A-4315-BFD1-375C7C1CE11C}" destId="{0D34DFF6-EA18-4EDC-B934-5D042866C0B9}" srcOrd="3" destOrd="0" parTransId="{4E8D8FA1-8071-465F-B838-A11700839A82}" sibTransId="{5BADA2FE-1456-4ECD-AD52-3B1197B00371}"/>
    <dgm:cxn modelId="{5B3EEEB9-F692-4345-944D-0D228F24627F}" type="presOf" srcId="{2FEE39B0-D7CA-462A-8853-E47316601804}" destId="{9BB4FDF7-01D7-4799-AA72-983E1CE77FF2}" srcOrd="0" destOrd="0" presId="urn:microsoft.com/office/officeart/2005/8/layout/vList2"/>
    <dgm:cxn modelId="{2D80F8C7-715C-49C7-8192-CA91949D217B}" type="presOf" srcId="{3C51AB08-FFB0-40C0-B5D7-73DC3006B55D}" destId="{463B17B8-6A10-46B2-A79E-C5E799B91EA1}" srcOrd="0" destOrd="0" presId="urn:microsoft.com/office/officeart/2005/8/layout/vList2"/>
    <dgm:cxn modelId="{0B6D1BF6-A6B3-4495-993A-152075826DD6}" srcId="{6C3C96B0-396A-4315-BFD1-375C7C1CE11C}" destId="{3C51AB08-FFB0-40C0-B5D7-73DC3006B55D}" srcOrd="0" destOrd="0" parTransId="{78541589-15CB-4D90-96D1-69834BB63C01}" sibTransId="{C000B275-AEBC-4596-A5B9-912CF0336E17}"/>
    <dgm:cxn modelId="{214AF32C-BDCC-4257-81D9-E27011C6D540}" type="presParOf" srcId="{AD92D179-00FD-4A29-8A83-FAF930828BCC}" destId="{463B17B8-6A10-46B2-A79E-C5E799B91EA1}" srcOrd="0" destOrd="0" presId="urn:microsoft.com/office/officeart/2005/8/layout/vList2"/>
    <dgm:cxn modelId="{F8EDBA78-3FEB-472C-B545-A683EB3CCA34}" type="presParOf" srcId="{AD92D179-00FD-4A29-8A83-FAF930828BCC}" destId="{CD3C2C10-7A77-49DF-B9B5-4E78446466C2}" srcOrd="1" destOrd="0" presId="urn:microsoft.com/office/officeart/2005/8/layout/vList2"/>
    <dgm:cxn modelId="{D7D162DE-3FA1-4156-9E83-E775437965DA}" type="presParOf" srcId="{AD92D179-00FD-4A29-8A83-FAF930828BCC}" destId="{28F4CB3E-9A0E-415E-B578-0D9FA0F07C50}" srcOrd="2" destOrd="0" presId="urn:microsoft.com/office/officeart/2005/8/layout/vList2"/>
    <dgm:cxn modelId="{5801C99B-9BB1-40EA-82B5-43D5D34396C4}" type="presParOf" srcId="{AD92D179-00FD-4A29-8A83-FAF930828BCC}" destId="{0708F549-C3E8-4A0C-AFDB-72A526DEE679}" srcOrd="3" destOrd="0" presId="urn:microsoft.com/office/officeart/2005/8/layout/vList2"/>
    <dgm:cxn modelId="{111D0ABC-E4A4-4C22-A1CB-647C49F64D1A}" type="presParOf" srcId="{AD92D179-00FD-4A29-8A83-FAF930828BCC}" destId="{0905ECD1-1786-4D44-AFC9-7FB647573A09}" srcOrd="4" destOrd="0" presId="urn:microsoft.com/office/officeart/2005/8/layout/vList2"/>
    <dgm:cxn modelId="{35D798DA-C35D-4C6F-9522-59AC807DCEE4}" type="presParOf" srcId="{AD92D179-00FD-4A29-8A83-FAF930828BCC}" destId="{D9B30A01-FBFF-4C41-88C0-608F20CF388F}" srcOrd="5" destOrd="0" presId="urn:microsoft.com/office/officeart/2005/8/layout/vList2"/>
    <dgm:cxn modelId="{B435698C-8E3D-46E1-8D39-3108B605CF1C}" type="presParOf" srcId="{AD92D179-00FD-4A29-8A83-FAF930828BCC}" destId="{3EEFB8E4-74F6-4E78-A0B9-9C91B6124D19}" srcOrd="6" destOrd="0" presId="urn:microsoft.com/office/officeart/2005/8/layout/vList2"/>
    <dgm:cxn modelId="{2A516FFF-2418-4456-A060-E6BDC1111EE0}" type="presParOf" srcId="{AD92D179-00FD-4A29-8A83-FAF930828BCC}" destId="{BC161E96-276A-4341-B34C-48F64D5CCB6A}" srcOrd="7" destOrd="0" presId="urn:microsoft.com/office/officeart/2005/8/layout/vList2"/>
    <dgm:cxn modelId="{02F7E765-07F4-436A-B799-2D1D4CEF7016}" type="presParOf" srcId="{AD92D179-00FD-4A29-8A83-FAF930828BCC}" destId="{2FCA67BF-8238-4CE9-AC07-7BE08113898C}" srcOrd="8" destOrd="0" presId="urn:microsoft.com/office/officeart/2005/8/layout/vList2"/>
    <dgm:cxn modelId="{64A176F1-B701-4A31-8F26-2AEF359936B3}" type="presParOf" srcId="{AD92D179-00FD-4A29-8A83-FAF930828BCC}" destId="{EC21B9A2-CC2A-4EA3-9885-2D57AA8E8158}" srcOrd="9" destOrd="0" presId="urn:microsoft.com/office/officeart/2005/8/layout/vList2"/>
    <dgm:cxn modelId="{650FB521-B6A8-4CB8-BC47-592662D62909}" type="presParOf" srcId="{AD92D179-00FD-4A29-8A83-FAF930828BCC}" destId="{9BB4FDF7-01D7-4799-AA72-983E1CE77FF2}" srcOrd="10" destOrd="0" presId="urn:microsoft.com/office/officeart/2005/8/layout/vList2"/>
    <dgm:cxn modelId="{63781BA3-5A76-418A-9EA5-81C1D435B6A9}" type="presParOf" srcId="{AD92D179-00FD-4A29-8A83-FAF930828BCC}" destId="{F83FBA40-9E1D-40FD-9224-1CF919CDD858}" srcOrd="11" destOrd="0" presId="urn:microsoft.com/office/officeart/2005/8/layout/vList2"/>
    <dgm:cxn modelId="{864D6314-6AF9-4107-AEE2-CB011EED5683}" type="presParOf" srcId="{AD92D179-00FD-4A29-8A83-FAF930828BCC}" destId="{BD8A1148-1206-4FE7-A1AE-61E46701960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64152A-35CF-4652-B8BC-E475A05320DC}" type="doc">
      <dgm:prSet loTypeId="urn:microsoft.com/office/officeart/2005/8/layout/cycle2" loCatId="cycle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85D7173B-2976-4FCA-94A2-10107C0C7F46}">
      <dgm:prSet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User opens app</a:t>
          </a:r>
        </a:p>
      </dgm:t>
    </dgm:pt>
    <dgm:pt modelId="{B112B054-9E91-49F3-AF78-F86DB54B6A86}" type="parTrans" cxnId="{7B16266C-F78B-4A11-9978-5416797F8337}">
      <dgm:prSet/>
      <dgm:spPr/>
      <dgm:t>
        <a:bodyPr/>
        <a:lstStyle/>
        <a:p>
          <a:endParaRPr lang="en-US"/>
        </a:p>
      </dgm:t>
    </dgm:pt>
    <dgm:pt modelId="{ABF18447-174D-40AA-BE67-D710594E9E61}" type="sibTrans" cxnId="{7B16266C-F78B-4A11-9978-5416797F8337}">
      <dgm:prSet/>
      <dgm:spPr/>
      <dgm:t>
        <a:bodyPr/>
        <a:lstStyle/>
        <a:p>
          <a:endParaRPr lang="en-US"/>
        </a:p>
      </dgm:t>
    </dgm:pt>
    <dgm:pt modelId="{93F48DD2-AD2A-411E-A572-F640D5D8C562}">
      <dgm:prSet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Registers or logs in</a:t>
          </a:r>
        </a:p>
      </dgm:t>
    </dgm:pt>
    <dgm:pt modelId="{3D065319-30EB-44AA-B563-9FEE9B10E694}" type="parTrans" cxnId="{C60723E0-5952-47DA-BC92-1CBF71336A59}">
      <dgm:prSet/>
      <dgm:spPr/>
      <dgm:t>
        <a:bodyPr/>
        <a:lstStyle/>
        <a:p>
          <a:endParaRPr lang="en-US"/>
        </a:p>
      </dgm:t>
    </dgm:pt>
    <dgm:pt modelId="{0E129253-F954-4F97-8850-0AF59B25121A}" type="sibTrans" cxnId="{C60723E0-5952-47DA-BC92-1CBF71336A59}">
      <dgm:prSet/>
      <dgm:spPr/>
      <dgm:t>
        <a:bodyPr/>
        <a:lstStyle/>
        <a:p>
          <a:endParaRPr lang="en-US"/>
        </a:p>
      </dgm:t>
    </dgm:pt>
    <dgm:pt modelId="{BD8BC387-B352-4C14-BE86-14C83B1D52EA}">
      <dgm:prSet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Selects care category (Skin, Hair, Gut)</a:t>
          </a:r>
        </a:p>
      </dgm:t>
    </dgm:pt>
    <dgm:pt modelId="{F2EE721B-F000-430C-840C-16E2888805D9}" type="parTrans" cxnId="{594B6088-5D44-4150-AE90-31788E026C0C}">
      <dgm:prSet/>
      <dgm:spPr/>
      <dgm:t>
        <a:bodyPr/>
        <a:lstStyle/>
        <a:p>
          <a:endParaRPr lang="en-US"/>
        </a:p>
      </dgm:t>
    </dgm:pt>
    <dgm:pt modelId="{308D8C03-1B19-4E4E-BF07-DFF8C51F6F44}" type="sibTrans" cxnId="{594B6088-5D44-4150-AE90-31788E026C0C}">
      <dgm:prSet/>
      <dgm:spPr/>
      <dgm:t>
        <a:bodyPr/>
        <a:lstStyle/>
        <a:p>
          <a:endParaRPr lang="en-US"/>
        </a:p>
      </dgm:t>
    </dgm:pt>
    <dgm:pt modelId="{F37DA86E-1703-46C0-9A13-F5996D921CFF}">
      <dgm:prSet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Answers basic prompts</a:t>
          </a:r>
        </a:p>
      </dgm:t>
    </dgm:pt>
    <dgm:pt modelId="{005D08D1-1C0E-4532-8E27-75E6CB369098}" type="parTrans" cxnId="{16C900D9-1874-45F2-84D1-E437A85A710D}">
      <dgm:prSet/>
      <dgm:spPr/>
      <dgm:t>
        <a:bodyPr/>
        <a:lstStyle/>
        <a:p>
          <a:endParaRPr lang="en-US"/>
        </a:p>
      </dgm:t>
    </dgm:pt>
    <dgm:pt modelId="{AD41F721-C9B5-414A-98A4-7F755812486A}" type="sibTrans" cxnId="{16C900D9-1874-45F2-84D1-E437A85A710D}">
      <dgm:prSet/>
      <dgm:spPr/>
      <dgm:t>
        <a:bodyPr/>
        <a:lstStyle/>
        <a:p>
          <a:endParaRPr lang="en-US"/>
        </a:p>
      </dgm:t>
    </dgm:pt>
    <dgm:pt modelId="{FEF6A28F-2EE1-4845-B7C6-724A869F7501}">
      <dgm:prSet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Receives natural remedy recommendation</a:t>
          </a:r>
        </a:p>
      </dgm:t>
    </dgm:pt>
    <dgm:pt modelId="{2F462CDE-A24D-4539-B72F-1FDBB9750FF1}" type="parTrans" cxnId="{60F5EA08-05CA-4B67-8C22-711E51A4F087}">
      <dgm:prSet/>
      <dgm:spPr/>
      <dgm:t>
        <a:bodyPr/>
        <a:lstStyle/>
        <a:p>
          <a:endParaRPr lang="en-US"/>
        </a:p>
      </dgm:t>
    </dgm:pt>
    <dgm:pt modelId="{E27476B6-8C2F-4791-936B-6459FA67E09B}" type="sibTrans" cxnId="{60F5EA08-05CA-4B67-8C22-711E51A4F087}">
      <dgm:prSet/>
      <dgm:spPr/>
      <dgm:t>
        <a:bodyPr/>
        <a:lstStyle/>
        <a:p>
          <a:endParaRPr lang="en-US"/>
        </a:p>
      </dgm:t>
    </dgm:pt>
    <dgm:pt modelId="{C9434B5F-D470-4CC6-BEA3-F57BD4CFD6FA}">
      <dgm:prSet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Logs can be reviewed or cleared anytime</a:t>
          </a:r>
        </a:p>
      </dgm:t>
    </dgm:pt>
    <dgm:pt modelId="{1BED3BBD-466D-4703-83C3-C4F7B22CCBA8}" type="parTrans" cxnId="{B7E0BBDC-3B41-4FDD-9A63-6FB1C36FA8D7}">
      <dgm:prSet/>
      <dgm:spPr/>
      <dgm:t>
        <a:bodyPr/>
        <a:lstStyle/>
        <a:p>
          <a:endParaRPr lang="en-US"/>
        </a:p>
      </dgm:t>
    </dgm:pt>
    <dgm:pt modelId="{952A3128-42C1-49D9-A268-22C600E55A8E}" type="sibTrans" cxnId="{B7E0BBDC-3B41-4FDD-9A63-6FB1C36FA8D7}">
      <dgm:prSet/>
      <dgm:spPr/>
      <dgm:t>
        <a:bodyPr/>
        <a:lstStyle/>
        <a:p>
          <a:endParaRPr lang="en-US"/>
        </a:p>
      </dgm:t>
    </dgm:pt>
    <dgm:pt modelId="{CB88AC81-1379-4440-B2C8-E2AFB00E04BF}" type="pres">
      <dgm:prSet presAssocID="{8364152A-35CF-4652-B8BC-E475A05320DC}" presName="cycle" presStyleCnt="0">
        <dgm:presLayoutVars>
          <dgm:dir/>
          <dgm:resizeHandles val="exact"/>
        </dgm:presLayoutVars>
      </dgm:prSet>
      <dgm:spPr/>
    </dgm:pt>
    <dgm:pt modelId="{53C939E8-23FC-49C2-B84D-0B7113D669B1}" type="pres">
      <dgm:prSet presAssocID="{85D7173B-2976-4FCA-94A2-10107C0C7F46}" presName="node" presStyleLbl="node1" presStyleIdx="0" presStyleCnt="6">
        <dgm:presLayoutVars>
          <dgm:bulletEnabled val="1"/>
        </dgm:presLayoutVars>
      </dgm:prSet>
      <dgm:spPr/>
    </dgm:pt>
    <dgm:pt modelId="{6F689A62-99F0-4652-B391-1F93334A1F2F}" type="pres">
      <dgm:prSet presAssocID="{ABF18447-174D-40AA-BE67-D710594E9E61}" presName="sibTrans" presStyleLbl="sibTrans2D1" presStyleIdx="0" presStyleCnt="6"/>
      <dgm:spPr/>
    </dgm:pt>
    <dgm:pt modelId="{37A33AAC-15ED-458C-8B54-019174CE63F2}" type="pres">
      <dgm:prSet presAssocID="{ABF18447-174D-40AA-BE67-D710594E9E61}" presName="connectorText" presStyleLbl="sibTrans2D1" presStyleIdx="0" presStyleCnt="6"/>
      <dgm:spPr/>
    </dgm:pt>
    <dgm:pt modelId="{E29D8BDF-F41E-4C2F-83E1-088C0336AC53}" type="pres">
      <dgm:prSet presAssocID="{93F48DD2-AD2A-411E-A572-F640D5D8C562}" presName="node" presStyleLbl="node1" presStyleIdx="1" presStyleCnt="6">
        <dgm:presLayoutVars>
          <dgm:bulletEnabled val="1"/>
        </dgm:presLayoutVars>
      </dgm:prSet>
      <dgm:spPr/>
    </dgm:pt>
    <dgm:pt modelId="{8F200CF5-2193-4530-B761-C418DA2FBACE}" type="pres">
      <dgm:prSet presAssocID="{0E129253-F954-4F97-8850-0AF59B25121A}" presName="sibTrans" presStyleLbl="sibTrans2D1" presStyleIdx="1" presStyleCnt="6"/>
      <dgm:spPr/>
    </dgm:pt>
    <dgm:pt modelId="{D0F7D34A-CE2C-460E-9E39-AE0283AEBF56}" type="pres">
      <dgm:prSet presAssocID="{0E129253-F954-4F97-8850-0AF59B25121A}" presName="connectorText" presStyleLbl="sibTrans2D1" presStyleIdx="1" presStyleCnt="6"/>
      <dgm:spPr/>
    </dgm:pt>
    <dgm:pt modelId="{78E56342-5E11-4919-93FC-622A67A5CA1D}" type="pres">
      <dgm:prSet presAssocID="{BD8BC387-B352-4C14-BE86-14C83B1D52EA}" presName="node" presStyleLbl="node1" presStyleIdx="2" presStyleCnt="6">
        <dgm:presLayoutVars>
          <dgm:bulletEnabled val="1"/>
        </dgm:presLayoutVars>
      </dgm:prSet>
      <dgm:spPr/>
    </dgm:pt>
    <dgm:pt modelId="{6A18D793-03C4-4B77-B968-65096910BF5E}" type="pres">
      <dgm:prSet presAssocID="{308D8C03-1B19-4E4E-BF07-DFF8C51F6F44}" presName="sibTrans" presStyleLbl="sibTrans2D1" presStyleIdx="2" presStyleCnt="6"/>
      <dgm:spPr/>
    </dgm:pt>
    <dgm:pt modelId="{B063940C-C51A-4B09-A0A2-D64B52C35944}" type="pres">
      <dgm:prSet presAssocID="{308D8C03-1B19-4E4E-BF07-DFF8C51F6F44}" presName="connectorText" presStyleLbl="sibTrans2D1" presStyleIdx="2" presStyleCnt="6"/>
      <dgm:spPr/>
    </dgm:pt>
    <dgm:pt modelId="{9B1A587D-E5EC-4460-BC69-91D431C788DF}" type="pres">
      <dgm:prSet presAssocID="{F37DA86E-1703-46C0-9A13-F5996D921CFF}" presName="node" presStyleLbl="node1" presStyleIdx="3" presStyleCnt="6">
        <dgm:presLayoutVars>
          <dgm:bulletEnabled val="1"/>
        </dgm:presLayoutVars>
      </dgm:prSet>
      <dgm:spPr/>
    </dgm:pt>
    <dgm:pt modelId="{D09C22C6-9762-4C35-B5BF-A4D0B95A1C24}" type="pres">
      <dgm:prSet presAssocID="{AD41F721-C9B5-414A-98A4-7F755812486A}" presName="sibTrans" presStyleLbl="sibTrans2D1" presStyleIdx="3" presStyleCnt="6"/>
      <dgm:spPr/>
    </dgm:pt>
    <dgm:pt modelId="{6F311065-68D9-4815-8B6F-759AB07EF854}" type="pres">
      <dgm:prSet presAssocID="{AD41F721-C9B5-414A-98A4-7F755812486A}" presName="connectorText" presStyleLbl="sibTrans2D1" presStyleIdx="3" presStyleCnt="6"/>
      <dgm:spPr/>
    </dgm:pt>
    <dgm:pt modelId="{6601AA75-115F-47E0-A20B-6268A662B1B8}" type="pres">
      <dgm:prSet presAssocID="{FEF6A28F-2EE1-4845-B7C6-724A869F7501}" presName="node" presStyleLbl="node1" presStyleIdx="4" presStyleCnt="6">
        <dgm:presLayoutVars>
          <dgm:bulletEnabled val="1"/>
        </dgm:presLayoutVars>
      </dgm:prSet>
      <dgm:spPr/>
    </dgm:pt>
    <dgm:pt modelId="{5EA256A1-01D7-416E-85B8-4CBEDF5ABD42}" type="pres">
      <dgm:prSet presAssocID="{E27476B6-8C2F-4791-936B-6459FA67E09B}" presName="sibTrans" presStyleLbl="sibTrans2D1" presStyleIdx="4" presStyleCnt="6"/>
      <dgm:spPr/>
    </dgm:pt>
    <dgm:pt modelId="{1B0AB5F5-0EC0-4C15-9D8E-82717E15A651}" type="pres">
      <dgm:prSet presAssocID="{E27476B6-8C2F-4791-936B-6459FA67E09B}" presName="connectorText" presStyleLbl="sibTrans2D1" presStyleIdx="4" presStyleCnt="6"/>
      <dgm:spPr/>
    </dgm:pt>
    <dgm:pt modelId="{331F10EA-1ECF-46DE-A892-2E650ECD0631}" type="pres">
      <dgm:prSet presAssocID="{C9434B5F-D470-4CC6-BEA3-F57BD4CFD6FA}" presName="node" presStyleLbl="node1" presStyleIdx="5" presStyleCnt="6">
        <dgm:presLayoutVars>
          <dgm:bulletEnabled val="1"/>
        </dgm:presLayoutVars>
      </dgm:prSet>
      <dgm:spPr/>
    </dgm:pt>
    <dgm:pt modelId="{2EF64EDA-2849-4F7A-9726-7CE2D2E3E288}" type="pres">
      <dgm:prSet presAssocID="{952A3128-42C1-49D9-A268-22C600E55A8E}" presName="sibTrans" presStyleLbl="sibTrans2D1" presStyleIdx="5" presStyleCnt="6"/>
      <dgm:spPr/>
    </dgm:pt>
    <dgm:pt modelId="{1DA06AD3-180B-4632-87ED-9C9BECF59E97}" type="pres">
      <dgm:prSet presAssocID="{952A3128-42C1-49D9-A268-22C600E55A8E}" presName="connectorText" presStyleLbl="sibTrans2D1" presStyleIdx="5" presStyleCnt="6"/>
      <dgm:spPr/>
    </dgm:pt>
  </dgm:ptLst>
  <dgm:cxnLst>
    <dgm:cxn modelId="{60F5EA08-05CA-4B67-8C22-711E51A4F087}" srcId="{8364152A-35CF-4652-B8BC-E475A05320DC}" destId="{FEF6A28F-2EE1-4845-B7C6-724A869F7501}" srcOrd="4" destOrd="0" parTransId="{2F462CDE-A24D-4539-B72F-1FDBB9750FF1}" sibTransId="{E27476B6-8C2F-4791-936B-6459FA67E09B}"/>
    <dgm:cxn modelId="{E83B0C19-2730-4437-A36D-A9AB480C2369}" type="presOf" srcId="{93F48DD2-AD2A-411E-A572-F640D5D8C562}" destId="{E29D8BDF-F41E-4C2F-83E1-088C0336AC53}" srcOrd="0" destOrd="0" presId="urn:microsoft.com/office/officeart/2005/8/layout/cycle2"/>
    <dgm:cxn modelId="{1ADE8E37-4E66-41BD-8541-6BEBBDC3CA3B}" type="presOf" srcId="{F37DA86E-1703-46C0-9A13-F5996D921CFF}" destId="{9B1A587D-E5EC-4460-BC69-91D431C788DF}" srcOrd="0" destOrd="0" presId="urn:microsoft.com/office/officeart/2005/8/layout/cycle2"/>
    <dgm:cxn modelId="{CAC59F5E-2537-4B70-951D-1827287EA0AC}" type="presOf" srcId="{952A3128-42C1-49D9-A268-22C600E55A8E}" destId="{2EF64EDA-2849-4F7A-9726-7CE2D2E3E288}" srcOrd="0" destOrd="0" presId="urn:microsoft.com/office/officeart/2005/8/layout/cycle2"/>
    <dgm:cxn modelId="{12AE9060-D6A5-4949-99C5-38AA5AD88F00}" type="presOf" srcId="{952A3128-42C1-49D9-A268-22C600E55A8E}" destId="{1DA06AD3-180B-4632-87ED-9C9BECF59E97}" srcOrd="1" destOrd="0" presId="urn:microsoft.com/office/officeart/2005/8/layout/cycle2"/>
    <dgm:cxn modelId="{ED65AD61-F675-446F-8F32-2CB2F1CF529C}" type="presOf" srcId="{8364152A-35CF-4652-B8BC-E475A05320DC}" destId="{CB88AC81-1379-4440-B2C8-E2AFB00E04BF}" srcOrd="0" destOrd="0" presId="urn:microsoft.com/office/officeart/2005/8/layout/cycle2"/>
    <dgm:cxn modelId="{33B9E462-E399-41AA-9B00-DFBA3833D019}" type="presOf" srcId="{ABF18447-174D-40AA-BE67-D710594E9E61}" destId="{37A33AAC-15ED-458C-8B54-019174CE63F2}" srcOrd="1" destOrd="0" presId="urn:microsoft.com/office/officeart/2005/8/layout/cycle2"/>
    <dgm:cxn modelId="{11186F48-90CB-4CB9-AC51-801FC2FD4EED}" type="presOf" srcId="{308D8C03-1B19-4E4E-BF07-DFF8C51F6F44}" destId="{6A18D793-03C4-4B77-B968-65096910BF5E}" srcOrd="0" destOrd="0" presId="urn:microsoft.com/office/officeart/2005/8/layout/cycle2"/>
    <dgm:cxn modelId="{7B16266C-F78B-4A11-9978-5416797F8337}" srcId="{8364152A-35CF-4652-B8BC-E475A05320DC}" destId="{85D7173B-2976-4FCA-94A2-10107C0C7F46}" srcOrd="0" destOrd="0" parTransId="{B112B054-9E91-49F3-AF78-F86DB54B6A86}" sibTransId="{ABF18447-174D-40AA-BE67-D710594E9E61}"/>
    <dgm:cxn modelId="{42748570-E0BE-4B66-99F9-645B7FBD352E}" type="presOf" srcId="{C9434B5F-D470-4CC6-BEA3-F57BD4CFD6FA}" destId="{331F10EA-1ECF-46DE-A892-2E650ECD0631}" srcOrd="0" destOrd="0" presId="urn:microsoft.com/office/officeart/2005/8/layout/cycle2"/>
    <dgm:cxn modelId="{9825D150-F31E-4204-BEB3-829AF6D10C3B}" type="presOf" srcId="{E27476B6-8C2F-4791-936B-6459FA67E09B}" destId="{5EA256A1-01D7-416E-85B8-4CBEDF5ABD42}" srcOrd="0" destOrd="0" presId="urn:microsoft.com/office/officeart/2005/8/layout/cycle2"/>
    <dgm:cxn modelId="{0E28EF71-35DD-4829-AA54-7DBFC734C3AC}" type="presOf" srcId="{FEF6A28F-2EE1-4845-B7C6-724A869F7501}" destId="{6601AA75-115F-47E0-A20B-6268A662B1B8}" srcOrd="0" destOrd="0" presId="urn:microsoft.com/office/officeart/2005/8/layout/cycle2"/>
    <dgm:cxn modelId="{E5F42E78-237F-40F6-ABD5-54AFC4D94C73}" type="presOf" srcId="{BD8BC387-B352-4C14-BE86-14C83B1D52EA}" destId="{78E56342-5E11-4919-93FC-622A67A5CA1D}" srcOrd="0" destOrd="0" presId="urn:microsoft.com/office/officeart/2005/8/layout/cycle2"/>
    <dgm:cxn modelId="{2D039D7A-6B76-4CF7-9C91-C4D445851E3A}" type="presOf" srcId="{ABF18447-174D-40AA-BE67-D710594E9E61}" destId="{6F689A62-99F0-4652-B391-1F93334A1F2F}" srcOrd="0" destOrd="0" presId="urn:microsoft.com/office/officeart/2005/8/layout/cycle2"/>
    <dgm:cxn modelId="{594B6088-5D44-4150-AE90-31788E026C0C}" srcId="{8364152A-35CF-4652-B8BC-E475A05320DC}" destId="{BD8BC387-B352-4C14-BE86-14C83B1D52EA}" srcOrd="2" destOrd="0" parTransId="{F2EE721B-F000-430C-840C-16E2888805D9}" sibTransId="{308D8C03-1B19-4E4E-BF07-DFF8C51F6F44}"/>
    <dgm:cxn modelId="{A289538D-C0B7-4A8D-8D3B-7C13EA0ADFB5}" type="presOf" srcId="{0E129253-F954-4F97-8850-0AF59B25121A}" destId="{8F200CF5-2193-4530-B761-C418DA2FBACE}" srcOrd="0" destOrd="0" presId="urn:microsoft.com/office/officeart/2005/8/layout/cycle2"/>
    <dgm:cxn modelId="{F925EAA3-A369-4796-97BF-2BB255229C67}" type="presOf" srcId="{AD41F721-C9B5-414A-98A4-7F755812486A}" destId="{6F311065-68D9-4815-8B6F-759AB07EF854}" srcOrd="1" destOrd="0" presId="urn:microsoft.com/office/officeart/2005/8/layout/cycle2"/>
    <dgm:cxn modelId="{9A6E6EAB-A448-42A4-B71C-1A15E0BA3904}" type="presOf" srcId="{308D8C03-1B19-4E4E-BF07-DFF8C51F6F44}" destId="{B063940C-C51A-4B09-A0A2-D64B52C35944}" srcOrd="1" destOrd="0" presId="urn:microsoft.com/office/officeart/2005/8/layout/cycle2"/>
    <dgm:cxn modelId="{20026BB5-62C4-4F0F-B60F-4E9412DEABB7}" type="presOf" srcId="{E27476B6-8C2F-4791-936B-6459FA67E09B}" destId="{1B0AB5F5-0EC0-4C15-9D8E-82717E15A651}" srcOrd="1" destOrd="0" presId="urn:microsoft.com/office/officeart/2005/8/layout/cycle2"/>
    <dgm:cxn modelId="{16C900D9-1874-45F2-84D1-E437A85A710D}" srcId="{8364152A-35CF-4652-B8BC-E475A05320DC}" destId="{F37DA86E-1703-46C0-9A13-F5996D921CFF}" srcOrd="3" destOrd="0" parTransId="{005D08D1-1C0E-4532-8E27-75E6CB369098}" sibTransId="{AD41F721-C9B5-414A-98A4-7F755812486A}"/>
    <dgm:cxn modelId="{B7E0BBDC-3B41-4FDD-9A63-6FB1C36FA8D7}" srcId="{8364152A-35CF-4652-B8BC-E475A05320DC}" destId="{C9434B5F-D470-4CC6-BEA3-F57BD4CFD6FA}" srcOrd="5" destOrd="0" parTransId="{1BED3BBD-466D-4703-83C3-C4F7B22CCBA8}" sibTransId="{952A3128-42C1-49D9-A268-22C600E55A8E}"/>
    <dgm:cxn modelId="{392140DE-B5BE-442E-A25C-A8092BB57C22}" type="presOf" srcId="{85D7173B-2976-4FCA-94A2-10107C0C7F46}" destId="{53C939E8-23FC-49C2-B84D-0B7113D669B1}" srcOrd="0" destOrd="0" presId="urn:microsoft.com/office/officeart/2005/8/layout/cycle2"/>
    <dgm:cxn modelId="{C60723E0-5952-47DA-BC92-1CBF71336A59}" srcId="{8364152A-35CF-4652-B8BC-E475A05320DC}" destId="{93F48DD2-AD2A-411E-A572-F640D5D8C562}" srcOrd="1" destOrd="0" parTransId="{3D065319-30EB-44AA-B563-9FEE9B10E694}" sibTransId="{0E129253-F954-4F97-8850-0AF59B25121A}"/>
    <dgm:cxn modelId="{9DA982E8-E6AA-4426-82D5-B2D34278AD11}" type="presOf" srcId="{AD41F721-C9B5-414A-98A4-7F755812486A}" destId="{D09C22C6-9762-4C35-B5BF-A4D0B95A1C24}" srcOrd="0" destOrd="0" presId="urn:microsoft.com/office/officeart/2005/8/layout/cycle2"/>
    <dgm:cxn modelId="{AD5D3DF6-5C6F-42EA-808A-6107CE349061}" type="presOf" srcId="{0E129253-F954-4F97-8850-0AF59B25121A}" destId="{D0F7D34A-CE2C-460E-9E39-AE0283AEBF56}" srcOrd="1" destOrd="0" presId="urn:microsoft.com/office/officeart/2005/8/layout/cycle2"/>
    <dgm:cxn modelId="{4BD9EC36-BC11-4CEA-B2CE-ADDB15DC0181}" type="presParOf" srcId="{CB88AC81-1379-4440-B2C8-E2AFB00E04BF}" destId="{53C939E8-23FC-49C2-B84D-0B7113D669B1}" srcOrd="0" destOrd="0" presId="urn:microsoft.com/office/officeart/2005/8/layout/cycle2"/>
    <dgm:cxn modelId="{AC73AC76-8759-4E68-B0E8-4E25125C6388}" type="presParOf" srcId="{CB88AC81-1379-4440-B2C8-E2AFB00E04BF}" destId="{6F689A62-99F0-4652-B391-1F93334A1F2F}" srcOrd="1" destOrd="0" presId="urn:microsoft.com/office/officeart/2005/8/layout/cycle2"/>
    <dgm:cxn modelId="{F0239615-6F8F-4C9F-A804-F63DBAE5183C}" type="presParOf" srcId="{6F689A62-99F0-4652-B391-1F93334A1F2F}" destId="{37A33AAC-15ED-458C-8B54-019174CE63F2}" srcOrd="0" destOrd="0" presId="urn:microsoft.com/office/officeart/2005/8/layout/cycle2"/>
    <dgm:cxn modelId="{50B3BF04-28C2-462A-AD32-74AC78154FBF}" type="presParOf" srcId="{CB88AC81-1379-4440-B2C8-E2AFB00E04BF}" destId="{E29D8BDF-F41E-4C2F-83E1-088C0336AC53}" srcOrd="2" destOrd="0" presId="urn:microsoft.com/office/officeart/2005/8/layout/cycle2"/>
    <dgm:cxn modelId="{6670ABBE-7520-4B1B-823D-7930BF515CB0}" type="presParOf" srcId="{CB88AC81-1379-4440-B2C8-E2AFB00E04BF}" destId="{8F200CF5-2193-4530-B761-C418DA2FBACE}" srcOrd="3" destOrd="0" presId="urn:microsoft.com/office/officeart/2005/8/layout/cycle2"/>
    <dgm:cxn modelId="{83658AE2-D7BA-4353-803C-D20862673E16}" type="presParOf" srcId="{8F200CF5-2193-4530-B761-C418DA2FBACE}" destId="{D0F7D34A-CE2C-460E-9E39-AE0283AEBF56}" srcOrd="0" destOrd="0" presId="urn:microsoft.com/office/officeart/2005/8/layout/cycle2"/>
    <dgm:cxn modelId="{3446ED6C-5679-4418-9D0E-DF2874305DBD}" type="presParOf" srcId="{CB88AC81-1379-4440-B2C8-E2AFB00E04BF}" destId="{78E56342-5E11-4919-93FC-622A67A5CA1D}" srcOrd="4" destOrd="0" presId="urn:microsoft.com/office/officeart/2005/8/layout/cycle2"/>
    <dgm:cxn modelId="{BA1FCD03-7D20-4BE1-8D42-8DE2C0956B89}" type="presParOf" srcId="{CB88AC81-1379-4440-B2C8-E2AFB00E04BF}" destId="{6A18D793-03C4-4B77-B968-65096910BF5E}" srcOrd="5" destOrd="0" presId="urn:microsoft.com/office/officeart/2005/8/layout/cycle2"/>
    <dgm:cxn modelId="{D979FB8B-3096-420F-82C3-0F23E7E3FAFA}" type="presParOf" srcId="{6A18D793-03C4-4B77-B968-65096910BF5E}" destId="{B063940C-C51A-4B09-A0A2-D64B52C35944}" srcOrd="0" destOrd="0" presId="urn:microsoft.com/office/officeart/2005/8/layout/cycle2"/>
    <dgm:cxn modelId="{53606E51-8F33-4AEA-838E-E4C598838BDA}" type="presParOf" srcId="{CB88AC81-1379-4440-B2C8-E2AFB00E04BF}" destId="{9B1A587D-E5EC-4460-BC69-91D431C788DF}" srcOrd="6" destOrd="0" presId="urn:microsoft.com/office/officeart/2005/8/layout/cycle2"/>
    <dgm:cxn modelId="{313B3FB2-97FD-43E9-81E3-7FFE0CA2F0CB}" type="presParOf" srcId="{CB88AC81-1379-4440-B2C8-E2AFB00E04BF}" destId="{D09C22C6-9762-4C35-B5BF-A4D0B95A1C24}" srcOrd="7" destOrd="0" presId="urn:microsoft.com/office/officeart/2005/8/layout/cycle2"/>
    <dgm:cxn modelId="{FB70B4BD-B18E-4EA0-A3C4-870054BEFEC2}" type="presParOf" srcId="{D09C22C6-9762-4C35-B5BF-A4D0B95A1C24}" destId="{6F311065-68D9-4815-8B6F-759AB07EF854}" srcOrd="0" destOrd="0" presId="urn:microsoft.com/office/officeart/2005/8/layout/cycle2"/>
    <dgm:cxn modelId="{20ABAE8F-6740-4632-86C8-050A1087C7C7}" type="presParOf" srcId="{CB88AC81-1379-4440-B2C8-E2AFB00E04BF}" destId="{6601AA75-115F-47E0-A20B-6268A662B1B8}" srcOrd="8" destOrd="0" presId="urn:microsoft.com/office/officeart/2005/8/layout/cycle2"/>
    <dgm:cxn modelId="{DE823F75-732B-4474-B9A8-4A9B20B3A55D}" type="presParOf" srcId="{CB88AC81-1379-4440-B2C8-E2AFB00E04BF}" destId="{5EA256A1-01D7-416E-85B8-4CBEDF5ABD42}" srcOrd="9" destOrd="0" presId="urn:microsoft.com/office/officeart/2005/8/layout/cycle2"/>
    <dgm:cxn modelId="{9789F75A-212E-4036-8137-AEE5C6352608}" type="presParOf" srcId="{5EA256A1-01D7-416E-85B8-4CBEDF5ABD42}" destId="{1B0AB5F5-0EC0-4C15-9D8E-82717E15A651}" srcOrd="0" destOrd="0" presId="urn:microsoft.com/office/officeart/2005/8/layout/cycle2"/>
    <dgm:cxn modelId="{0E985FC2-1766-4831-BC0D-570C602DE5DE}" type="presParOf" srcId="{CB88AC81-1379-4440-B2C8-E2AFB00E04BF}" destId="{331F10EA-1ECF-46DE-A892-2E650ECD0631}" srcOrd="10" destOrd="0" presId="urn:microsoft.com/office/officeart/2005/8/layout/cycle2"/>
    <dgm:cxn modelId="{4992D209-88C4-4B89-A9B5-544C0DBA13BE}" type="presParOf" srcId="{CB88AC81-1379-4440-B2C8-E2AFB00E04BF}" destId="{2EF64EDA-2849-4F7A-9726-7CE2D2E3E288}" srcOrd="11" destOrd="0" presId="urn:microsoft.com/office/officeart/2005/8/layout/cycle2"/>
    <dgm:cxn modelId="{6D52C6FB-DA08-42D4-B70B-B805F50C30E7}" type="presParOf" srcId="{2EF64EDA-2849-4F7A-9726-7CE2D2E3E288}" destId="{1DA06AD3-180B-4632-87ED-9C9BECF59E9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152793-E44C-48DB-AFFE-5D6B6374AB4B}" type="doc">
      <dgm:prSet loTypeId="urn:microsoft.com/office/officeart/2018/2/layout/IconCircleList" loCatId="icon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27236697-7330-4FC5-974C-9848336CEC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clean OOP principles</a:t>
          </a:r>
        </a:p>
      </dgm:t>
    </dgm:pt>
    <dgm:pt modelId="{E9DA9281-0A64-4AEA-98E8-6BAA43911B42}" type="parTrans" cxnId="{79BCA735-C3F6-40EB-BF55-6991E88C4C00}">
      <dgm:prSet/>
      <dgm:spPr/>
      <dgm:t>
        <a:bodyPr/>
        <a:lstStyle/>
        <a:p>
          <a:endParaRPr lang="en-US"/>
        </a:p>
      </dgm:t>
    </dgm:pt>
    <dgm:pt modelId="{FC47EBC1-5733-4777-8FED-D9F77BFDDFF0}" type="sibTrans" cxnId="{79BCA735-C3F6-40EB-BF55-6991E88C4C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C295D9-3E9E-4387-B3FA-DF34C54A4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Practiced Java I/O &amp; exception handling</a:t>
          </a:r>
        </a:p>
      </dgm:t>
    </dgm:pt>
    <dgm:pt modelId="{CF6B08EC-EF56-4FE6-8743-A8C56C3F0FCE}" type="parTrans" cxnId="{EDB5D38E-6615-4DDB-A413-20267FD123D9}">
      <dgm:prSet/>
      <dgm:spPr/>
      <dgm:t>
        <a:bodyPr/>
        <a:lstStyle/>
        <a:p>
          <a:endParaRPr lang="en-US"/>
        </a:p>
      </dgm:t>
    </dgm:pt>
    <dgm:pt modelId="{66757182-EEEB-40D6-800C-E57DE14DA5E3}" type="sibTrans" cxnId="{EDB5D38E-6615-4DDB-A413-20267FD123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650111-C750-4F7C-B326-363DE86EE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interfaces for modular design</a:t>
          </a:r>
        </a:p>
      </dgm:t>
    </dgm:pt>
    <dgm:pt modelId="{FA586154-CCFA-4BD4-9167-846A82EE2B47}" type="parTrans" cxnId="{A8CF5586-72D5-4FF4-9015-45733D4B1564}">
      <dgm:prSet/>
      <dgm:spPr/>
      <dgm:t>
        <a:bodyPr/>
        <a:lstStyle/>
        <a:p>
          <a:endParaRPr lang="en-US"/>
        </a:p>
      </dgm:t>
    </dgm:pt>
    <dgm:pt modelId="{91EEEFFB-54B1-43BF-B4B7-73B453C9077D}" type="sibTrans" cxnId="{A8CF5586-72D5-4FF4-9015-45733D4B15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37DEA6-3718-4A79-9DBF-22DD9B2AF4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 real-world logic using Java</a:t>
          </a:r>
        </a:p>
      </dgm:t>
    </dgm:pt>
    <dgm:pt modelId="{B71A9BD3-0099-43AD-A71D-71733D51AAD1}" type="parTrans" cxnId="{4BC63DBB-FA70-4557-BF1B-B85DE239CE69}">
      <dgm:prSet/>
      <dgm:spPr/>
      <dgm:t>
        <a:bodyPr/>
        <a:lstStyle/>
        <a:p>
          <a:endParaRPr lang="en-US"/>
        </a:p>
      </dgm:t>
    </dgm:pt>
    <dgm:pt modelId="{8C59E79C-E8C4-4210-8B0A-1C1D47C3B83A}" type="sibTrans" cxnId="{4BC63DBB-FA70-4557-BF1B-B85DE239CE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168184-00CE-4969-A722-94A3683000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Practiced user input validation and file management</a:t>
          </a:r>
        </a:p>
      </dgm:t>
    </dgm:pt>
    <dgm:pt modelId="{B484E7D1-D251-4F59-840D-8B7DA46F2C17}" type="parTrans" cxnId="{F3045BC1-7BC2-4184-B248-51ECF353678E}">
      <dgm:prSet/>
      <dgm:spPr/>
      <dgm:t>
        <a:bodyPr/>
        <a:lstStyle/>
        <a:p>
          <a:endParaRPr lang="en-US"/>
        </a:p>
      </dgm:t>
    </dgm:pt>
    <dgm:pt modelId="{6C67F785-1C6F-4FAE-ABFA-7B88B5B6CF2E}" type="sibTrans" cxnId="{F3045BC1-7BC2-4184-B248-51ECF353678E}">
      <dgm:prSet/>
      <dgm:spPr/>
      <dgm:t>
        <a:bodyPr/>
        <a:lstStyle/>
        <a:p>
          <a:endParaRPr lang="en-US"/>
        </a:p>
      </dgm:t>
    </dgm:pt>
    <dgm:pt modelId="{A61D7C2C-3BC9-4628-9B17-606E6D1DA88A}" type="pres">
      <dgm:prSet presAssocID="{79152793-E44C-48DB-AFFE-5D6B6374AB4B}" presName="root" presStyleCnt="0">
        <dgm:presLayoutVars>
          <dgm:dir/>
          <dgm:resizeHandles val="exact"/>
        </dgm:presLayoutVars>
      </dgm:prSet>
      <dgm:spPr/>
    </dgm:pt>
    <dgm:pt modelId="{AA4120DA-AC6A-4693-AB8E-E2E5A6C32AB9}" type="pres">
      <dgm:prSet presAssocID="{79152793-E44C-48DB-AFFE-5D6B6374AB4B}" presName="container" presStyleCnt="0">
        <dgm:presLayoutVars>
          <dgm:dir/>
          <dgm:resizeHandles val="exact"/>
        </dgm:presLayoutVars>
      </dgm:prSet>
      <dgm:spPr/>
    </dgm:pt>
    <dgm:pt modelId="{FF67DC3C-DF7C-4F2B-829C-BB1BE61C8E6A}" type="pres">
      <dgm:prSet presAssocID="{27236697-7330-4FC5-974C-9848336CECCC}" presName="compNode" presStyleCnt="0"/>
      <dgm:spPr/>
    </dgm:pt>
    <dgm:pt modelId="{25E18868-8B02-4777-AB1F-0AE2B3554051}" type="pres">
      <dgm:prSet presAssocID="{27236697-7330-4FC5-974C-9848336CECCC}" presName="iconBgRect" presStyleLbl="bgShp" presStyleIdx="0" presStyleCnt="5"/>
      <dgm:spPr/>
    </dgm:pt>
    <dgm:pt modelId="{ADD90445-FA17-489E-9076-551218727116}" type="pres">
      <dgm:prSet presAssocID="{27236697-7330-4FC5-974C-9848336CEC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2F25B3-6025-424D-B398-129AC858D55F}" type="pres">
      <dgm:prSet presAssocID="{27236697-7330-4FC5-974C-9848336CECCC}" presName="spaceRect" presStyleCnt="0"/>
      <dgm:spPr/>
    </dgm:pt>
    <dgm:pt modelId="{C8B6D4D9-0066-4B84-BEA8-11FE4731830F}" type="pres">
      <dgm:prSet presAssocID="{27236697-7330-4FC5-974C-9848336CECCC}" presName="textRect" presStyleLbl="revTx" presStyleIdx="0" presStyleCnt="5">
        <dgm:presLayoutVars>
          <dgm:chMax val="1"/>
          <dgm:chPref val="1"/>
        </dgm:presLayoutVars>
      </dgm:prSet>
      <dgm:spPr/>
    </dgm:pt>
    <dgm:pt modelId="{C23D0AC4-B162-4D6C-AAFE-2786EA7B6293}" type="pres">
      <dgm:prSet presAssocID="{FC47EBC1-5733-4777-8FED-D9F77BFDDFF0}" presName="sibTrans" presStyleLbl="sibTrans2D1" presStyleIdx="0" presStyleCnt="0"/>
      <dgm:spPr/>
    </dgm:pt>
    <dgm:pt modelId="{70911D33-C5A7-464C-9E3C-B5C83ED223F5}" type="pres">
      <dgm:prSet presAssocID="{F8C295D9-3E9E-4387-B3FA-DF34C54A48E1}" presName="compNode" presStyleCnt="0"/>
      <dgm:spPr/>
    </dgm:pt>
    <dgm:pt modelId="{F13DE3A5-7F0F-489B-8942-11A90BDD912F}" type="pres">
      <dgm:prSet presAssocID="{F8C295D9-3E9E-4387-B3FA-DF34C54A48E1}" presName="iconBgRect" presStyleLbl="bgShp" presStyleIdx="1" presStyleCnt="5"/>
      <dgm:spPr/>
    </dgm:pt>
    <dgm:pt modelId="{A793EC04-C4C0-4D08-B035-FFE7C6627F4D}" type="pres">
      <dgm:prSet presAssocID="{F8C295D9-3E9E-4387-B3FA-DF34C54A48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7A7C08F3-120B-491E-AA18-01972E325662}" type="pres">
      <dgm:prSet presAssocID="{F8C295D9-3E9E-4387-B3FA-DF34C54A48E1}" presName="spaceRect" presStyleCnt="0"/>
      <dgm:spPr/>
    </dgm:pt>
    <dgm:pt modelId="{7FC61A73-1E90-48E2-85DB-7A558C822F12}" type="pres">
      <dgm:prSet presAssocID="{F8C295D9-3E9E-4387-B3FA-DF34C54A48E1}" presName="textRect" presStyleLbl="revTx" presStyleIdx="1" presStyleCnt="5">
        <dgm:presLayoutVars>
          <dgm:chMax val="1"/>
          <dgm:chPref val="1"/>
        </dgm:presLayoutVars>
      </dgm:prSet>
      <dgm:spPr/>
    </dgm:pt>
    <dgm:pt modelId="{F87ACBD9-401B-4EBB-9561-16B43593EC74}" type="pres">
      <dgm:prSet presAssocID="{66757182-EEEB-40D6-800C-E57DE14DA5E3}" presName="sibTrans" presStyleLbl="sibTrans2D1" presStyleIdx="0" presStyleCnt="0"/>
      <dgm:spPr/>
    </dgm:pt>
    <dgm:pt modelId="{F2FF6D87-C105-433B-A47E-F0A4E353D371}" type="pres">
      <dgm:prSet presAssocID="{BA650111-C750-4F7C-B326-363DE86EE970}" presName="compNode" presStyleCnt="0"/>
      <dgm:spPr/>
    </dgm:pt>
    <dgm:pt modelId="{4F5EFA31-965D-4128-A0E0-749916B50177}" type="pres">
      <dgm:prSet presAssocID="{BA650111-C750-4F7C-B326-363DE86EE970}" presName="iconBgRect" presStyleLbl="bgShp" presStyleIdx="2" presStyleCnt="5"/>
      <dgm:spPr/>
    </dgm:pt>
    <dgm:pt modelId="{DB964FCD-AF13-4E8F-9782-965FF362F3C2}" type="pres">
      <dgm:prSet presAssocID="{BA650111-C750-4F7C-B326-363DE86EE9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639FDA-37A7-41F9-8CE3-F47462F98BF6}" type="pres">
      <dgm:prSet presAssocID="{BA650111-C750-4F7C-B326-363DE86EE970}" presName="spaceRect" presStyleCnt="0"/>
      <dgm:spPr/>
    </dgm:pt>
    <dgm:pt modelId="{C0A23AB6-4BF0-459C-BE4A-D18C6A384A2C}" type="pres">
      <dgm:prSet presAssocID="{BA650111-C750-4F7C-B326-363DE86EE970}" presName="textRect" presStyleLbl="revTx" presStyleIdx="2" presStyleCnt="5">
        <dgm:presLayoutVars>
          <dgm:chMax val="1"/>
          <dgm:chPref val="1"/>
        </dgm:presLayoutVars>
      </dgm:prSet>
      <dgm:spPr/>
    </dgm:pt>
    <dgm:pt modelId="{48E6061C-2D0C-4FDE-847F-2CC51EF7C8FF}" type="pres">
      <dgm:prSet presAssocID="{91EEEFFB-54B1-43BF-B4B7-73B453C9077D}" presName="sibTrans" presStyleLbl="sibTrans2D1" presStyleIdx="0" presStyleCnt="0"/>
      <dgm:spPr/>
    </dgm:pt>
    <dgm:pt modelId="{C0235E89-385B-4761-B28E-EA0A29B0EB42}" type="pres">
      <dgm:prSet presAssocID="{9F37DEA6-3718-4A79-9DBF-22DD9B2AF4E9}" presName="compNode" presStyleCnt="0"/>
      <dgm:spPr/>
    </dgm:pt>
    <dgm:pt modelId="{1B5DF2E4-BD2A-4B70-8A45-C1C914518720}" type="pres">
      <dgm:prSet presAssocID="{9F37DEA6-3718-4A79-9DBF-22DD9B2AF4E9}" presName="iconBgRect" presStyleLbl="bgShp" presStyleIdx="3" presStyleCnt="5"/>
      <dgm:spPr/>
    </dgm:pt>
    <dgm:pt modelId="{1E54B421-AEF4-4B2A-A264-A70F27713CE2}" type="pres">
      <dgm:prSet presAssocID="{9F37DEA6-3718-4A79-9DBF-22DD9B2AF4E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38F131-2742-4185-A208-3E559C21BB8A}" type="pres">
      <dgm:prSet presAssocID="{9F37DEA6-3718-4A79-9DBF-22DD9B2AF4E9}" presName="spaceRect" presStyleCnt="0"/>
      <dgm:spPr/>
    </dgm:pt>
    <dgm:pt modelId="{FD698A66-9E0D-4193-8C60-F49CEDDBFBA0}" type="pres">
      <dgm:prSet presAssocID="{9F37DEA6-3718-4A79-9DBF-22DD9B2AF4E9}" presName="textRect" presStyleLbl="revTx" presStyleIdx="3" presStyleCnt="5">
        <dgm:presLayoutVars>
          <dgm:chMax val="1"/>
          <dgm:chPref val="1"/>
        </dgm:presLayoutVars>
      </dgm:prSet>
      <dgm:spPr/>
    </dgm:pt>
    <dgm:pt modelId="{4FA51851-4125-4514-AF59-C37D795852BB}" type="pres">
      <dgm:prSet presAssocID="{8C59E79C-E8C4-4210-8B0A-1C1D47C3B83A}" presName="sibTrans" presStyleLbl="sibTrans2D1" presStyleIdx="0" presStyleCnt="0"/>
      <dgm:spPr/>
    </dgm:pt>
    <dgm:pt modelId="{51E1748B-826F-457B-80F9-E6D536B45D1A}" type="pres">
      <dgm:prSet presAssocID="{9C168184-00CE-4969-A722-94A36830000A}" presName="compNode" presStyleCnt="0"/>
      <dgm:spPr/>
    </dgm:pt>
    <dgm:pt modelId="{38345E85-7791-4762-9FF8-B535E33A2487}" type="pres">
      <dgm:prSet presAssocID="{9C168184-00CE-4969-A722-94A36830000A}" presName="iconBgRect" presStyleLbl="bgShp" presStyleIdx="4" presStyleCnt="5"/>
      <dgm:spPr/>
    </dgm:pt>
    <dgm:pt modelId="{DB352438-BE6F-4E39-8081-E6F01B5DC50C}" type="pres">
      <dgm:prSet presAssocID="{9C168184-00CE-4969-A722-94A3683000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D6F4DB-608B-4553-9382-BDEEF53A2ABC}" type="pres">
      <dgm:prSet presAssocID="{9C168184-00CE-4969-A722-94A36830000A}" presName="spaceRect" presStyleCnt="0"/>
      <dgm:spPr/>
    </dgm:pt>
    <dgm:pt modelId="{2573A463-C3C5-4D5A-9C1E-09FFEFD07723}" type="pres">
      <dgm:prSet presAssocID="{9C168184-00CE-4969-A722-94A36830000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23B870C-0600-48F7-85C0-497A47728C1D}" type="presOf" srcId="{9F37DEA6-3718-4A79-9DBF-22DD9B2AF4E9}" destId="{FD698A66-9E0D-4193-8C60-F49CEDDBFBA0}" srcOrd="0" destOrd="0" presId="urn:microsoft.com/office/officeart/2018/2/layout/IconCircleList"/>
    <dgm:cxn modelId="{53AC7819-1ED4-4225-BEE4-5A7968E56951}" type="presOf" srcId="{9C168184-00CE-4969-A722-94A36830000A}" destId="{2573A463-C3C5-4D5A-9C1E-09FFEFD07723}" srcOrd="0" destOrd="0" presId="urn:microsoft.com/office/officeart/2018/2/layout/IconCircleList"/>
    <dgm:cxn modelId="{D44F6F2A-BF3C-4578-8609-C7AF039BB8C7}" type="presOf" srcId="{FC47EBC1-5733-4777-8FED-D9F77BFDDFF0}" destId="{C23D0AC4-B162-4D6C-AAFE-2786EA7B6293}" srcOrd="0" destOrd="0" presId="urn:microsoft.com/office/officeart/2018/2/layout/IconCircleList"/>
    <dgm:cxn modelId="{36A44535-6816-4213-A4FD-AEFED0289E1B}" type="presOf" srcId="{79152793-E44C-48DB-AFFE-5D6B6374AB4B}" destId="{A61D7C2C-3BC9-4628-9B17-606E6D1DA88A}" srcOrd="0" destOrd="0" presId="urn:microsoft.com/office/officeart/2018/2/layout/IconCircleList"/>
    <dgm:cxn modelId="{79BCA735-C3F6-40EB-BF55-6991E88C4C00}" srcId="{79152793-E44C-48DB-AFFE-5D6B6374AB4B}" destId="{27236697-7330-4FC5-974C-9848336CECCC}" srcOrd="0" destOrd="0" parTransId="{E9DA9281-0A64-4AEA-98E8-6BAA43911B42}" sibTransId="{FC47EBC1-5733-4777-8FED-D9F77BFDDFF0}"/>
    <dgm:cxn modelId="{3FCC083C-25CF-407F-A9FC-7312A157AD4C}" type="presOf" srcId="{27236697-7330-4FC5-974C-9848336CECCC}" destId="{C8B6D4D9-0066-4B84-BEA8-11FE4731830F}" srcOrd="0" destOrd="0" presId="urn:microsoft.com/office/officeart/2018/2/layout/IconCircleList"/>
    <dgm:cxn modelId="{0C155F71-C966-4174-9EC8-F4266AB566A7}" type="presOf" srcId="{8C59E79C-E8C4-4210-8B0A-1C1D47C3B83A}" destId="{4FA51851-4125-4514-AF59-C37D795852BB}" srcOrd="0" destOrd="0" presId="urn:microsoft.com/office/officeart/2018/2/layout/IconCircleList"/>
    <dgm:cxn modelId="{900AB552-B189-4B42-B874-A767EF30C6B7}" type="presOf" srcId="{66757182-EEEB-40D6-800C-E57DE14DA5E3}" destId="{F87ACBD9-401B-4EBB-9561-16B43593EC74}" srcOrd="0" destOrd="0" presId="urn:microsoft.com/office/officeart/2018/2/layout/IconCircleList"/>
    <dgm:cxn modelId="{9C78F87D-4A8D-4A5A-A247-AEF0737AF0D9}" type="presOf" srcId="{BA650111-C750-4F7C-B326-363DE86EE970}" destId="{C0A23AB6-4BF0-459C-BE4A-D18C6A384A2C}" srcOrd="0" destOrd="0" presId="urn:microsoft.com/office/officeart/2018/2/layout/IconCircleList"/>
    <dgm:cxn modelId="{A8CF5586-72D5-4FF4-9015-45733D4B1564}" srcId="{79152793-E44C-48DB-AFFE-5D6B6374AB4B}" destId="{BA650111-C750-4F7C-B326-363DE86EE970}" srcOrd="2" destOrd="0" parTransId="{FA586154-CCFA-4BD4-9167-846A82EE2B47}" sibTransId="{91EEEFFB-54B1-43BF-B4B7-73B453C9077D}"/>
    <dgm:cxn modelId="{EDB5D38E-6615-4DDB-A413-20267FD123D9}" srcId="{79152793-E44C-48DB-AFFE-5D6B6374AB4B}" destId="{F8C295D9-3E9E-4387-B3FA-DF34C54A48E1}" srcOrd="1" destOrd="0" parTransId="{CF6B08EC-EF56-4FE6-8743-A8C56C3F0FCE}" sibTransId="{66757182-EEEB-40D6-800C-E57DE14DA5E3}"/>
    <dgm:cxn modelId="{66F2AFA4-967F-4E68-8684-6BB0F87485A1}" type="presOf" srcId="{91EEEFFB-54B1-43BF-B4B7-73B453C9077D}" destId="{48E6061C-2D0C-4FDE-847F-2CC51EF7C8FF}" srcOrd="0" destOrd="0" presId="urn:microsoft.com/office/officeart/2018/2/layout/IconCircleList"/>
    <dgm:cxn modelId="{4BC63DBB-FA70-4557-BF1B-B85DE239CE69}" srcId="{79152793-E44C-48DB-AFFE-5D6B6374AB4B}" destId="{9F37DEA6-3718-4A79-9DBF-22DD9B2AF4E9}" srcOrd="3" destOrd="0" parTransId="{B71A9BD3-0099-43AD-A71D-71733D51AAD1}" sibTransId="{8C59E79C-E8C4-4210-8B0A-1C1D47C3B83A}"/>
    <dgm:cxn modelId="{F3045BC1-7BC2-4184-B248-51ECF353678E}" srcId="{79152793-E44C-48DB-AFFE-5D6B6374AB4B}" destId="{9C168184-00CE-4969-A722-94A36830000A}" srcOrd="4" destOrd="0" parTransId="{B484E7D1-D251-4F59-840D-8B7DA46F2C17}" sibTransId="{6C67F785-1C6F-4FAE-ABFA-7B88B5B6CF2E}"/>
    <dgm:cxn modelId="{37CC28CF-BAD7-40B3-BBCA-9606E8B63C3C}" type="presOf" srcId="{F8C295D9-3E9E-4387-B3FA-DF34C54A48E1}" destId="{7FC61A73-1E90-48E2-85DB-7A558C822F12}" srcOrd="0" destOrd="0" presId="urn:microsoft.com/office/officeart/2018/2/layout/IconCircleList"/>
    <dgm:cxn modelId="{DB2F6C45-68DF-442C-84B4-18BD248C525C}" type="presParOf" srcId="{A61D7C2C-3BC9-4628-9B17-606E6D1DA88A}" destId="{AA4120DA-AC6A-4693-AB8E-E2E5A6C32AB9}" srcOrd="0" destOrd="0" presId="urn:microsoft.com/office/officeart/2018/2/layout/IconCircleList"/>
    <dgm:cxn modelId="{2A88E78D-F77D-48F6-94A0-0E356AB02F84}" type="presParOf" srcId="{AA4120DA-AC6A-4693-AB8E-E2E5A6C32AB9}" destId="{FF67DC3C-DF7C-4F2B-829C-BB1BE61C8E6A}" srcOrd="0" destOrd="0" presId="urn:microsoft.com/office/officeart/2018/2/layout/IconCircleList"/>
    <dgm:cxn modelId="{85BFE543-5D51-40E9-9EC8-B10D461B00AB}" type="presParOf" srcId="{FF67DC3C-DF7C-4F2B-829C-BB1BE61C8E6A}" destId="{25E18868-8B02-4777-AB1F-0AE2B3554051}" srcOrd="0" destOrd="0" presId="urn:microsoft.com/office/officeart/2018/2/layout/IconCircleList"/>
    <dgm:cxn modelId="{9A1BF438-5183-4EA1-B838-5DA80C5915C4}" type="presParOf" srcId="{FF67DC3C-DF7C-4F2B-829C-BB1BE61C8E6A}" destId="{ADD90445-FA17-489E-9076-551218727116}" srcOrd="1" destOrd="0" presId="urn:microsoft.com/office/officeart/2018/2/layout/IconCircleList"/>
    <dgm:cxn modelId="{2E3816B6-47C8-41BF-8BA5-788EB2D95769}" type="presParOf" srcId="{FF67DC3C-DF7C-4F2B-829C-BB1BE61C8E6A}" destId="{A62F25B3-6025-424D-B398-129AC858D55F}" srcOrd="2" destOrd="0" presId="urn:microsoft.com/office/officeart/2018/2/layout/IconCircleList"/>
    <dgm:cxn modelId="{1872B249-A1E4-4A89-9B3A-F7920D989D25}" type="presParOf" srcId="{FF67DC3C-DF7C-4F2B-829C-BB1BE61C8E6A}" destId="{C8B6D4D9-0066-4B84-BEA8-11FE4731830F}" srcOrd="3" destOrd="0" presId="urn:microsoft.com/office/officeart/2018/2/layout/IconCircleList"/>
    <dgm:cxn modelId="{489FC15C-4A49-45EB-8126-43C05D77318E}" type="presParOf" srcId="{AA4120DA-AC6A-4693-AB8E-E2E5A6C32AB9}" destId="{C23D0AC4-B162-4D6C-AAFE-2786EA7B6293}" srcOrd="1" destOrd="0" presId="urn:microsoft.com/office/officeart/2018/2/layout/IconCircleList"/>
    <dgm:cxn modelId="{1FBAFEF4-29B1-4390-957E-E69855F3AEA0}" type="presParOf" srcId="{AA4120DA-AC6A-4693-AB8E-E2E5A6C32AB9}" destId="{70911D33-C5A7-464C-9E3C-B5C83ED223F5}" srcOrd="2" destOrd="0" presId="urn:microsoft.com/office/officeart/2018/2/layout/IconCircleList"/>
    <dgm:cxn modelId="{178F9D0A-DD88-447D-AE5B-497BD255F573}" type="presParOf" srcId="{70911D33-C5A7-464C-9E3C-B5C83ED223F5}" destId="{F13DE3A5-7F0F-489B-8942-11A90BDD912F}" srcOrd="0" destOrd="0" presId="urn:microsoft.com/office/officeart/2018/2/layout/IconCircleList"/>
    <dgm:cxn modelId="{0519F17A-0CB4-440E-898A-BF5B46062BDF}" type="presParOf" srcId="{70911D33-C5A7-464C-9E3C-B5C83ED223F5}" destId="{A793EC04-C4C0-4D08-B035-FFE7C6627F4D}" srcOrd="1" destOrd="0" presId="urn:microsoft.com/office/officeart/2018/2/layout/IconCircleList"/>
    <dgm:cxn modelId="{D4564021-792B-4923-A02D-772382FEC43E}" type="presParOf" srcId="{70911D33-C5A7-464C-9E3C-B5C83ED223F5}" destId="{7A7C08F3-120B-491E-AA18-01972E325662}" srcOrd="2" destOrd="0" presId="urn:microsoft.com/office/officeart/2018/2/layout/IconCircleList"/>
    <dgm:cxn modelId="{8A8C1D70-B848-4840-BFCB-8346E087F6CD}" type="presParOf" srcId="{70911D33-C5A7-464C-9E3C-B5C83ED223F5}" destId="{7FC61A73-1E90-48E2-85DB-7A558C822F12}" srcOrd="3" destOrd="0" presId="urn:microsoft.com/office/officeart/2018/2/layout/IconCircleList"/>
    <dgm:cxn modelId="{1D5F3890-740D-4A34-91C4-7D8C5A138DA8}" type="presParOf" srcId="{AA4120DA-AC6A-4693-AB8E-E2E5A6C32AB9}" destId="{F87ACBD9-401B-4EBB-9561-16B43593EC74}" srcOrd="3" destOrd="0" presId="urn:microsoft.com/office/officeart/2018/2/layout/IconCircleList"/>
    <dgm:cxn modelId="{A1712568-C5EE-46F9-9784-735E49C029B2}" type="presParOf" srcId="{AA4120DA-AC6A-4693-AB8E-E2E5A6C32AB9}" destId="{F2FF6D87-C105-433B-A47E-F0A4E353D371}" srcOrd="4" destOrd="0" presId="urn:microsoft.com/office/officeart/2018/2/layout/IconCircleList"/>
    <dgm:cxn modelId="{C3981563-A43B-41AE-A514-D29166BF097B}" type="presParOf" srcId="{F2FF6D87-C105-433B-A47E-F0A4E353D371}" destId="{4F5EFA31-965D-4128-A0E0-749916B50177}" srcOrd="0" destOrd="0" presId="urn:microsoft.com/office/officeart/2018/2/layout/IconCircleList"/>
    <dgm:cxn modelId="{7FFF6ADB-C6D3-4F9E-8BFE-B0400729A9A7}" type="presParOf" srcId="{F2FF6D87-C105-433B-A47E-F0A4E353D371}" destId="{DB964FCD-AF13-4E8F-9782-965FF362F3C2}" srcOrd="1" destOrd="0" presId="urn:microsoft.com/office/officeart/2018/2/layout/IconCircleList"/>
    <dgm:cxn modelId="{E13A19E0-805F-4E61-94D6-E1E94DA3A3CC}" type="presParOf" srcId="{F2FF6D87-C105-433B-A47E-F0A4E353D371}" destId="{5B639FDA-37A7-41F9-8CE3-F47462F98BF6}" srcOrd="2" destOrd="0" presId="urn:microsoft.com/office/officeart/2018/2/layout/IconCircleList"/>
    <dgm:cxn modelId="{2676411F-1779-4A63-BE5C-2FAC66E9680A}" type="presParOf" srcId="{F2FF6D87-C105-433B-A47E-F0A4E353D371}" destId="{C0A23AB6-4BF0-459C-BE4A-D18C6A384A2C}" srcOrd="3" destOrd="0" presId="urn:microsoft.com/office/officeart/2018/2/layout/IconCircleList"/>
    <dgm:cxn modelId="{08FF8F3F-19E1-4F21-A2F6-81D7A0E89D0A}" type="presParOf" srcId="{AA4120DA-AC6A-4693-AB8E-E2E5A6C32AB9}" destId="{48E6061C-2D0C-4FDE-847F-2CC51EF7C8FF}" srcOrd="5" destOrd="0" presId="urn:microsoft.com/office/officeart/2018/2/layout/IconCircleList"/>
    <dgm:cxn modelId="{752092D3-8938-4C56-AF37-BC135F560C4C}" type="presParOf" srcId="{AA4120DA-AC6A-4693-AB8E-E2E5A6C32AB9}" destId="{C0235E89-385B-4761-B28E-EA0A29B0EB42}" srcOrd="6" destOrd="0" presId="urn:microsoft.com/office/officeart/2018/2/layout/IconCircleList"/>
    <dgm:cxn modelId="{79942B71-E1B0-487A-B77D-17B18C9D1F04}" type="presParOf" srcId="{C0235E89-385B-4761-B28E-EA0A29B0EB42}" destId="{1B5DF2E4-BD2A-4B70-8A45-C1C914518720}" srcOrd="0" destOrd="0" presId="urn:microsoft.com/office/officeart/2018/2/layout/IconCircleList"/>
    <dgm:cxn modelId="{484A481E-E9BE-4811-BFA1-1EA113497CEA}" type="presParOf" srcId="{C0235E89-385B-4761-B28E-EA0A29B0EB42}" destId="{1E54B421-AEF4-4B2A-A264-A70F27713CE2}" srcOrd="1" destOrd="0" presId="urn:microsoft.com/office/officeart/2018/2/layout/IconCircleList"/>
    <dgm:cxn modelId="{496A3F56-211F-41F9-885A-BE9AC9BD268A}" type="presParOf" srcId="{C0235E89-385B-4761-B28E-EA0A29B0EB42}" destId="{4F38F131-2742-4185-A208-3E559C21BB8A}" srcOrd="2" destOrd="0" presId="urn:microsoft.com/office/officeart/2018/2/layout/IconCircleList"/>
    <dgm:cxn modelId="{2C5981F9-802A-4C6C-BD36-394475090206}" type="presParOf" srcId="{C0235E89-385B-4761-B28E-EA0A29B0EB42}" destId="{FD698A66-9E0D-4193-8C60-F49CEDDBFBA0}" srcOrd="3" destOrd="0" presId="urn:microsoft.com/office/officeart/2018/2/layout/IconCircleList"/>
    <dgm:cxn modelId="{89CF4C2D-8DA0-4998-9BA8-2E1B37D71CEE}" type="presParOf" srcId="{AA4120DA-AC6A-4693-AB8E-E2E5A6C32AB9}" destId="{4FA51851-4125-4514-AF59-C37D795852BB}" srcOrd="7" destOrd="0" presId="urn:microsoft.com/office/officeart/2018/2/layout/IconCircleList"/>
    <dgm:cxn modelId="{8D1ADB5D-7F23-49CA-ADF4-FEA53054D7EB}" type="presParOf" srcId="{AA4120DA-AC6A-4693-AB8E-E2E5A6C32AB9}" destId="{51E1748B-826F-457B-80F9-E6D536B45D1A}" srcOrd="8" destOrd="0" presId="urn:microsoft.com/office/officeart/2018/2/layout/IconCircleList"/>
    <dgm:cxn modelId="{E20E5C49-672B-43FA-ABF8-787747AA9124}" type="presParOf" srcId="{51E1748B-826F-457B-80F9-E6D536B45D1A}" destId="{38345E85-7791-4762-9FF8-B535E33A2487}" srcOrd="0" destOrd="0" presId="urn:microsoft.com/office/officeart/2018/2/layout/IconCircleList"/>
    <dgm:cxn modelId="{836B6A7C-BD74-4C65-BB03-04EAEAA8E792}" type="presParOf" srcId="{51E1748B-826F-457B-80F9-E6D536B45D1A}" destId="{DB352438-BE6F-4E39-8081-E6F01B5DC50C}" srcOrd="1" destOrd="0" presId="urn:microsoft.com/office/officeart/2018/2/layout/IconCircleList"/>
    <dgm:cxn modelId="{E560931F-9865-4360-BB00-220A3A9B9131}" type="presParOf" srcId="{51E1748B-826F-457B-80F9-E6D536B45D1A}" destId="{08D6F4DB-608B-4553-9382-BDEEF53A2ABC}" srcOrd="2" destOrd="0" presId="urn:microsoft.com/office/officeart/2018/2/layout/IconCircleList"/>
    <dgm:cxn modelId="{834ED4A6-3020-45D0-A82A-6F14E9A2F8F0}" type="presParOf" srcId="{51E1748B-826F-457B-80F9-E6D536B45D1A}" destId="{2573A463-C3C5-4D5A-9C1E-09FFEFD077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A10F3-EB69-4F4B-8FB9-80A240071731}">
      <dsp:nvSpPr>
        <dsp:cNvPr id="0" name=""/>
        <dsp:cNvSpPr/>
      </dsp:nvSpPr>
      <dsp:spPr>
        <a:xfrm>
          <a:off x="0" y="527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E6BB2B-9973-4033-94C1-A2415DDD23AE}">
      <dsp:nvSpPr>
        <dsp:cNvPr id="0" name=""/>
        <dsp:cNvSpPr/>
      </dsp:nvSpPr>
      <dsp:spPr>
        <a:xfrm>
          <a:off x="0" y="527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Tech Stack</a:t>
          </a:r>
          <a:r>
            <a:rPr lang="en-US" sz="2000" b="1" kern="1200" dirty="0">
              <a:latin typeface="Bierstadt"/>
            </a:rPr>
            <a:t> </a:t>
          </a:r>
          <a:r>
            <a:rPr lang="en-US" sz="2000" b="1" kern="1200" dirty="0"/>
            <a:t>:</a:t>
          </a:r>
          <a:endParaRPr lang="en-US" sz="2000" kern="1200" dirty="0"/>
        </a:p>
      </dsp:txBody>
      <dsp:txXfrm>
        <a:off x="0" y="527"/>
        <a:ext cx="6537960" cy="432162"/>
      </dsp:txXfrm>
    </dsp:sp>
    <dsp:sp modelId="{92A6903D-C581-4DC0-9904-BB0FEC1E6228}">
      <dsp:nvSpPr>
        <dsp:cNvPr id="0" name=""/>
        <dsp:cNvSpPr/>
      </dsp:nvSpPr>
      <dsp:spPr>
        <a:xfrm>
          <a:off x="0" y="432690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444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444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444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444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F6BDFD-B259-4C2F-B467-A0666C152C89}">
      <dsp:nvSpPr>
        <dsp:cNvPr id="0" name=""/>
        <dsp:cNvSpPr/>
      </dsp:nvSpPr>
      <dsp:spPr>
        <a:xfrm>
          <a:off x="0" y="432690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Language: Java</a:t>
          </a:r>
        </a:p>
      </dsp:txBody>
      <dsp:txXfrm>
        <a:off x="0" y="432690"/>
        <a:ext cx="6537960" cy="432162"/>
      </dsp:txXfrm>
    </dsp:sp>
    <dsp:sp modelId="{9A5F5C7F-787D-4976-81EB-540A2E52F643}">
      <dsp:nvSpPr>
        <dsp:cNvPr id="0" name=""/>
        <dsp:cNvSpPr/>
      </dsp:nvSpPr>
      <dsp:spPr>
        <a:xfrm>
          <a:off x="0" y="864853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889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8889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889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8889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F12258-D945-4FF4-B2A0-1091072D1FF8}">
      <dsp:nvSpPr>
        <dsp:cNvPr id="0" name=""/>
        <dsp:cNvSpPr/>
      </dsp:nvSpPr>
      <dsp:spPr>
        <a:xfrm>
          <a:off x="0" y="864853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Paradigm: OOP (Object-Oriented Programming)</a:t>
          </a:r>
        </a:p>
      </dsp:txBody>
      <dsp:txXfrm>
        <a:off x="0" y="864853"/>
        <a:ext cx="6537960" cy="432162"/>
      </dsp:txXfrm>
    </dsp:sp>
    <dsp:sp modelId="{A72D9991-A2D0-49C6-AF0B-8A96290BCC8A}">
      <dsp:nvSpPr>
        <dsp:cNvPr id="0" name=""/>
        <dsp:cNvSpPr/>
      </dsp:nvSpPr>
      <dsp:spPr>
        <a:xfrm>
          <a:off x="0" y="1297015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2EFC74-D164-47F4-A9BD-5F8A37C7B22A}">
      <dsp:nvSpPr>
        <dsp:cNvPr id="0" name=""/>
        <dsp:cNvSpPr/>
      </dsp:nvSpPr>
      <dsp:spPr>
        <a:xfrm>
          <a:off x="0" y="1297015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Interface &amp; Classes used for modularity</a:t>
          </a:r>
        </a:p>
      </dsp:txBody>
      <dsp:txXfrm>
        <a:off x="0" y="1297015"/>
        <a:ext cx="6537960" cy="432162"/>
      </dsp:txXfrm>
    </dsp:sp>
    <dsp:sp modelId="{49C29BFC-502C-40D7-A07D-624BC42E8CFE}">
      <dsp:nvSpPr>
        <dsp:cNvPr id="0" name=""/>
        <dsp:cNvSpPr/>
      </dsp:nvSpPr>
      <dsp:spPr>
        <a:xfrm>
          <a:off x="0" y="1729178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7778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7778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7778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7778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5986AF-B533-40BF-8212-B3ECA7320FD3}">
      <dsp:nvSpPr>
        <dsp:cNvPr id="0" name=""/>
        <dsp:cNvSpPr/>
      </dsp:nvSpPr>
      <dsp:spPr>
        <a:xfrm>
          <a:off x="0" y="1729178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Console-based UI</a:t>
          </a:r>
          <a:endParaRPr lang="en-US" sz="2000" b="0" kern="1200" dirty="0">
            <a:latin typeface="Bierstadt"/>
          </a:endParaRPr>
        </a:p>
      </dsp:txBody>
      <dsp:txXfrm>
        <a:off x="0" y="1729178"/>
        <a:ext cx="6537960" cy="432162"/>
      </dsp:txXfrm>
    </dsp:sp>
    <dsp:sp modelId="{E7E6D2F6-E513-41BB-90B0-DB2C33E2914F}">
      <dsp:nvSpPr>
        <dsp:cNvPr id="0" name=""/>
        <dsp:cNvSpPr/>
      </dsp:nvSpPr>
      <dsp:spPr>
        <a:xfrm>
          <a:off x="0" y="2161341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2222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2222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2222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2222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A9DE29-3504-4478-8EB5-D5DC85EC36BF}">
      <dsp:nvSpPr>
        <dsp:cNvPr id="0" name=""/>
        <dsp:cNvSpPr/>
      </dsp:nvSpPr>
      <dsp:spPr>
        <a:xfrm>
          <a:off x="0" y="2161341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ierstadt"/>
            </a:rPr>
            <a:t>Implementations </a:t>
          </a:r>
          <a:r>
            <a:rPr lang="en-US" sz="2000" b="1" kern="1200" dirty="0"/>
            <a:t>:</a:t>
          </a:r>
          <a:endParaRPr lang="en-US" sz="2000" kern="1200" dirty="0"/>
        </a:p>
      </dsp:txBody>
      <dsp:txXfrm>
        <a:off x="0" y="2161341"/>
        <a:ext cx="6537960" cy="432162"/>
      </dsp:txXfrm>
    </dsp:sp>
    <dsp:sp modelId="{F10F4B23-2564-4008-8500-28AD10D8D087}">
      <dsp:nvSpPr>
        <dsp:cNvPr id="0" name=""/>
        <dsp:cNvSpPr/>
      </dsp:nvSpPr>
      <dsp:spPr>
        <a:xfrm>
          <a:off x="0" y="2593504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5293E-5799-4324-AC59-854075725A39}">
      <dsp:nvSpPr>
        <dsp:cNvPr id="0" name=""/>
        <dsp:cNvSpPr/>
      </dsp:nvSpPr>
      <dsp:spPr>
        <a:xfrm>
          <a:off x="0" y="2593504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Authentication (Login/Signup)</a:t>
          </a:r>
        </a:p>
      </dsp:txBody>
      <dsp:txXfrm>
        <a:off x="0" y="2593504"/>
        <a:ext cx="6537960" cy="432162"/>
      </dsp:txXfrm>
    </dsp:sp>
    <dsp:sp modelId="{97B71489-D943-46E3-9962-3396673297DD}">
      <dsp:nvSpPr>
        <dsp:cNvPr id="0" name=""/>
        <dsp:cNvSpPr/>
      </dsp:nvSpPr>
      <dsp:spPr>
        <a:xfrm>
          <a:off x="0" y="3025667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1111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1111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1111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1111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A87ABC-3C07-4F29-B489-38440DB6D4C8}">
      <dsp:nvSpPr>
        <dsp:cNvPr id="0" name=""/>
        <dsp:cNvSpPr/>
      </dsp:nvSpPr>
      <dsp:spPr>
        <a:xfrm>
          <a:off x="0" y="3025667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Categories, Sub categories</a:t>
          </a:r>
        </a:p>
      </dsp:txBody>
      <dsp:txXfrm>
        <a:off x="0" y="3025667"/>
        <a:ext cx="6537960" cy="432162"/>
      </dsp:txXfrm>
    </dsp:sp>
    <dsp:sp modelId="{F847591B-8895-46C0-8FD8-393C1BD0F424}">
      <dsp:nvSpPr>
        <dsp:cNvPr id="0" name=""/>
        <dsp:cNvSpPr/>
      </dsp:nvSpPr>
      <dsp:spPr>
        <a:xfrm>
          <a:off x="0" y="3457829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5556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5556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5556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5556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00D762-D0D5-441C-96A4-CADC20CDF10F}">
      <dsp:nvSpPr>
        <dsp:cNvPr id="0" name=""/>
        <dsp:cNvSpPr/>
      </dsp:nvSpPr>
      <dsp:spPr>
        <a:xfrm>
          <a:off x="0" y="3457829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Log Management</a:t>
          </a:r>
        </a:p>
      </dsp:txBody>
      <dsp:txXfrm>
        <a:off x="0" y="3457829"/>
        <a:ext cx="6537960" cy="432162"/>
      </dsp:txXfrm>
    </dsp:sp>
    <dsp:sp modelId="{2822EE2E-2169-48C3-A3B5-D6C9AB8BAEBD}">
      <dsp:nvSpPr>
        <dsp:cNvPr id="0" name=""/>
        <dsp:cNvSpPr/>
      </dsp:nvSpPr>
      <dsp:spPr>
        <a:xfrm>
          <a:off x="0" y="3889992"/>
          <a:ext cx="6537960" cy="0"/>
        </a:xfrm>
        <a:prstGeom prst="line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85CA1-21BF-4829-AC6E-263072F8B3B4}">
      <dsp:nvSpPr>
        <dsp:cNvPr id="0" name=""/>
        <dsp:cNvSpPr/>
      </dsp:nvSpPr>
      <dsp:spPr>
        <a:xfrm>
          <a:off x="0" y="3889992"/>
          <a:ext cx="6537960" cy="432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Remedy Recommendations</a:t>
          </a:r>
        </a:p>
      </dsp:txBody>
      <dsp:txXfrm>
        <a:off x="0" y="3889992"/>
        <a:ext cx="6537960" cy="432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B17B8-6A10-46B2-A79E-C5E799B91EA1}">
      <dsp:nvSpPr>
        <dsp:cNvPr id="0" name=""/>
        <dsp:cNvSpPr/>
      </dsp:nvSpPr>
      <dsp:spPr>
        <a:xfrm>
          <a:off x="0" y="563620"/>
          <a:ext cx="5576652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User Registration &amp; Login</a:t>
          </a:r>
          <a:endParaRPr lang="en-US" sz="1900" kern="1200"/>
        </a:p>
      </dsp:txBody>
      <dsp:txXfrm>
        <a:off x="22246" y="585866"/>
        <a:ext cx="5532160" cy="411223"/>
      </dsp:txXfrm>
    </dsp:sp>
    <dsp:sp modelId="{28F4CB3E-9A0E-415E-B578-0D9FA0F07C50}">
      <dsp:nvSpPr>
        <dsp:cNvPr id="0" name=""/>
        <dsp:cNvSpPr/>
      </dsp:nvSpPr>
      <dsp:spPr>
        <a:xfrm>
          <a:off x="0" y="1074055"/>
          <a:ext cx="5576652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Secure password validation</a:t>
          </a:r>
          <a:endParaRPr lang="en-US" sz="1900" kern="1200"/>
        </a:p>
      </dsp:txBody>
      <dsp:txXfrm>
        <a:off x="22246" y="1096301"/>
        <a:ext cx="5532160" cy="411223"/>
      </dsp:txXfrm>
    </dsp:sp>
    <dsp:sp modelId="{0905ECD1-1786-4D44-AFC9-7FB647573A09}">
      <dsp:nvSpPr>
        <dsp:cNvPr id="0" name=""/>
        <dsp:cNvSpPr/>
      </dsp:nvSpPr>
      <dsp:spPr>
        <a:xfrm>
          <a:off x="0" y="1584490"/>
          <a:ext cx="5576652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Username uniqueness enforced</a:t>
          </a:r>
          <a:endParaRPr lang="en-US" sz="1900" kern="1200"/>
        </a:p>
      </dsp:txBody>
      <dsp:txXfrm>
        <a:off x="22246" y="1606736"/>
        <a:ext cx="5532160" cy="411223"/>
      </dsp:txXfrm>
    </dsp:sp>
    <dsp:sp modelId="{3EEFB8E4-74F6-4E78-A0B9-9C91B6124D19}">
      <dsp:nvSpPr>
        <dsp:cNvPr id="0" name=""/>
        <dsp:cNvSpPr/>
      </dsp:nvSpPr>
      <dsp:spPr>
        <a:xfrm>
          <a:off x="0" y="2094925"/>
          <a:ext cx="5576652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Section-based care suggestions</a:t>
          </a:r>
          <a:endParaRPr lang="en-US" sz="1900" kern="1200"/>
        </a:p>
      </dsp:txBody>
      <dsp:txXfrm>
        <a:off x="22246" y="2117171"/>
        <a:ext cx="5532160" cy="411223"/>
      </dsp:txXfrm>
    </dsp:sp>
    <dsp:sp modelId="{2FCA67BF-8238-4CE9-AC07-7BE08113898C}">
      <dsp:nvSpPr>
        <dsp:cNvPr id="0" name=""/>
        <dsp:cNvSpPr/>
      </dsp:nvSpPr>
      <dsp:spPr>
        <a:xfrm>
          <a:off x="0" y="2605360"/>
          <a:ext cx="5576652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Personalized logs for users</a:t>
          </a:r>
          <a:endParaRPr lang="en-US" sz="1900" kern="1200"/>
        </a:p>
      </dsp:txBody>
      <dsp:txXfrm>
        <a:off x="22246" y="2627606"/>
        <a:ext cx="5532160" cy="411223"/>
      </dsp:txXfrm>
    </dsp:sp>
    <dsp:sp modelId="{9BB4FDF7-01D7-4799-AA72-983E1CE77FF2}">
      <dsp:nvSpPr>
        <dsp:cNvPr id="0" name=""/>
        <dsp:cNvSpPr/>
      </dsp:nvSpPr>
      <dsp:spPr>
        <a:xfrm>
          <a:off x="0" y="3115795"/>
          <a:ext cx="5576652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Clear logs option available</a:t>
          </a:r>
          <a:endParaRPr lang="en-US" sz="1900" kern="1200"/>
        </a:p>
      </dsp:txBody>
      <dsp:txXfrm>
        <a:off x="22246" y="3138041"/>
        <a:ext cx="5532160" cy="411223"/>
      </dsp:txXfrm>
    </dsp:sp>
    <dsp:sp modelId="{BD8A1148-1206-4FE7-A1AE-61E46701960B}">
      <dsp:nvSpPr>
        <dsp:cNvPr id="0" name=""/>
        <dsp:cNvSpPr/>
      </dsp:nvSpPr>
      <dsp:spPr>
        <a:xfrm>
          <a:off x="0" y="3626230"/>
          <a:ext cx="5576652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Structured with Interfaces and Abstract Classes</a:t>
          </a:r>
          <a:endParaRPr lang="en-US" sz="1900" kern="1200"/>
        </a:p>
      </dsp:txBody>
      <dsp:txXfrm>
        <a:off x="22246" y="3648476"/>
        <a:ext cx="5532160" cy="4112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939E8-23FC-49C2-B84D-0B7113D669B1}">
      <dsp:nvSpPr>
        <dsp:cNvPr id="0" name=""/>
        <dsp:cNvSpPr/>
      </dsp:nvSpPr>
      <dsp:spPr>
        <a:xfrm>
          <a:off x="3608425" y="592"/>
          <a:ext cx="1301945" cy="1301945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User opens app</a:t>
          </a:r>
        </a:p>
      </dsp:txBody>
      <dsp:txXfrm>
        <a:off x="3799090" y="191257"/>
        <a:ext cx="920615" cy="920615"/>
      </dsp:txXfrm>
    </dsp:sp>
    <dsp:sp modelId="{6F689A62-99F0-4652-B391-1F93334A1F2F}">
      <dsp:nvSpPr>
        <dsp:cNvPr id="0" name=""/>
        <dsp:cNvSpPr/>
      </dsp:nvSpPr>
      <dsp:spPr>
        <a:xfrm rot="1800000">
          <a:off x="4924197" y="915404"/>
          <a:ext cx="345443" cy="439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931139" y="977377"/>
        <a:ext cx="241810" cy="263644"/>
      </dsp:txXfrm>
    </dsp:sp>
    <dsp:sp modelId="{E29D8BDF-F41E-4C2F-83E1-088C0336AC53}">
      <dsp:nvSpPr>
        <dsp:cNvPr id="0" name=""/>
        <dsp:cNvSpPr/>
      </dsp:nvSpPr>
      <dsp:spPr>
        <a:xfrm>
          <a:off x="5300402" y="977455"/>
          <a:ext cx="1301945" cy="1301945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Registers or logs in</a:t>
          </a:r>
        </a:p>
      </dsp:txBody>
      <dsp:txXfrm>
        <a:off x="5491067" y="1168120"/>
        <a:ext cx="920615" cy="920615"/>
      </dsp:txXfrm>
    </dsp:sp>
    <dsp:sp modelId="{8F200CF5-2193-4530-B761-C418DA2FBACE}">
      <dsp:nvSpPr>
        <dsp:cNvPr id="0" name=""/>
        <dsp:cNvSpPr/>
      </dsp:nvSpPr>
      <dsp:spPr>
        <a:xfrm rot="5400000">
          <a:off x="5778652" y="2375810"/>
          <a:ext cx="345443" cy="439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84091"/>
            <a:satOff val="-966"/>
            <a:lumOff val="70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830469" y="2411875"/>
        <a:ext cx="241810" cy="263644"/>
      </dsp:txXfrm>
    </dsp:sp>
    <dsp:sp modelId="{78E56342-5E11-4919-93FC-622A67A5CA1D}">
      <dsp:nvSpPr>
        <dsp:cNvPr id="0" name=""/>
        <dsp:cNvSpPr/>
      </dsp:nvSpPr>
      <dsp:spPr>
        <a:xfrm>
          <a:off x="5300402" y="2931180"/>
          <a:ext cx="1301945" cy="1301945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Selects care category (Skin, Hair, Gut)</a:t>
          </a:r>
        </a:p>
      </dsp:txBody>
      <dsp:txXfrm>
        <a:off x="5491067" y="3121845"/>
        <a:ext cx="920615" cy="920615"/>
      </dsp:txXfrm>
    </dsp:sp>
    <dsp:sp modelId="{6A18D793-03C4-4B77-B968-65096910BF5E}">
      <dsp:nvSpPr>
        <dsp:cNvPr id="0" name=""/>
        <dsp:cNvSpPr/>
      </dsp:nvSpPr>
      <dsp:spPr>
        <a:xfrm rot="9000000">
          <a:off x="4941131" y="3845993"/>
          <a:ext cx="345443" cy="439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168183"/>
            <a:satOff val="-1932"/>
            <a:lumOff val="140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5037822" y="3907966"/>
        <a:ext cx="241810" cy="263644"/>
      </dsp:txXfrm>
    </dsp:sp>
    <dsp:sp modelId="{9B1A587D-E5EC-4460-BC69-91D431C788DF}">
      <dsp:nvSpPr>
        <dsp:cNvPr id="0" name=""/>
        <dsp:cNvSpPr/>
      </dsp:nvSpPr>
      <dsp:spPr>
        <a:xfrm>
          <a:off x="3608425" y="3908043"/>
          <a:ext cx="1301945" cy="1301945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Answers basic prompts</a:t>
          </a:r>
        </a:p>
      </dsp:txBody>
      <dsp:txXfrm>
        <a:off x="3799090" y="4098708"/>
        <a:ext cx="920615" cy="920615"/>
      </dsp:txXfrm>
    </dsp:sp>
    <dsp:sp modelId="{D09C22C6-9762-4C35-B5BF-A4D0B95A1C24}">
      <dsp:nvSpPr>
        <dsp:cNvPr id="0" name=""/>
        <dsp:cNvSpPr/>
      </dsp:nvSpPr>
      <dsp:spPr>
        <a:xfrm rot="12600000">
          <a:off x="3249155" y="3855769"/>
          <a:ext cx="345443" cy="439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252274"/>
            <a:satOff val="-2899"/>
            <a:lumOff val="21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345846" y="3969558"/>
        <a:ext cx="241810" cy="263644"/>
      </dsp:txXfrm>
    </dsp:sp>
    <dsp:sp modelId="{6601AA75-115F-47E0-A20B-6268A662B1B8}">
      <dsp:nvSpPr>
        <dsp:cNvPr id="0" name=""/>
        <dsp:cNvSpPr/>
      </dsp:nvSpPr>
      <dsp:spPr>
        <a:xfrm>
          <a:off x="1916449" y="2931180"/>
          <a:ext cx="1301945" cy="1301945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Receives natural remedy recommendation</a:t>
          </a:r>
        </a:p>
      </dsp:txBody>
      <dsp:txXfrm>
        <a:off x="2107114" y="3121845"/>
        <a:ext cx="920615" cy="920615"/>
      </dsp:txXfrm>
    </dsp:sp>
    <dsp:sp modelId="{5EA256A1-01D7-416E-85B8-4CBEDF5ABD42}">
      <dsp:nvSpPr>
        <dsp:cNvPr id="0" name=""/>
        <dsp:cNvSpPr/>
      </dsp:nvSpPr>
      <dsp:spPr>
        <a:xfrm rot="16200000">
          <a:off x="2394700" y="2395363"/>
          <a:ext cx="345443" cy="439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336366"/>
            <a:satOff val="-3865"/>
            <a:lumOff val="281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446517" y="2535061"/>
        <a:ext cx="241810" cy="263644"/>
      </dsp:txXfrm>
    </dsp:sp>
    <dsp:sp modelId="{331F10EA-1ECF-46DE-A892-2E650ECD0631}">
      <dsp:nvSpPr>
        <dsp:cNvPr id="0" name=""/>
        <dsp:cNvSpPr/>
      </dsp:nvSpPr>
      <dsp:spPr>
        <a:xfrm>
          <a:off x="1916449" y="977455"/>
          <a:ext cx="1301945" cy="1301945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Logs can be reviewed or cleared anytime</a:t>
          </a:r>
        </a:p>
      </dsp:txBody>
      <dsp:txXfrm>
        <a:off x="2107114" y="1168120"/>
        <a:ext cx="920615" cy="920615"/>
      </dsp:txXfrm>
    </dsp:sp>
    <dsp:sp modelId="{2EF64EDA-2849-4F7A-9726-7CE2D2E3E288}">
      <dsp:nvSpPr>
        <dsp:cNvPr id="0" name=""/>
        <dsp:cNvSpPr/>
      </dsp:nvSpPr>
      <dsp:spPr>
        <a:xfrm rot="19800000">
          <a:off x="3232221" y="925181"/>
          <a:ext cx="345443" cy="4394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-420457"/>
            <a:satOff val="-4831"/>
            <a:lumOff val="351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239163" y="1038970"/>
        <a:ext cx="241810" cy="2636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8868-8B02-4777-AB1F-0AE2B3554051}">
      <dsp:nvSpPr>
        <dsp:cNvPr id="0" name=""/>
        <dsp:cNvSpPr/>
      </dsp:nvSpPr>
      <dsp:spPr>
        <a:xfrm>
          <a:off x="141542" y="515856"/>
          <a:ext cx="838963" cy="83896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0445-FA17-489E-9076-551218727116}">
      <dsp:nvSpPr>
        <dsp:cNvPr id="0" name=""/>
        <dsp:cNvSpPr/>
      </dsp:nvSpPr>
      <dsp:spPr>
        <a:xfrm>
          <a:off x="317725" y="692038"/>
          <a:ext cx="486598" cy="486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6D4D9-0066-4B84-BEA8-11FE4731830F}">
      <dsp:nvSpPr>
        <dsp:cNvPr id="0" name=""/>
        <dsp:cNvSpPr/>
      </dsp:nvSpPr>
      <dsp:spPr>
        <a:xfrm>
          <a:off x="1160284" y="515856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Implemented clean OOP principles</a:t>
          </a:r>
        </a:p>
      </dsp:txBody>
      <dsp:txXfrm>
        <a:off x="1160284" y="515856"/>
        <a:ext cx="1977556" cy="838963"/>
      </dsp:txXfrm>
    </dsp:sp>
    <dsp:sp modelId="{F13DE3A5-7F0F-489B-8942-11A90BDD912F}">
      <dsp:nvSpPr>
        <dsp:cNvPr id="0" name=""/>
        <dsp:cNvSpPr/>
      </dsp:nvSpPr>
      <dsp:spPr>
        <a:xfrm>
          <a:off x="3482415" y="515856"/>
          <a:ext cx="838963" cy="83896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3EC04-C4C0-4D08-B035-FFE7C6627F4D}">
      <dsp:nvSpPr>
        <dsp:cNvPr id="0" name=""/>
        <dsp:cNvSpPr/>
      </dsp:nvSpPr>
      <dsp:spPr>
        <a:xfrm>
          <a:off x="3658597" y="692038"/>
          <a:ext cx="486598" cy="4865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61A73-1E90-48E2-85DB-7A558C822F12}">
      <dsp:nvSpPr>
        <dsp:cNvPr id="0" name=""/>
        <dsp:cNvSpPr/>
      </dsp:nvSpPr>
      <dsp:spPr>
        <a:xfrm>
          <a:off x="4501156" y="515856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Practiced Java I/O &amp; exception handling</a:t>
          </a:r>
        </a:p>
      </dsp:txBody>
      <dsp:txXfrm>
        <a:off x="4501156" y="515856"/>
        <a:ext cx="1977556" cy="838963"/>
      </dsp:txXfrm>
    </dsp:sp>
    <dsp:sp modelId="{4F5EFA31-965D-4128-A0E0-749916B50177}">
      <dsp:nvSpPr>
        <dsp:cNvPr id="0" name=""/>
        <dsp:cNvSpPr/>
      </dsp:nvSpPr>
      <dsp:spPr>
        <a:xfrm>
          <a:off x="141542" y="2268854"/>
          <a:ext cx="838963" cy="83896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64FCD-AF13-4E8F-9782-965FF362F3C2}">
      <dsp:nvSpPr>
        <dsp:cNvPr id="0" name=""/>
        <dsp:cNvSpPr/>
      </dsp:nvSpPr>
      <dsp:spPr>
        <a:xfrm>
          <a:off x="317725" y="2445036"/>
          <a:ext cx="486598" cy="4865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23AB6-4BF0-459C-BE4A-D18C6A384A2C}">
      <dsp:nvSpPr>
        <dsp:cNvPr id="0" name=""/>
        <dsp:cNvSpPr/>
      </dsp:nvSpPr>
      <dsp:spPr>
        <a:xfrm>
          <a:off x="1160284" y="2268854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interfaces for modular design</a:t>
          </a:r>
        </a:p>
      </dsp:txBody>
      <dsp:txXfrm>
        <a:off x="1160284" y="2268854"/>
        <a:ext cx="1977556" cy="838963"/>
      </dsp:txXfrm>
    </dsp:sp>
    <dsp:sp modelId="{1B5DF2E4-BD2A-4B70-8A45-C1C914518720}">
      <dsp:nvSpPr>
        <dsp:cNvPr id="0" name=""/>
        <dsp:cNvSpPr/>
      </dsp:nvSpPr>
      <dsp:spPr>
        <a:xfrm>
          <a:off x="3482415" y="2268854"/>
          <a:ext cx="838963" cy="83896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4B421-AEF4-4B2A-A264-A70F27713CE2}">
      <dsp:nvSpPr>
        <dsp:cNvPr id="0" name=""/>
        <dsp:cNvSpPr/>
      </dsp:nvSpPr>
      <dsp:spPr>
        <a:xfrm>
          <a:off x="3658597" y="2445036"/>
          <a:ext cx="486598" cy="4865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98A66-9E0D-4193-8C60-F49CEDDBFBA0}">
      <dsp:nvSpPr>
        <dsp:cNvPr id="0" name=""/>
        <dsp:cNvSpPr/>
      </dsp:nvSpPr>
      <dsp:spPr>
        <a:xfrm>
          <a:off x="4501156" y="2268854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Built real-world logic using Java</a:t>
          </a:r>
        </a:p>
      </dsp:txBody>
      <dsp:txXfrm>
        <a:off x="4501156" y="2268854"/>
        <a:ext cx="1977556" cy="838963"/>
      </dsp:txXfrm>
    </dsp:sp>
    <dsp:sp modelId="{38345E85-7791-4762-9FF8-B535E33A2487}">
      <dsp:nvSpPr>
        <dsp:cNvPr id="0" name=""/>
        <dsp:cNvSpPr/>
      </dsp:nvSpPr>
      <dsp:spPr>
        <a:xfrm>
          <a:off x="141542" y="4021851"/>
          <a:ext cx="838963" cy="83896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52438-BE6F-4E39-8081-E6F01B5DC50C}">
      <dsp:nvSpPr>
        <dsp:cNvPr id="0" name=""/>
        <dsp:cNvSpPr/>
      </dsp:nvSpPr>
      <dsp:spPr>
        <a:xfrm>
          <a:off x="317725" y="4198034"/>
          <a:ext cx="486598" cy="4865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3A463-C3C5-4D5A-9C1E-09FFEFD07723}">
      <dsp:nvSpPr>
        <dsp:cNvPr id="0" name=""/>
        <dsp:cNvSpPr/>
      </dsp:nvSpPr>
      <dsp:spPr>
        <a:xfrm>
          <a:off x="1160284" y="4021851"/>
          <a:ext cx="1977556" cy="838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Practiced user input validation and file management</a:t>
          </a:r>
        </a:p>
      </dsp:txBody>
      <dsp:txXfrm>
        <a:off x="1160284" y="4021851"/>
        <a:ext cx="1977556" cy="838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6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5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D01A5-8104-A5F2-18E2-9743B3DAFF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34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75D337E-317A-4DE5-A744-F0371BBDA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2948" y="971397"/>
            <a:ext cx="5040784" cy="2333778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 dirty="0" err="1">
                <a:solidFill>
                  <a:srgbClr val="FFFFFF"/>
                </a:solidFill>
              </a:rPr>
              <a:t>SelfCare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2947" y="4482450"/>
            <a:ext cx="5040785" cy="1724029"/>
          </a:xfrm>
        </p:spPr>
        <p:txBody>
          <a:bodyPr anchor="t">
            <a:normAutofit/>
          </a:bodyPr>
          <a:lstStyle/>
          <a:p>
            <a:pPr algn="r"/>
            <a:r>
              <a:rPr lang="en-US" b="1" i="0">
                <a:solidFill>
                  <a:srgbClr val="FFFFFF"/>
                </a:solidFill>
                <a:ea typeface="+mn-lt"/>
                <a:cs typeface="+mn-lt"/>
              </a:rPr>
              <a:t>A Gentle Reminder That You Matter Too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8" name="Rectangle 667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DF679-72A3-8928-391E-B2BEB393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537960" cy="1463040"/>
          </a:xfrm>
        </p:spPr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Project Architecture</a:t>
            </a:r>
            <a:endParaRPr lang="en-US"/>
          </a:p>
        </p:txBody>
      </p:sp>
      <p:sp>
        <p:nvSpPr>
          <p:cNvPr id="669" name="Freeform: Shape 668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66" name="Picture 665">
            <a:extLst>
              <a:ext uri="{FF2B5EF4-FFF2-40B4-BE49-F238E27FC236}">
                <a16:creationId xmlns:a16="http://schemas.microsoft.com/office/drawing/2014/main" id="{F6EDF1C4-A136-8ED9-76FD-2F307EDA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59" r="26035" b="-1"/>
          <a:stretch>
            <a:fillRect/>
          </a:stretch>
        </p:blipFill>
        <p:spPr>
          <a:xfrm>
            <a:off x="7659149" y="976160"/>
            <a:ext cx="4011643" cy="5371797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41E6968-62BA-884E-110B-FCACF7706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254520"/>
              </p:ext>
            </p:extLst>
          </p:nvPr>
        </p:nvGraphicFramePr>
        <p:xfrm>
          <a:off x="521208" y="2036168"/>
          <a:ext cx="6537960" cy="43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45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69A9B-F241-3D27-233C-580E0A9B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860" y="864108"/>
            <a:ext cx="4682236" cy="815340"/>
          </a:xfrm>
        </p:spPr>
        <p:txBody>
          <a:bodyPr>
            <a:normAutofit/>
          </a:bodyPr>
          <a:lstStyle/>
          <a:p>
            <a:r>
              <a:rPr lang="en-US" dirty="0"/>
              <a:t>Categories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95F6-ED31-B98F-4D65-92C1CB7E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97" r="11697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A9D95D-75CD-FE48-BFAB-DBE9FC20D4CA}"/>
              </a:ext>
            </a:extLst>
          </p:cNvPr>
          <p:cNvSpPr/>
          <p:nvPr/>
        </p:nvSpPr>
        <p:spPr>
          <a:xfrm>
            <a:off x="7134280" y="1740901"/>
            <a:ext cx="4505861" cy="9728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000"/>
              </a:spcBef>
            </a:pPr>
            <a:r>
              <a:rPr lang="en-US" sz="1500" b="1" dirty="0">
                <a:solidFill>
                  <a:schemeClr val="bg1"/>
                </a:solidFill>
              </a:rPr>
              <a:t>️ Skin Care</a:t>
            </a:r>
            <a:endParaRPr lang="en-US" sz="1500" b="1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Get personalized remedies and food tips </a:t>
            </a:r>
            <a:r>
              <a:rPr lang="en-US" sz="1500" err="1">
                <a:solidFill>
                  <a:schemeClr val="bg1"/>
                </a:solidFill>
              </a:rPr>
              <a:t>forglowing</a:t>
            </a:r>
            <a:r>
              <a:rPr lang="en-US" sz="1500" dirty="0">
                <a:solidFill>
                  <a:schemeClr val="bg1"/>
                </a:solidFill>
              </a:rPr>
              <a:t>, healthy skin.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6039AC-9DC2-45E2-25F3-8286A70D9957}"/>
              </a:ext>
            </a:extLst>
          </p:cNvPr>
          <p:cNvSpPr/>
          <p:nvPr/>
        </p:nvSpPr>
        <p:spPr>
          <a:xfrm>
            <a:off x="7134344" y="2952705"/>
            <a:ext cx="4528624" cy="9557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Gut Health </a:t>
            </a:r>
          </a:p>
          <a:p>
            <a:pPr marL="228600" indent="-228600">
              <a:buFont typeface="Arial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Discover foods and natural remedies </a:t>
            </a:r>
            <a:r>
              <a:rPr lang="en-US" sz="1500" dirty="0" err="1">
                <a:solidFill>
                  <a:schemeClr val="bg1"/>
                </a:solidFill>
              </a:rPr>
              <a:t>toimprovedigestion</a:t>
            </a:r>
            <a:r>
              <a:rPr lang="en-US" sz="1500" dirty="0">
                <a:solidFill>
                  <a:schemeClr val="bg1"/>
                </a:solidFill>
              </a:rPr>
              <a:t> and gut balance.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EC8F47-4D41-7A51-DD8E-2501C6CE2453}"/>
              </a:ext>
            </a:extLst>
          </p:cNvPr>
          <p:cNvSpPr/>
          <p:nvPr/>
        </p:nvSpPr>
        <p:spPr>
          <a:xfrm>
            <a:off x="7136127" y="4227163"/>
            <a:ext cx="4531056" cy="9257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 Hair Care </a:t>
            </a:r>
          </a:p>
          <a:p>
            <a:pPr marL="228600" indent="-228600">
              <a:buFont typeface="Arial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Prevent hair fall and promote growth </a:t>
            </a:r>
            <a:r>
              <a:rPr lang="en-US" sz="1500" err="1">
                <a:solidFill>
                  <a:schemeClr val="bg1"/>
                </a:solidFill>
              </a:rPr>
              <a:t>withtime</a:t>
            </a:r>
            <a:r>
              <a:rPr lang="en-US" sz="1500" dirty="0">
                <a:solidFill>
                  <a:schemeClr val="bg1"/>
                </a:solidFill>
              </a:rPr>
              <a:t>-tested remedies and nutrition tips.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5DD349-63EE-CBFA-DFA9-8EBC8E89EFCF}"/>
              </a:ext>
            </a:extLst>
          </p:cNvPr>
          <p:cNvSpPr/>
          <p:nvPr/>
        </p:nvSpPr>
        <p:spPr>
          <a:xfrm>
            <a:off x="7150100" y="5429250"/>
            <a:ext cx="45339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bg1"/>
                </a:solidFill>
              </a:rPr>
              <a:t> Body Care </a:t>
            </a:r>
          </a:p>
          <a:p>
            <a:pPr marL="228600" indent="-228600">
              <a:buFont typeface="Arial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Treat your body with care using holistic solutions </a:t>
            </a:r>
            <a:r>
              <a:rPr lang="en-US" sz="1500">
                <a:solidFill>
                  <a:schemeClr val="bg1"/>
                </a:solidFill>
              </a:rPr>
              <a:t>for common</a:t>
            </a:r>
            <a:r>
              <a:rPr lang="en-US" sz="1500" dirty="0">
                <a:solidFill>
                  <a:schemeClr val="bg1"/>
                </a:solidFill>
              </a:rPr>
              <a:t> concerns. </a:t>
            </a:r>
          </a:p>
        </p:txBody>
      </p:sp>
    </p:spTree>
    <p:extLst>
      <p:ext uri="{BB962C8B-B14F-4D97-AF65-F5344CB8AC3E}">
        <p14:creationId xmlns:p14="http://schemas.microsoft.com/office/powerpoint/2010/main" val="283951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3B810-367C-16F9-A556-75F3DE8E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Features</a:t>
            </a:r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DF3AA1C-094E-08B4-DB0C-37230036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" r="2111" b="-1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7A355F-5CDB-F7A6-04C0-0E09C50FE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074587"/>
              </p:ext>
            </p:extLst>
          </p:nvPr>
        </p:nvGraphicFramePr>
        <p:xfrm>
          <a:off x="521208" y="1713286"/>
          <a:ext cx="5576652" cy="4645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42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0D58D-94DC-C105-B505-4911CF0A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a typeface="+mj-lt"/>
                <a:cs typeface="+mj-lt"/>
              </a:rPr>
              <a:t>Sample User Flow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2EEEA94-78D8-484B-D351-8E472410E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4964"/>
              </p:ext>
            </p:extLst>
          </p:nvPr>
        </p:nvGraphicFramePr>
        <p:xfrm>
          <a:off x="3670929" y="978408"/>
          <a:ext cx="8518797" cy="5210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60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ABC9-F01F-96F8-660A-F4AC893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408" y="1349507"/>
            <a:ext cx="6050280" cy="1265867"/>
          </a:xfrm>
        </p:spPr>
        <p:txBody>
          <a:bodyPr>
            <a:normAutofit/>
          </a:bodyPr>
          <a:lstStyle/>
          <a:p>
            <a:r>
              <a:rPr lang="en-US" sz="6600" b="0" dirty="0">
                <a:solidFill>
                  <a:srgbClr val="000000"/>
                </a:solidFill>
                <a:ea typeface="+mj-lt"/>
                <a:cs typeface="+mj-lt"/>
              </a:rPr>
              <a:t>Code Demo</a:t>
            </a:r>
            <a:endParaRPr lang="en-US" sz="6600">
              <a:solidFill>
                <a:srgbClr val="000000"/>
              </a:solidFill>
            </a:endParaRPr>
          </a:p>
        </p:txBody>
      </p:sp>
      <p:pic>
        <p:nvPicPr>
          <p:cNvPr id="4" name="Picture 3" descr="Robot with laptop | Free SVG">
            <a:extLst>
              <a:ext uri="{FF2B5EF4-FFF2-40B4-BE49-F238E27FC236}">
                <a16:creationId xmlns:a16="http://schemas.microsoft.com/office/drawing/2014/main" id="{B967C8DC-6640-54D8-8717-1254EF6F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50" y="2476619"/>
            <a:ext cx="4281168" cy="34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35C3F-C540-5BEC-4CAC-F02DF5E5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Learning Outcomes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B558DDA-C6E4-C5BF-087F-694054AE6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130320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29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F76C0-0D6A-35B0-8305-5391B685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102352" cy="166420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23408-CCCB-CAA4-5352-D420E3E284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6000"/>
                    </a14:imgEffect>
                    <a14:imgEffect>
                      <a14:brightnessContrast bright="-28000" contras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871" y="1832344"/>
            <a:ext cx="5112393" cy="450849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ACCA-2CAC-76B8-702B-A363C5606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311" y="2295763"/>
            <a:ext cx="5543433" cy="40501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This project not only introduced practical Java development concepts but also addressed a </a:t>
            </a:r>
            <a:r>
              <a:rPr lang="en-US" b="1" dirty="0">
                <a:ea typeface="+mn-lt"/>
                <a:cs typeface="+mn-lt"/>
              </a:rPr>
              <a:t>real-world health challenge</a:t>
            </a:r>
            <a:r>
              <a:rPr lang="en-US" dirty="0">
                <a:ea typeface="+mn-lt"/>
                <a:cs typeface="+mn-lt"/>
              </a:rPr>
              <a:t> with a simple, user-friendly solution.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8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5AC-E8E0-D150-C5A7-8D6E35A87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B235-51B7-0CCD-D874-13B7028FD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29760"/>
            <a:ext cx="11156188" cy="1449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i="0" dirty="0">
                <a:ea typeface="+mn-lt"/>
                <a:cs typeface="+mn-lt"/>
              </a:rPr>
              <a:t>Self-care isn't a luxury — it’s essential!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310969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GestaltVTI</vt:lpstr>
      <vt:lpstr>SelfCare Recommendation</vt:lpstr>
      <vt:lpstr>Project Architecture</vt:lpstr>
      <vt:lpstr>Categories</vt:lpstr>
      <vt:lpstr>Features</vt:lpstr>
      <vt:lpstr>Sample User Flow</vt:lpstr>
      <vt:lpstr>Code Demo</vt:lpstr>
      <vt:lpstr>Learning Outcomes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310</cp:revision>
  <dcterms:created xsi:type="dcterms:W3CDTF">2025-07-17T16:03:26Z</dcterms:created>
  <dcterms:modified xsi:type="dcterms:W3CDTF">2025-07-17T17:19:24Z</dcterms:modified>
</cp:coreProperties>
</file>