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90964" y="0"/>
            <a:ext cx="14630400" cy="822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94138" y="252248"/>
            <a:ext cx="7174427" cy="3389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/>
              <a:t>A Review of liver patient analysis using Machine Learning</a:t>
            </a:r>
          </a:p>
        </p:txBody>
      </p:sp>
      <p:sp>
        <p:nvSpPr>
          <p:cNvPr id="5" name="Text 3"/>
          <p:cNvSpPr/>
          <p:nvPr/>
        </p:nvSpPr>
        <p:spPr>
          <a:xfrm>
            <a:off x="394138" y="3831021"/>
            <a:ext cx="7389413" cy="10583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Liver diseases are life-threatening and require accurate diagnosis. Machine learning, coupled with front-end tools, can help solve this problem. Let's delve into this topic.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358817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299686" y="6364254"/>
            <a:ext cx="626887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138" y="5190469"/>
            <a:ext cx="71744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kern="0" spc="-35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b="1" kern="0" spc="-35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K.N.S. S LAKSHMI RESHMA (20NM1A1224)</a:t>
            </a:r>
          </a:p>
          <a:p>
            <a:pPr>
              <a:lnSpc>
                <a:spcPct val="150000"/>
              </a:lnSpc>
            </a:pPr>
            <a:r>
              <a:rPr lang="en-US" b="1" kern="0" spc="-35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K. VIJAYA  LAKSHMI (20NM1A1225)</a:t>
            </a:r>
          </a:p>
          <a:p>
            <a:pPr>
              <a:lnSpc>
                <a:spcPct val="150000"/>
              </a:lnSpc>
            </a:pPr>
            <a:r>
              <a:rPr lang="en-US" b="1" kern="0" spc="-35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K .  HARIKA GOWTHAMI (20NM1A1227)</a:t>
            </a:r>
          </a:p>
          <a:p>
            <a:pPr>
              <a:lnSpc>
                <a:spcPct val="150000"/>
              </a:lnSpc>
            </a:pPr>
            <a:r>
              <a:rPr lang="en-US" b="1" kern="0" spc="-35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M. V .S. S  NAVYATHA (20NM1A1229)</a:t>
            </a: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b="1" kern="0" spc="-35" dirty="0">
              <a:solidFill>
                <a:srgbClr val="272525"/>
              </a:solidFill>
              <a:latin typeface="+mj-lt"/>
              <a:ea typeface="Inter" pitchFamily="34" charset="-122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613371"/>
            <a:ext cx="7740134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Liver Diseases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43712"/>
            <a:ext cx="6370915" cy="1795734"/>
          </a:xfrm>
          <a:prstGeom prst="roundRect">
            <a:avLst>
              <a:gd name="adj" fmla="val 3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62990" y="2971813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Classifications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062990" y="3605768"/>
            <a:ext cx="5911334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different liver diseases' types, including hepatitis, cirrhosis, and fatty liver.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3712"/>
            <a:ext cx="6370915" cy="1795734"/>
          </a:xfrm>
          <a:prstGeom prst="roundRect">
            <a:avLst>
              <a:gd name="adj" fmla="val 3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56076" y="2971813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Factors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56076" y="3605768"/>
            <a:ext cx="5911334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and lifestyle factors play a role in liver diseases. Familiarize yourself with them here.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240827" y="4988084"/>
            <a:ext cx="6370915" cy="1795734"/>
          </a:xfrm>
          <a:prstGeom prst="roundRect">
            <a:avLst>
              <a:gd name="adj" fmla="val 3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6322933" y="4988084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Symptoms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4470618" y="5622039"/>
            <a:ext cx="5911334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diagnosis of liver diseases is challenging. Explore the signs and symptoms to look out for.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56076" y="4988084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56076" y="5622039"/>
            <a:ext cx="5911334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074793"/>
            <a:ext cx="12964001" cy="1378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Machine Learning in Liver Patient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894401"/>
            <a:ext cx="44410" cy="419977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3292750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306671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3583" y="3108083"/>
            <a:ext cx="16323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114938"/>
            <a:ext cx="2752606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Diagnosis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680108"/>
            <a:ext cx="5259943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algorithms can quickly analyze medical and clinical data to accurately diagnose liver diseases.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395435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416940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4533" y="4210768"/>
            <a:ext cx="20133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43682" y="4217623"/>
            <a:ext cx="234946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 Monitoring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782793"/>
            <a:ext cx="5259943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monitor patients' progress, predict disease progression and identify adverse outcomes early 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577896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35186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10723" y="5393229"/>
            <a:ext cx="20895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400084"/>
            <a:ext cx="3719393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Optimization of Clinical Trials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65254"/>
            <a:ext cx="5259943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optimize the design and analysis of clinical trials for liver disease treatments.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791380"/>
            <a:ext cx="12964001" cy="1378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 of Front-End Technology in Liver Disease Analysis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610988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401384"/>
            <a:ext cx="230374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966555"/>
            <a:ext cx="4099084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importance of tools like Javascript-based charts for interactive and visual data representation in liver disease analysis.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610988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401384"/>
            <a:ext cx="340435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Scheduling and Reminders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966555"/>
            <a:ext cx="4099203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Front-end communication tools can help clinicians communicate with patients and follow up on appointments and treatments.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610988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401384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 Apps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966555"/>
            <a:ext cx="4099203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Smartphones and tablets can provide secure and real-time access to patient data, facilitate telemedicine, and improve patient care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833199" y="1592570"/>
            <a:ext cx="9138523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in Liver Patient Analysis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33199" y="27849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01554" y="2826325"/>
            <a:ext cx="16323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2860717"/>
            <a:ext cx="4022765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Availability of High-Quality Data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3425888"/>
            <a:ext cx="5648801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Liver disease data is often sparse, incomplete, and cluttered, leading to inaccurate predictions and diagnoses.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27849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575590" y="2826325"/>
            <a:ext cx="20133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2860717"/>
            <a:ext cx="4363522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Interpretability of AI Model Results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3425888"/>
            <a:ext cx="5648801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models, while highly accurate, can present challenges in interpreting results and identifying variable relationships.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833199" y="487710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78694" y="4918472"/>
            <a:ext cx="20895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555313" y="4952864"/>
            <a:ext cx="3736062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Data Confidentiality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555313" y="5518035"/>
            <a:ext cx="5648801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Medical data breaches can have devastating consequences for patients and healthcare providers. Ensuring data confidentiality and privacy is paramount.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426285" y="487710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7564160" y="4918472"/>
            <a:ext cx="224195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148399" y="4952864"/>
            <a:ext cx="2979777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148399" y="5518035"/>
            <a:ext cx="5648801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data is highly regulated and requires adherence to complex regulations such as HIPAA, GDPR and others.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68592"/>
            <a:ext cx="12964001" cy="1378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of Liver Disease Analysis Using ML and Front-End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398468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Study 1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032424"/>
            <a:ext cx="3959543" cy="2116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Creation of a predictive tool with machine learning that can detect early liver disease progression. Front-end technology was essential in providing real-time patient monitoring and data visualization.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398468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Study 2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032424"/>
            <a:ext cx="3959543" cy="2469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of deep learning algorithms in identifying and diagnosing liver fibrosis using multiple noninvasive diagnostic modalities. Front-end technology provided an easy-to-use web-based user interface for clinicians to access and analyze results.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398468"/>
            <a:ext cx="2666286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Study 3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032424"/>
            <a:ext cx="3959543" cy="2469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of a patient monitoring system that predicts liver disease progression using machine learning and front-end technology. The system increases disease monitoring efficiency, resulting in better health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01291" y="694349"/>
            <a:ext cx="13027819" cy="1325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kern="0" spc="-12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and Impact of Machine Learning and Front-End in Liver Patient Analysis</a:t>
            </a:r>
            <a:endParaRPr lang="en-US" sz="420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1" y="2444108"/>
            <a:ext cx="4128849" cy="253298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01291" y="5242186"/>
            <a:ext cx="3396377" cy="33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Patient Outcomes</a:t>
            </a:r>
            <a:endParaRPr lang="en-US" sz="2103" dirty="0"/>
          </a:p>
        </p:txBody>
      </p:sp>
      <p:sp>
        <p:nvSpPr>
          <p:cNvPr id="7" name="Text 4"/>
          <p:cNvSpPr/>
          <p:nvPr/>
        </p:nvSpPr>
        <p:spPr>
          <a:xfrm>
            <a:off x="801291" y="5785492"/>
            <a:ext cx="4128849" cy="1357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and front-end technology have led to timely diagnosis, prevention, and better treatment of liver diseases, saving thousands of lives.</a:t>
            </a:r>
            <a:endParaRPr lang="en-US" sz="168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656" y="2444108"/>
            <a:ext cx="4128968" cy="253310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0656" y="5242304"/>
            <a:ext cx="4128968" cy="6625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Efficiency and Accuracy</a:t>
            </a:r>
            <a:endParaRPr lang="en-US" sz="2103" dirty="0"/>
          </a:p>
        </p:txBody>
      </p:sp>
      <p:sp>
        <p:nvSpPr>
          <p:cNvPr id="10" name="Text 6"/>
          <p:cNvSpPr/>
          <p:nvPr/>
        </p:nvSpPr>
        <p:spPr>
          <a:xfrm>
            <a:off x="5250656" y="6116888"/>
            <a:ext cx="4128968" cy="13577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Liver patient analysis using machine learning and front-end technology has increased efficiency, clinical accuracy, and improved healthcare resource allocation.</a:t>
            </a:r>
            <a:endParaRPr lang="en-US" sz="168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41" y="2444108"/>
            <a:ext cx="4128968" cy="253310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00141" y="5242304"/>
            <a:ext cx="3631406" cy="33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Avenues for Further Research</a:t>
            </a:r>
            <a:endParaRPr lang="en-US" sz="2103" dirty="0"/>
          </a:p>
        </p:txBody>
      </p:sp>
      <p:sp>
        <p:nvSpPr>
          <p:cNvPr id="13" name="Text 8"/>
          <p:cNvSpPr/>
          <p:nvPr/>
        </p:nvSpPr>
        <p:spPr>
          <a:xfrm>
            <a:off x="9700141" y="5785610"/>
            <a:ext cx="4128968" cy="1018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technologies have opened up new avenues for research and development of tools targeting liver diseases.</a:t>
            </a:r>
            <a:endParaRPr lang="en-US" sz="168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347904"/>
            <a:ext cx="7477601" cy="1378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57243"/>
            <a:ext cx="7477601" cy="1763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integrating machine learning and front-end tools in liver patient analysis, we have taken a crucial step in revolutionizing healthcare. However, more research and technological advancements are necessary to continue improving the accuracy, efficiency and effectiveness of liver disease analysis.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640</Words>
  <Application>Microsoft Office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Vijaya Korlam</cp:lastModifiedBy>
  <cp:revision>7</cp:revision>
  <dcterms:created xsi:type="dcterms:W3CDTF">2023-08-02T10:02:35Z</dcterms:created>
  <dcterms:modified xsi:type="dcterms:W3CDTF">2023-08-04T17:30:21Z</dcterms:modified>
</cp:coreProperties>
</file>