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95D0-7C0E-44EA-9292-186961356EC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4271-8177-458A-B07B-3352B4BCC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PACKET TRACER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Packet Tracer is a powerful network simulation program that allows to experiment with network behavior.</a:t>
            </a:r>
          </a:p>
          <a:p>
            <a:r>
              <a:rPr lang="en-US" dirty="0"/>
              <a:t>Develop important graphical representations </a:t>
            </a:r>
          </a:p>
          <a:p>
            <a:pPr>
              <a:buNone/>
            </a:pPr>
            <a:r>
              <a:rPr lang="en-US" dirty="0" smtClean="0"/>
              <a:t>   of networks.</a:t>
            </a:r>
          </a:p>
          <a:p>
            <a:r>
              <a:rPr lang="en-US" dirty="0" smtClean="0"/>
              <a:t>Animate networks by adding data packets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PACKET TRACER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980" y="2182971"/>
            <a:ext cx="4892040" cy="33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143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560" y="2217261"/>
            <a:ext cx="4754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890" y="2182971"/>
            <a:ext cx="4808220" cy="33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410" y="2167731"/>
            <a:ext cx="563118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CISCO PACKET TRACER</vt:lpstr>
      <vt:lpstr>Slide 2</vt:lpstr>
      <vt:lpstr>CISCO PACKET TRACER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</dc:title>
  <dc:creator>VITCC</dc:creator>
  <cp:lastModifiedBy>VITCC</cp:lastModifiedBy>
  <cp:revision>3</cp:revision>
  <dcterms:created xsi:type="dcterms:W3CDTF">2013-09-06T02:54:22Z</dcterms:created>
  <dcterms:modified xsi:type="dcterms:W3CDTF">2013-09-06T03:15:18Z</dcterms:modified>
</cp:coreProperties>
</file>