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2"/>
    <p:sldId id="265" r:id="rId3"/>
    <p:sldId id="268" r:id="rId4"/>
    <p:sldId id="266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1074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âm Đức Khải" userId="20bc2f9c-cb6d-4b5e-856a-a227dfa993ec" providerId="ADAL" clId="{F63CF1EB-ACA5-4F98-8B35-6498675E3A08}"/>
    <pc:docChg chg="modSld">
      <pc:chgData name="Lâm Đức Khải" userId="20bc2f9c-cb6d-4b5e-856a-a227dfa993ec" providerId="ADAL" clId="{F63CF1EB-ACA5-4F98-8B35-6498675E3A08}" dt="2019-09-04T04:00:25.259" v="4" actId="20577"/>
      <pc:docMkLst>
        <pc:docMk/>
      </pc:docMkLst>
      <pc:sldChg chg="modSp">
        <pc:chgData name="Lâm Đức Khải" userId="20bc2f9c-cb6d-4b5e-856a-a227dfa993ec" providerId="ADAL" clId="{F63CF1EB-ACA5-4F98-8B35-6498675E3A08}" dt="2019-09-04T04:00:25.259" v="4" actId="20577"/>
        <pc:sldMkLst>
          <pc:docMk/>
          <pc:sldMk cId="2513354286" sldId="268"/>
        </pc:sldMkLst>
        <pc:spChg chg="mod">
          <ac:chgData name="Lâm Đức Khải" userId="20bc2f9c-cb6d-4b5e-856a-a227dfa993ec" providerId="ADAL" clId="{F63CF1EB-ACA5-4F98-8B35-6498675E3A08}" dt="2019-09-04T04:00:25.259" v="4" actId="20577"/>
          <ac:spMkLst>
            <pc:docMk/>
            <pc:sldMk cId="2513354286" sldId="268"/>
            <ac:spMk id="7" creationId="{00000000-0000-0000-0000-000000000000}"/>
          </ac:spMkLst>
        </pc:spChg>
      </pc:sldChg>
    </pc:docChg>
  </pc:docChgLst>
  <pc:docChgLst>
    <pc:chgData name="Lâm Đức Khải" userId="20bc2f9c-cb6d-4b5e-856a-a227dfa993ec" providerId="ADAL" clId="{528CD87D-6E15-4FD4-B36A-84C6B6B9156A}"/>
    <pc:docChg chg="modSld">
      <pc:chgData name="Lâm Đức Khải" userId="20bc2f9c-cb6d-4b5e-856a-a227dfa993ec" providerId="ADAL" clId="{528CD87D-6E15-4FD4-B36A-84C6B6B9156A}" dt="2021-09-08T00:44:38.176" v="28" actId="20577"/>
      <pc:docMkLst>
        <pc:docMk/>
      </pc:docMkLst>
      <pc:sldChg chg="modSp mod">
        <pc:chgData name="Lâm Đức Khải" userId="20bc2f9c-cb6d-4b5e-856a-a227dfa993ec" providerId="ADAL" clId="{528CD87D-6E15-4FD4-B36A-84C6B6B9156A}" dt="2021-09-08T00:44:38.176" v="28" actId="20577"/>
        <pc:sldMkLst>
          <pc:docMk/>
          <pc:sldMk cId="2513354286" sldId="268"/>
        </pc:sldMkLst>
        <pc:spChg chg="mod">
          <ac:chgData name="Lâm Đức Khải" userId="20bc2f9c-cb6d-4b5e-856a-a227dfa993ec" providerId="ADAL" clId="{528CD87D-6E15-4FD4-B36A-84C6B6B9156A}" dt="2021-09-08T00:44:38.176" v="28" actId="20577"/>
          <ac:spMkLst>
            <pc:docMk/>
            <pc:sldMk cId="2513354286" sldId="268"/>
            <ac:spMk id="7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13DE74-0CDD-40DD-A73B-205E1CF975E5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5E6856-7E3D-4C9A-AC49-FA2FED040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6003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4793B-C617-49FD-B85F-FCE9CAC132E4}" type="datetime1">
              <a:rPr lang="en-US" smtClean="0"/>
              <a:t>9/8/2021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5D945-CC88-4561-9D5F-21F90B6B467B}" type="datetime1">
              <a:rPr lang="en-US" smtClean="0"/>
              <a:t>9/8/2021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30E9A-FB85-4985-8038-9F4D68B5C2A0}" type="datetime1">
              <a:rPr lang="en-US" smtClean="0"/>
              <a:t>9/8/2021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1518E-A467-4DAC-B998-A0C47180ABBE}" type="datetime1">
              <a:rPr lang="en-US" smtClean="0"/>
              <a:t>9/8/2021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8E1F1-2391-4188-A457-FD1A216AE98A}" type="datetime1">
              <a:rPr lang="en-US" smtClean="0"/>
              <a:t>9/8/2021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71791-78C3-48CA-8455-EBD532495816}" type="datetime1">
              <a:rPr lang="en-US" smtClean="0"/>
              <a:t>9/8/2021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5F470-3590-4446-A347-0003CF4B1F6D}" type="datetime1">
              <a:rPr lang="en-US" smtClean="0"/>
              <a:t>9/8/2021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F138D-0080-4356-BF88-EA12C84F1BB3}" type="datetime1">
              <a:rPr lang="en-US" smtClean="0"/>
              <a:t>9/8/2021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7DCD7-26CE-4A5D-86F4-0F6167B1ACAF}" type="datetime1">
              <a:rPr lang="en-US" smtClean="0"/>
              <a:t>9/8/2021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EAD09-D5F0-445A-B25D-B06AFE19A5E2}" type="datetime1">
              <a:rPr lang="en-US" smtClean="0"/>
              <a:t>9/8/2021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6AFB2-105D-4E2E-9121-94A1B99AADAE}" type="datetime1">
              <a:rPr lang="en-US" smtClean="0"/>
              <a:t>9/8/2021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5C44527C-BEF8-4527-961A-6336865E8CB8}" type="datetime1">
              <a:rPr lang="en-US" smtClean="0"/>
              <a:t>9/8/2021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762000" y="1066800"/>
            <a:ext cx="7848600" cy="177482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5400" kern="1200" cap="all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/>
              <a:t>DIGITAL LOGIC DESIGN</a:t>
            </a:r>
            <a:br>
              <a:rPr lang="en-US" b="1"/>
            </a:br>
            <a:r>
              <a:rPr lang="en-US" sz="4000"/>
              <a:t>( </a:t>
            </a:r>
            <a:r>
              <a:rPr lang="en-US" sz="4000" b="1"/>
              <a:t>ce_118</a:t>
            </a:r>
            <a:r>
              <a:rPr lang="en-US" sz="4000"/>
              <a:t> )</a:t>
            </a:r>
            <a:endParaRPr lang="en-US" sz="4000" dirty="0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228600" y="3886200"/>
            <a:ext cx="3962400" cy="936625"/>
          </a:xfrm>
        </p:spPr>
        <p:txBody>
          <a:bodyPr/>
          <a:lstStyle/>
          <a:p>
            <a:r>
              <a:rPr lang="en-US" sz="4000" b="1"/>
              <a:t>Chapter 0:</a:t>
            </a:r>
            <a:endParaRPr lang="en-US" sz="4000" b="1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3276600" y="4572000"/>
            <a:ext cx="4495800" cy="1066800"/>
          </a:xfrm>
        </p:spPr>
        <p:txBody>
          <a:bodyPr>
            <a:normAutofit fontScale="62500" lnSpcReduction="20000"/>
          </a:bodyPr>
          <a:lstStyle/>
          <a:p>
            <a:endParaRPr lang="en-US" dirty="0"/>
          </a:p>
          <a:p>
            <a:r>
              <a:rPr lang="en-US" sz="7700" b="1" i="1"/>
              <a:t>Overview</a:t>
            </a:r>
            <a:endParaRPr lang="en-US" sz="7700" dirty="0"/>
          </a:p>
        </p:txBody>
      </p:sp>
    </p:spTree>
    <p:extLst>
      <p:ext uri="{BB962C8B-B14F-4D97-AF65-F5344CB8AC3E}">
        <p14:creationId xmlns:p14="http://schemas.microsoft.com/office/powerpoint/2010/main" val="2977025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219200"/>
            <a:ext cx="6629400" cy="5014595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US" sz="3000"/>
              <a:t>Advance Sequential Logic</a:t>
            </a:r>
          </a:p>
          <a:p>
            <a:pPr>
              <a:lnSpc>
                <a:spcPct val="200000"/>
              </a:lnSpc>
            </a:pPr>
            <a:r>
              <a:rPr lang="en-US" sz="3000"/>
              <a:t>Storage Components</a:t>
            </a:r>
          </a:p>
          <a:p>
            <a:pPr>
              <a:lnSpc>
                <a:spcPct val="200000"/>
              </a:lnSpc>
            </a:pPr>
            <a:r>
              <a:rPr lang="en-US" sz="3000"/>
              <a:t>Register-Transfer Design</a:t>
            </a:r>
          </a:p>
          <a:p>
            <a:pPr>
              <a:lnSpc>
                <a:spcPct val="200000"/>
              </a:lnSpc>
            </a:pPr>
            <a:r>
              <a:rPr lang="en-US" sz="3000"/>
              <a:t>Processor Design</a:t>
            </a:r>
          </a:p>
          <a:p>
            <a:pPr lvl="1">
              <a:buSzPct val="70000"/>
              <a:buFont typeface="Courier New" pitchFamily="49" charset="0"/>
              <a:buChar char="o"/>
            </a:pPr>
            <a:endParaRPr lang="en-US"/>
          </a:p>
          <a:p>
            <a:pPr>
              <a:buNone/>
            </a:pPr>
            <a:endParaRPr lang="en-US" sz="200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28600" y="381000"/>
            <a:ext cx="8229600" cy="990600"/>
          </a:xfrm>
        </p:spPr>
        <p:txBody>
          <a:bodyPr/>
          <a:lstStyle/>
          <a:p>
            <a:r>
              <a:rPr lang="en-US" b="1"/>
              <a:t>Content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86897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28600" y="381000"/>
            <a:ext cx="8686800" cy="990600"/>
          </a:xfrm>
        </p:spPr>
        <p:txBody>
          <a:bodyPr>
            <a:normAutofit/>
          </a:bodyPr>
          <a:lstStyle/>
          <a:p>
            <a:r>
              <a:rPr lang="en-US" b="1"/>
              <a:t>General Information</a:t>
            </a:r>
            <a:endParaRPr lang="en-US" b="1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458200" cy="4389120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Subject: </a:t>
            </a:r>
            <a:r>
              <a:rPr lang="en-US" sz="2400" dirty="0"/>
              <a:t>Digital Logic Design</a:t>
            </a:r>
          </a:p>
          <a:p>
            <a:r>
              <a:rPr lang="en-US" dirty="0">
                <a:solidFill>
                  <a:srgbClr val="FF0000"/>
                </a:solidFill>
              </a:rPr>
              <a:t>Lecturer: Lam Duc </a:t>
            </a:r>
            <a:r>
              <a:rPr lang="en-US" dirty="0" err="1">
                <a:solidFill>
                  <a:srgbClr val="FF0000"/>
                </a:solidFill>
              </a:rPr>
              <a:t>Khai</a:t>
            </a:r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Class</a:t>
            </a:r>
            <a:r>
              <a:rPr lang="en-US" sz="2400" dirty="0">
                <a:solidFill>
                  <a:srgbClr val="FF0000"/>
                </a:solidFill>
              </a:rPr>
              <a:t>:</a:t>
            </a:r>
            <a:endParaRPr lang="en-US" sz="2400" dirty="0"/>
          </a:p>
          <a:p>
            <a:r>
              <a:rPr lang="en-US" sz="2400" dirty="0">
                <a:solidFill>
                  <a:srgbClr val="FF0000"/>
                </a:solidFill>
              </a:rPr>
              <a:t>Rules:</a:t>
            </a:r>
          </a:p>
          <a:p>
            <a:pPr lvl="1"/>
            <a:r>
              <a:rPr lang="en-US" dirty="0"/>
              <a:t>3 absented days allowed</a:t>
            </a:r>
          </a:p>
          <a:p>
            <a:pPr lvl="1"/>
            <a:r>
              <a:rPr lang="en-US" dirty="0"/>
              <a:t>15 minutes late allowed</a:t>
            </a:r>
          </a:p>
          <a:p>
            <a:r>
              <a:rPr lang="en-US" sz="2400" dirty="0">
                <a:solidFill>
                  <a:srgbClr val="FF0000"/>
                </a:solidFill>
              </a:rPr>
              <a:t>Assessment:</a:t>
            </a:r>
          </a:p>
          <a:p>
            <a:pPr>
              <a:buNone/>
            </a:pPr>
            <a:r>
              <a:rPr lang="en-US" sz="2400" dirty="0"/>
              <a:t>	- Attendance/Home works: 10%</a:t>
            </a:r>
          </a:p>
          <a:p>
            <a:pPr>
              <a:buNone/>
            </a:pPr>
            <a:r>
              <a:rPr lang="en-US" dirty="0"/>
              <a:t>  - </a:t>
            </a:r>
            <a:r>
              <a:rPr lang="en-US" sz="2400" dirty="0"/>
              <a:t>Lab work: 		20%</a:t>
            </a:r>
          </a:p>
          <a:p>
            <a:pPr>
              <a:buNone/>
            </a:pPr>
            <a:r>
              <a:rPr lang="en-US" sz="2400" dirty="0"/>
              <a:t>	- Mid-term exam: 	20%</a:t>
            </a:r>
          </a:p>
          <a:p>
            <a:pPr>
              <a:buNone/>
            </a:pPr>
            <a:r>
              <a:rPr lang="en-US" sz="2400" dirty="0"/>
              <a:t>	- Final exam:	50%</a:t>
            </a:r>
          </a:p>
          <a:p>
            <a:pPr>
              <a:buNone/>
            </a:pPr>
            <a:r>
              <a:rPr lang="en-US" sz="24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513354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33400" y="1752600"/>
            <a:ext cx="8382000" cy="3810000"/>
          </a:xfrm>
        </p:spPr>
        <p:txBody>
          <a:bodyPr>
            <a:noAutofit/>
          </a:bodyPr>
          <a:lstStyle/>
          <a:p>
            <a:pPr marL="457200" indent="-457200" algn="just">
              <a:lnSpc>
                <a:spcPct val="200000"/>
              </a:lnSpc>
              <a:buFont typeface="+mj-lt"/>
              <a:buAutoNum type="arabicPeriod"/>
            </a:pPr>
            <a:r>
              <a:rPr lang="en-US" sz="2600" dirty="0"/>
              <a:t>Lecturer slides</a:t>
            </a:r>
          </a:p>
          <a:p>
            <a:pPr marL="457200" indent="-457200" algn="just">
              <a:lnSpc>
                <a:spcPct val="200000"/>
              </a:lnSpc>
              <a:buFont typeface="+mj-lt"/>
              <a:buAutoNum type="arabicPeriod"/>
            </a:pPr>
            <a:r>
              <a:rPr lang="en-US" sz="2600" b="1" dirty="0"/>
              <a:t>Main book: Principles of Digital Design</a:t>
            </a:r>
            <a:r>
              <a:rPr lang="en-US" sz="2600" dirty="0"/>
              <a:t>, Daniel D. GAJSKI</a:t>
            </a:r>
          </a:p>
          <a:p>
            <a:pPr marL="457200" indent="-457200" algn="just">
              <a:lnSpc>
                <a:spcPct val="200000"/>
              </a:lnSpc>
              <a:buFont typeface="+mj-lt"/>
              <a:buAutoNum type="arabicPeriod"/>
            </a:pPr>
            <a:r>
              <a:rPr lang="en-US" sz="2600" dirty="0"/>
              <a:t>Reference book: Digital Systems: principles and applications (eighth edition), Ronald </a:t>
            </a:r>
            <a:r>
              <a:rPr lang="en-US" sz="2600" dirty="0" err="1"/>
              <a:t>J.Tocci</a:t>
            </a:r>
            <a:r>
              <a:rPr lang="en-US" sz="2600" dirty="0"/>
              <a:t>.</a:t>
            </a:r>
          </a:p>
          <a:p>
            <a:pPr>
              <a:buNone/>
            </a:pPr>
            <a:endParaRPr lang="en-US" sz="200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52400" y="609600"/>
            <a:ext cx="8229600" cy="990600"/>
          </a:xfrm>
        </p:spPr>
        <p:txBody>
          <a:bodyPr/>
          <a:lstStyle/>
          <a:p>
            <a:r>
              <a:rPr lang="en-US" b="1"/>
              <a:t>Book &amp; Meterial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061011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427</TotalTime>
  <Words>123</Words>
  <Application>Microsoft Office PowerPoint</Application>
  <PresentationFormat>On-screen Show (4:3)</PresentationFormat>
  <Paragraphs>30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Courier New</vt:lpstr>
      <vt:lpstr>Clarity</vt:lpstr>
      <vt:lpstr>Chapter 0:</vt:lpstr>
      <vt:lpstr>Content</vt:lpstr>
      <vt:lpstr>General Information</vt:lpstr>
      <vt:lpstr>Book &amp; Meterial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THIẾT KẾ SỐ 2</dc:title>
  <dc:creator>Sang NGUYEN</dc:creator>
  <cp:lastModifiedBy>Lâm Đức Khải</cp:lastModifiedBy>
  <cp:revision>46</cp:revision>
  <dcterms:created xsi:type="dcterms:W3CDTF">2006-08-16T00:00:00Z</dcterms:created>
  <dcterms:modified xsi:type="dcterms:W3CDTF">2021-09-08T00:44:43Z</dcterms:modified>
</cp:coreProperties>
</file>