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ink/ink1.xml" ContentType="application/inkml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444" r:id="rId2"/>
    <p:sldId id="445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44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322" r:id="rId23"/>
    <p:sldId id="277" r:id="rId24"/>
    <p:sldId id="443" r:id="rId25"/>
    <p:sldId id="311" r:id="rId26"/>
    <p:sldId id="279" r:id="rId27"/>
    <p:sldId id="313" r:id="rId28"/>
    <p:sldId id="280" r:id="rId29"/>
    <p:sldId id="314" r:id="rId30"/>
    <p:sldId id="282" r:id="rId31"/>
    <p:sldId id="284" r:id="rId32"/>
    <p:sldId id="32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24" r:id="rId42"/>
    <p:sldId id="325" r:id="rId43"/>
    <p:sldId id="293" r:id="rId44"/>
    <p:sldId id="294" r:id="rId45"/>
    <p:sldId id="295" r:id="rId46"/>
    <p:sldId id="316" r:id="rId47"/>
    <p:sldId id="296" r:id="rId48"/>
    <p:sldId id="297" r:id="rId49"/>
    <p:sldId id="327" r:id="rId50"/>
    <p:sldId id="298" r:id="rId51"/>
    <p:sldId id="326" r:id="rId52"/>
    <p:sldId id="441" r:id="rId53"/>
    <p:sldId id="299" r:id="rId54"/>
    <p:sldId id="329" r:id="rId55"/>
    <p:sldId id="300" r:id="rId56"/>
    <p:sldId id="330" r:id="rId57"/>
    <p:sldId id="301" r:id="rId58"/>
    <p:sldId id="302" r:id="rId59"/>
    <p:sldId id="304" r:id="rId60"/>
    <p:sldId id="306" r:id="rId61"/>
    <p:sldId id="309" r:id="rId62"/>
    <p:sldId id="310" r:id="rId63"/>
    <p:sldId id="305" r:id="rId64"/>
    <p:sldId id="308" r:id="rId65"/>
    <p:sldId id="307" r:id="rId66"/>
    <p:sldId id="315" r:id="rId67"/>
    <p:sldId id="317" r:id="rId68"/>
    <p:sldId id="318" r:id="rId69"/>
    <p:sldId id="320" r:id="rId70"/>
    <p:sldId id="319" r:id="rId71"/>
    <p:sldId id="331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E25C12-0E24-4016-A267-26547E0D6096}" v="28" dt="2020-03-25T06:23:23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E56E81B9-B039-4574-B8E4-BEDBE9B4531A}"/>
    <pc:docChg chg="custSel addSld modSld">
      <pc:chgData name="Lâm Đức Khải" userId="20bc2f9c-cb6d-4b5e-856a-a227dfa993ec" providerId="ADAL" clId="{E56E81B9-B039-4574-B8E4-BEDBE9B4531A}" dt="2019-09-18T03:44:14.309" v="90"/>
      <pc:docMkLst>
        <pc:docMk/>
      </pc:docMkLst>
      <pc:sldChg chg="addSp modSp modAnim">
        <pc:chgData name="Lâm Đức Khải" userId="20bc2f9c-cb6d-4b5e-856a-a227dfa993ec" providerId="ADAL" clId="{E56E81B9-B039-4574-B8E4-BEDBE9B4531A}" dt="2019-09-18T03:43:44.544" v="84"/>
        <pc:sldMkLst>
          <pc:docMk/>
          <pc:sldMk cId="2696694783" sldId="275"/>
        </pc:sldMkLst>
        <pc:spChg chg="add mod">
          <ac:chgData name="Lâm Đức Khải" userId="20bc2f9c-cb6d-4b5e-856a-a227dfa993ec" providerId="ADAL" clId="{E56E81B9-B039-4574-B8E4-BEDBE9B4531A}" dt="2019-09-18T03:42:35.581" v="82" actId="208"/>
          <ac:spMkLst>
            <pc:docMk/>
            <pc:sldMk cId="2696694783" sldId="275"/>
            <ac:spMk id="4" creationId="{66A2F562-7063-4D7F-9559-71B27DF14B36}"/>
          </ac:spMkLst>
        </pc:spChg>
      </pc:sldChg>
      <pc:sldChg chg="addSp modSp modAnim">
        <pc:chgData name="Lâm Đức Khải" userId="20bc2f9c-cb6d-4b5e-856a-a227dfa993ec" providerId="ADAL" clId="{E56E81B9-B039-4574-B8E4-BEDBE9B4531A}" dt="2019-09-18T03:44:14.309" v="90"/>
        <pc:sldMkLst>
          <pc:docMk/>
          <pc:sldMk cId="1905714903" sldId="322"/>
        </pc:sldMkLst>
        <pc:spChg chg="add mod">
          <ac:chgData name="Lâm Đức Khải" userId="20bc2f9c-cb6d-4b5e-856a-a227dfa993ec" providerId="ADAL" clId="{E56E81B9-B039-4574-B8E4-BEDBE9B4531A}" dt="2019-09-18T03:44:08.113" v="89" actId="1035"/>
          <ac:spMkLst>
            <pc:docMk/>
            <pc:sldMk cId="1905714903" sldId="322"/>
            <ac:spMk id="11" creationId="{24A8CE79-2389-4B95-BF5A-715157CF18D6}"/>
          </ac:spMkLst>
        </pc:spChg>
      </pc:sldChg>
      <pc:sldChg chg="delSp modSp add">
        <pc:chgData name="Lâm Đức Khải" userId="20bc2f9c-cb6d-4b5e-856a-a227dfa993ec" providerId="ADAL" clId="{E56E81B9-B039-4574-B8E4-BEDBE9B4531A}" dt="2019-09-11T10:00:28.530" v="79" actId="1035"/>
        <pc:sldMkLst>
          <pc:docMk/>
          <pc:sldMk cId="2964081347" sldId="442"/>
        </pc:sldMkLst>
        <pc:spChg chg="mod">
          <ac:chgData name="Lâm Đức Khải" userId="20bc2f9c-cb6d-4b5e-856a-a227dfa993ec" providerId="ADAL" clId="{E56E81B9-B039-4574-B8E4-BEDBE9B4531A}" dt="2019-09-11T05:36:00.626" v="57" actId="20577"/>
          <ac:spMkLst>
            <pc:docMk/>
            <pc:sldMk cId="2964081347" sldId="442"/>
            <ac:spMk id="2" creationId="{00000000-0000-0000-0000-000000000000}"/>
          </ac:spMkLst>
        </pc:spChg>
        <pc:spChg chg="del">
          <ac:chgData name="Lâm Đức Khải" userId="20bc2f9c-cb6d-4b5e-856a-a227dfa993ec" providerId="ADAL" clId="{E56E81B9-B039-4574-B8E4-BEDBE9B4531A}" dt="2019-09-11T03:15:38.829" v="2" actId="478"/>
          <ac:spMkLst>
            <pc:docMk/>
            <pc:sldMk cId="2964081347" sldId="442"/>
            <ac:spMk id="3" creationId="{00000000-0000-0000-0000-000000000000}"/>
          </ac:spMkLst>
        </pc:spChg>
        <pc:spChg chg="del">
          <ac:chgData name="Lâm Đức Khải" userId="20bc2f9c-cb6d-4b5e-856a-a227dfa993ec" providerId="ADAL" clId="{E56E81B9-B039-4574-B8E4-BEDBE9B4531A}" dt="2019-09-11T03:16:00.830" v="26" actId="478"/>
          <ac:spMkLst>
            <pc:docMk/>
            <pc:sldMk cId="2964081347" sldId="442"/>
            <ac:spMk id="5" creationId="{00000000-0000-0000-0000-000000000000}"/>
          </ac:spMkLst>
        </pc:spChg>
        <pc:picChg chg="mod">
          <ac:chgData name="Lâm Đức Khải" userId="20bc2f9c-cb6d-4b5e-856a-a227dfa993ec" providerId="ADAL" clId="{E56E81B9-B039-4574-B8E4-BEDBE9B4531A}" dt="2019-09-11T10:00:28.530" v="79" actId="1035"/>
          <ac:picMkLst>
            <pc:docMk/>
            <pc:sldMk cId="2964081347" sldId="442"/>
            <ac:picMk id="3" creationId="{08186C08-AB0F-491E-800B-1D809956F67C}"/>
          </ac:picMkLst>
        </pc:picChg>
        <pc:picChg chg="del mod">
          <ac:chgData name="Lâm Đức Khải" userId="20bc2f9c-cb6d-4b5e-856a-a227dfa993ec" providerId="ADAL" clId="{E56E81B9-B039-4574-B8E4-BEDBE9B4531A}" dt="2019-09-11T09:59:40.708" v="64" actId="478"/>
          <ac:picMkLst>
            <pc:docMk/>
            <pc:sldMk cId="2964081347" sldId="442"/>
            <ac:picMk id="6" creationId="{49D46D30-D40F-44FF-80AE-5D19714EA48D}"/>
          </ac:picMkLst>
        </pc:picChg>
        <pc:picChg chg="del">
          <ac:chgData name="Lâm Đức Khải" userId="20bc2f9c-cb6d-4b5e-856a-a227dfa993ec" providerId="ADAL" clId="{E56E81B9-B039-4574-B8E4-BEDBE9B4531A}" dt="2019-09-11T03:15:35.770" v="1" actId="478"/>
          <ac:picMkLst>
            <pc:docMk/>
            <pc:sldMk cId="2964081347" sldId="442"/>
            <ac:picMk id="1026" creationId="{00000000-0000-0000-0000-000000000000}"/>
          </ac:picMkLst>
        </pc:picChg>
        <pc:picChg chg="del">
          <ac:chgData name="Lâm Đức Khải" userId="20bc2f9c-cb6d-4b5e-856a-a227dfa993ec" providerId="ADAL" clId="{E56E81B9-B039-4574-B8E4-BEDBE9B4531A}" dt="2019-09-11T03:15:35.770" v="1" actId="478"/>
          <ac:picMkLst>
            <pc:docMk/>
            <pc:sldMk cId="2964081347" sldId="442"/>
            <ac:picMk id="1027" creationId="{00000000-0000-0000-0000-000000000000}"/>
          </ac:picMkLst>
        </pc:picChg>
        <pc:picChg chg="del">
          <ac:chgData name="Lâm Đức Khải" userId="20bc2f9c-cb6d-4b5e-856a-a227dfa993ec" providerId="ADAL" clId="{E56E81B9-B039-4574-B8E4-BEDBE9B4531A}" dt="2019-09-11T03:15:35.770" v="1" actId="478"/>
          <ac:picMkLst>
            <pc:docMk/>
            <pc:sldMk cId="2964081347" sldId="442"/>
            <ac:picMk id="1028" creationId="{00000000-0000-0000-0000-000000000000}"/>
          </ac:picMkLst>
        </pc:picChg>
        <pc:picChg chg="del">
          <ac:chgData name="Lâm Đức Khải" userId="20bc2f9c-cb6d-4b5e-856a-a227dfa993ec" providerId="ADAL" clId="{E56E81B9-B039-4574-B8E4-BEDBE9B4531A}" dt="2019-09-11T03:15:35.770" v="1" actId="478"/>
          <ac:picMkLst>
            <pc:docMk/>
            <pc:sldMk cId="2964081347" sldId="442"/>
            <ac:picMk id="1029" creationId="{00000000-0000-0000-0000-000000000000}"/>
          </ac:picMkLst>
        </pc:picChg>
      </pc:sldChg>
    </pc:docChg>
  </pc:docChgLst>
  <pc:docChgLst>
    <pc:chgData name="Lâm Đức Khải" userId="20bc2f9c-cb6d-4b5e-856a-a227dfa993ec" providerId="ADAL" clId="{54E25C12-0E24-4016-A267-26547E0D6096}"/>
    <pc:docChg chg="custSel addSld delSld modSld">
      <pc:chgData name="Lâm Đức Khải" userId="20bc2f9c-cb6d-4b5e-856a-a227dfa993ec" providerId="ADAL" clId="{54E25C12-0E24-4016-A267-26547E0D6096}" dt="2020-04-01T06:15:06.490" v="106" actId="478"/>
      <pc:docMkLst>
        <pc:docMk/>
      </pc:docMkLst>
      <pc:sldChg chg="del">
        <pc:chgData name="Lâm Đức Khải" userId="20bc2f9c-cb6d-4b5e-856a-a227dfa993ec" providerId="ADAL" clId="{54E25C12-0E24-4016-A267-26547E0D6096}" dt="2020-03-25T06:09:28.525" v="3" actId="2696"/>
        <pc:sldMkLst>
          <pc:docMk/>
          <pc:sldMk cId="2434132662" sldId="256"/>
        </pc:sldMkLst>
      </pc:sldChg>
      <pc:sldChg chg="addSp delSp">
        <pc:chgData name="Lâm Đức Khải" userId="20bc2f9c-cb6d-4b5e-856a-a227dfa993ec" providerId="ADAL" clId="{54E25C12-0E24-4016-A267-26547E0D6096}" dt="2020-04-01T06:13:10.104" v="88" actId="478"/>
        <pc:sldMkLst>
          <pc:docMk/>
          <pc:sldMk cId="2168666705" sldId="285"/>
        </pc:sldMkLst>
        <pc:inkChg chg="add del">
          <ac:chgData name="Lâm Đức Khải" userId="20bc2f9c-cb6d-4b5e-856a-a227dfa993ec" providerId="ADAL" clId="{54E25C12-0E24-4016-A267-26547E0D6096}" dt="2020-04-01T06:13:10.104" v="88" actId="478"/>
          <ac:inkMkLst>
            <pc:docMk/>
            <pc:sldMk cId="2168666705" sldId="285"/>
            <ac:inkMk id="3" creationId="{7BA52E43-EF16-4666-B580-2D34749983CA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20.929" v="89" actId="478"/>
        <pc:sldMkLst>
          <pc:docMk/>
          <pc:sldMk cId="792549668" sldId="286"/>
        </pc:sldMkLst>
        <pc:inkChg chg="add del">
          <ac:chgData name="Lâm Đức Khải" userId="20bc2f9c-cb6d-4b5e-856a-a227dfa993ec" providerId="ADAL" clId="{54E25C12-0E24-4016-A267-26547E0D6096}" dt="2020-04-01T06:13:20.929" v="89" actId="478"/>
          <ac:inkMkLst>
            <pc:docMk/>
            <pc:sldMk cId="792549668" sldId="286"/>
            <ac:inkMk id="5" creationId="{65158348-DAA4-4A1C-8E6B-9C07453BF582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33.877" v="90" actId="478"/>
        <pc:sldMkLst>
          <pc:docMk/>
          <pc:sldMk cId="3312532496" sldId="287"/>
        </pc:sldMkLst>
        <pc:inkChg chg="add del">
          <ac:chgData name="Lâm Đức Khải" userId="20bc2f9c-cb6d-4b5e-856a-a227dfa993ec" providerId="ADAL" clId="{54E25C12-0E24-4016-A267-26547E0D6096}" dt="2020-04-01T06:13:33.877" v="90" actId="478"/>
          <ac:inkMkLst>
            <pc:docMk/>
            <pc:sldMk cId="3312532496" sldId="287"/>
            <ac:inkMk id="3" creationId="{1E1BF10E-B2EB-482F-95D1-0FD8C6BB60BA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37.966" v="91" actId="478"/>
        <pc:sldMkLst>
          <pc:docMk/>
          <pc:sldMk cId="269245839" sldId="288"/>
        </pc:sldMkLst>
        <pc:inkChg chg="add del">
          <ac:chgData name="Lâm Đức Khải" userId="20bc2f9c-cb6d-4b5e-856a-a227dfa993ec" providerId="ADAL" clId="{54E25C12-0E24-4016-A267-26547E0D6096}" dt="2020-04-01T06:13:37.966" v="91" actId="478"/>
          <ac:inkMkLst>
            <pc:docMk/>
            <pc:sldMk cId="269245839" sldId="288"/>
            <ac:inkMk id="3" creationId="{77E35EF6-3B59-4BB0-B6F7-5E0D754EFBAE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44.897" v="92" actId="478"/>
        <pc:sldMkLst>
          <pc:docMk/>
          <pc:sldMk cId="3875732299" sldId="289"/>
        </pc:sldMkLst>
        <pc:inkChg chg="add del">
          <ac:chgData name="Lâm Đức Khải" userId="20bc2f9c-cb6d-4b5e-856a-a227dfa993ec" providerId="ADAL" clId="{54E25C12-0E24-4016-A267-26547E0D6096}" dt="2020-04-01T06:13:44.897" v="92" actId="478"/>
          <ac:inkMkLst>
            <pc:docMk/>
            <pc:sldMk cId="3875732299" sldId="289"/>
            <ac:inkMk id="5" creationId="{5FC4D187-F241-4BF1-AA7C-689CDC0DFDD9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49.599" v="93" actId="478"/>
        <pc:sldMkLst>
          <pc:docMk/>
          <pc:sldMk cId="2518083262" sldId="290"/>
        </pc:sldMkLst>
        <pc:inkChg chg="add del">
          <ac:chgData name="Lâm Đức Khải" userId="20bc2f9c-cb6d-4b5e-856a-a227dfa993ec" providerId="ADAL" clId="{54E25C12-0E24-4016-A267-26547E0D6096}" dt="2020-04-01T06:13:49.599" v="93" actId="478"/>
          <ac:inkMkLst>
            <pc:docMk/>
            <pc:sldMk cId="2518083262" sldId="290"/>
            <ac:inkMk id="6" creationId="{0BF524A2-4535-4C97-A3A8-9F0752CE0957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3:55.906" v="94" actId="478"/>
        <pc:sldMkLst>
          <pc:docMk/>
          <pc:sldMk cId="2601971661" sldId="291"/>
        </pc:sldMkLst>
        <pc:inkChg chg="add del">
          <ac:chgData name="Lâm Đức Khải" userId="20bc2f9c-cb6d-4b5e-856a-a227dfa993ec" providerId="ADAL" clId="{54E25C12-0E24-4016-A267-26547E0D6096}" dt="2020-04-01T06:13:55.906" v="94" actId="478"/>
          <ac:inkMkLst>
            <pc:docMk/>
            <pc:sldMk cId="2601971661" sldId="291"/>
            <ac:inkMk id="3" creationId="{A4411C65-4631-4BD1-AC2F-04C4981E4489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10.611" v="96" actId="478"/>
        <pc:sldMkLst>
          <pc:docMk/>
          <pc:sldMk cId="1533818584" sldId="293"/>
        </pc:sldMkLst>
        <pc:inkChg chg="add del">
          <ac:chgData name="Lâm Đức Khải" userId="20bc2f9c-cb6d-4b5e-856a-a227dfa993ec" providerId="ADAL" clId="{54E25C12-0E24-4016-A267-26547E0D6096}" dt="2020-04-01T06:14:10.611" v="96" actId="478"/>
          <ac:inkMkLst>
            <pc:docMk/>
            <pc:sldMk cId="1533818584" sldId="293"/>
            <ac:inkMk id="3" creationId="{79FED197-1E88-4160-9886-BDCC0AEFF3B7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15.195" v="97" actId="478"/>
        <pc:sldMkLst>
          <pc:docMk/>
          <pc:sldMk cId="2180136219" sldId="294"/>
        </pc:sldMkLst>
        <pc:inkChg chg="add del">
          <ac:chgData name="Lâm Đức Khải" userId="20bc2f9c-cb6d-4b5e-856a-a227dfa993ec" providerId="ADAL" clId="{54E25C12-0E24-4016-A267-26547E0D6096}" dt="2020-04-01T06:14:15.195" v="97" actId="478"/>
          <ac:inkMkLst>
            <pc:docMk/>
            <pc:sldMk cId="2180136219" sldId="294"/>
            <ac:inkMk id="7" creationId="{6231613C-6DD0-454B-BD9F-3CAC982E6D2C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27.190" v="98" actId="478"/>
        <pc:sldMkLst>
          <pc:docMk/>
          <pc:sldMk cId="1345382517" sldId="295"/>
        </pc:sldMkLst>
        <pc:inkChg chg="add del">
          <ac:chgData name="Lâm Đức Khải" userId="20bc2f9c-cb6d-4b5e-856a-a227dfa993ec" providerId="ADAL" clId="{54E25C12-0E24-4016-A267-26547E0D6096}" dt="2020-04-01T06:14:27.190" v="98" actId="478"/>
          <ac:inkMkLst>
            <pc:docMk/>
            <pc:sldMk cId="1345382517" sldId="295"/>
            <ac:inkMk id="9" creationId="{F9459203-F6EA-42B8-999B-B502BE767992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32.854" v="99" actId="478"/>
        <pc:sldMkLst>
          <pc:docMk/>
          <pc:sldMk cId="2848684881" sldId="296"/>
        </pc:sldMkLst>
        <pc:inkChg chg="add del">
          <ac:chgData name="Lâm Đức Khải" userId="20bc2f9c-cb6d-4b5e-856a-a227dfa993ec" providerId="ADAL" clId="{54E25C12-0E24-4016-A267-26547E0D6096}" dt="2020-04-01T06:14:32.854" v="99" actId="478"/>
          <ac:inkMkLst>
            <pc:docMk/>
            <pc:sldMk cId="2848684881" sldId="296"/>
            <ac:inkMk id="5" creationId="{BE8918E6-03F9-4A31-BB75-6738494D1E5E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37.313" v="100" actId="478"/>
        <pc:sldMkLst>
          <pc:docMk/>
          <pc:sldMk cId="2219194861" sldId="297"/>
        </pc:sldMkLst>
        <pc:inkChg chg="add del">
          <ac:chgData name="Lâm Đức Khải" userId="20bc2f9c-cb6d-4b5e-856a-a227dfa993ec" providerId="ADAL" clId="{54E25C12-0E24-4016-A267-26547E0D6096}" dt="2020-04-01T06:14:37.313" v="100" actId="478"/>
          <ac:inkMkLst>
            <pc:docMk/>
            <pc:sldMk cId="2219194861" sldId="297"/>
            <ac:inkMk id="6" creationId="{2B7450C7-1BA9-449D-92A6-F4CDE11D5E31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46.049" v="102" actId="478"/>
        <pc:sldMkLst>
          <pc:docMk/>
          <pc:sldMk cId="1376274665" sldId="298"/>
        </pc:sldMkLst>
        <pc:inkChg chg="add del">
          <ac:chgData name="Lâm Đức Khải" userId="20bc2f9c-cb6d-4b5e-856a-a227dfa993ec" providerId="ADAL" clId="{54E25C12-0E24-4016-A267-26547E0D6096}" dt="2020-04-01T06:14:46.049" v="102" actId="478"/>
          <ac:inkMkLst>
            <pc:docMk/>
            <pc:sldMk cId="1376274665" sldId="298"/>
            <ac:inkMk id="3" creationId="{78FA6BD8-3328-4D36-8298-60E43DB6664E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56.578" v="104" actId="478"/>
        <pc:sldMkLst>
          <pc:docMk/>
          <pc:sldMk cId="3165765750" sldId="299"/>
        </pc:sldMkLst>
        <pc:inkChg chg="add del">
          <ac:chgData name="Lâm Đức Khải" userId="20bc2f9c-cb6d-4b5e-856a-a227dfa993ec" providerId="ADAL" clId="{54E25C12-0E24-4016-A267-26547E0D6096}" dt="2020-04-01T06:14:56.578" v="104" actId="478"/>
          <ac:inkMkLst>
            <pc:docMk/>
            <pc:sldMk cId="3165765750" sldId="299"/>
            <ac:inkMk id="5" creationId="{B864FB95-6986-4554-8AA7-5F8C3526A8A4}"/>
          </ac:inkMkLst>
        </pc:inkChg>
      </pc:sldChg>
      <pc:sldChg chg="addSp">
        <pc:chgData name="Lâm Đức Khải" userId="20bc2f9c-cb6d-4b5e-856a-a227dfa993ec" providerId="ADAL" clId="{54E25C12-0E24-4016-A267-26547E0D6096}" dt="2020-03-24T08:32:08.199" v="0"/>
        <pc:sldMkLst>
          <pc:docMk/>
          <pc:sldMk cId="2282228620" sldId="300"/>
        </pc:sldMkLst>
        <pc:inkChg chg="add">
          <ac:chgData name="Lâm Đức Khải" userId="20bc2f9c-cb6d-4b5e-856a-a227dfa993ec" providerId="ADAL" clId="{54E25C12-0E24-4016-A267-26547E0D6096}" dt="2020-03-24T08:32:08.199" v="0"/>
          <ac:inkMkLst>
            <pc:docMk/>
            <pc:sldMk cId="2282228620" sldId="300"/>
            <ac:inkMk id="6" creationId="{8CE4EC5E-CD26-4495-B5FB-178BC0E14DC7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04.886" v="95" actId="478"/>
        <pc:sldMkLst>
          <pc:docMk/>
          <pc:sldMk cId="2112715117" sldId="324"/>
        </pc:sldMkLst>
        <pc:inkChg chg="add del">
          <ac:chgData name="Lâm Đức Khải" userId="20bc2f9c-cb6d-4b5e-856a-a227dfa993ec" providerId="ADAL" clId="{54E25C12-0E24-4016-A267-26547E0D6096}" dt="2020-04-01T06:14:04.886" v="95" actId="478"/>
          <ac:inkMkLst>
            <pc:docMk/>
            <pc:sldMk cId="2112715117" sldId="324"/>
            <ac:inkMk id="6" creationId="{258BEB86-8021-43EB-B22C-9A289100F328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49.390" v="103" actId="478"/>
        <pc:sldMkLst>
          <pc:docMk/>
          <pc:sldMk cId="1761576946" sldId="326"/>
        </pc:sldMkLst>
        <pc:inkChg chg="add del">
          <ac:chgData name="Lâm Đức Khải" userId="20bc2f9c-cb6d-4b5e-856a-a227dfa993ec" providerId="ADAL" clId="{54E25C12-0E24-4016-A267-26547E0D6096}" dt="2020-04-01T06:14:49.390" v="103" actId="478"/>
          <ac:inkMkLst>
            <pc:docMk/>
            <pc:sldMk cId="1761576946" sldId="326"/>
            <ac:inkMk id="6" creationId="{2DA86824-D4D0-4677-B20E-7808F26C404C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4:42.043" v="101" actId="478"/>
        <pc:sldMkLst>
          <pc:docMk/>
          <pc:sldMk cId="746974394" sldId="327"/>
        </pc:sldMkLst>
        <pc:inkChg chg="add del">
          <ac:chgData name="Lâm Đức Khải" userId="20bc2f9c-cb6d-4b5e-856a-a227dfa993ec" providerId="ADAL" clId="{54E25C12-0E24-4016-A267-26547E0D6096}" dt="2020-04-01T06:14:42.043" v="101" actId="478"/>
          <ac:inkMkLst>
            <pc:docMk/>
            <pc:sldMk cId="746974394" sldId="327"/>
            <ac:inkMk id="9" creationId="{3D244A8F-4140-450D-BADF-B8DE51C1A2A9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5:00.818" v="105" actId="478"/>
        <pc:sldMkLst>
          <pc:docMk/>
          <pc:sldMk cId="1581503117" sldId="329"/>
        </pc:sldMkLst>
        <pc:inkChg chg="add del">
          <ac:chgData name="Lâm Đức Khải" userId="20bc2f9c-cb6d-4b5e-856a-a227dfa993ec" providerId="ADAL" clId="{54E25C12-0E24-4016-A267-26547E0D6096}" dt="2020-04-01T06:15:00.818" v="105" actId="478"/>
          <ac:inkMkLst>
            <pc:docMk/>
            <pc:sldMk cId="1581503117" sldId="329"/>
            <ac:inkMk id="3" creationId="{F7D45094-B5C5-47B9-9AF6-8E55FDE78236}"/>
          </ac:inkMkLst>
        </pc:inkChg>
      </pc:sldChg>
      <pc:sldChg chg="addSp delSp">
        <pc:chgData name="Lâm Đức Khải" userId="20bc2f9c-cb6d-4b5e-856a-a227dfa993ec" providerId="ADAL" clId="{54E25C12-0E24-4016-A267-26547E0D6096}" dt="2020-04-01T06:15:06.490" v="106" actId="478"/>
        <pc:sldMkLst>
          <pc:docMk/>
          <pc:sldMk cId="3165134824" sldId="330"/>
        </pc:sldMkLst>
        <pc:inkChg chg="add del">
          <ac:chgData name="Lâm Đức Khải" userId="20bc2f9c-cb6d-4b5e-856a-a227dfa993ec" providerId="ADAL" clId="{54E25C12-0E24-4016-A267-26547E0D6096}" dt="2020-04-01T06:15:06.490" v="106" actId="478"/>
          <ac:inkMkLst>
            <pc:docMk/>
            <pc:sldMk cId="3165134824" sldId="330"/>
            <ac:inkMk id="3" creationId="{FF0B29C6-F3F8-4AE4-B586-523AA4854B24}"/>
          </ac:inkMkLst>
        </pc:inkChg>
      </pc:sldChg>
      <pc:sldChg chg="addSp delSp add">
        <pc:chgData name="Lâm Đức Khải" userId="20bc2f9c-cb6d-4b5e-856a-a227dfa993ec" providerId="ADAL" clId="{54E25C12-0E24-4016-A267-26547E0D6096}" dt="2020-03-25T06:25:01.996" v="87" actId="478"/>
        <pc:sldMkLst>
          <pc:docMk/>
          <pc:sldMk cId="2050229780" sldId="444"/>
        </pc:sldMkLst>
        <pc:spChg chg="del">
          <ac:chgData name="Lâm Đức Khải" userId="20bc2f9c-cb6d-4b5e-856a-a227dfa993ec" providerId="ADAL" clId="{54E25C12-0E24-4016-A267-26547E0D6096}" dt="2020-03-25T06:09:39.057" v="5" actId="478"/>
          <ac:spMkLst>
            <pc:docMk/>
            <pc:sldMk cId="2050229780" sldId="444"/>
            <ac:spMk id="2" creationId="{8D9F6D40-CCA7-4E08-B5C9-D04E69FB4E24}"/>
          </ac:spMkLst>
        </pc:spChg>
        <pc:spChg chg="del">
          <ac:chgData name="Lâm Đức Khải" userId="20bc2f9c-cb6d-4b5e-856a-a227dfa993ec" providerId="ADAL" clId="{54E25C12-0E24-4016-A267-26547E0D6096}" dt="2020-03-25T06:09:32.869" v="4" actId="478"/>
          <ac:spMkLst>
            <pc:docMk/>
            <pc:sldMk cId="2050229780" sldId="444"/>
            <ac:spMk id="3" creationId="{9F5E429D-A58C-40E4-A635-70A601BB8C25}"/>
          </ac:spMkLst>
        </pc:spChg>
        <pc:inkChg chg="add del">
          <ac:chgData name="Lâm Đức Khải" userId="20bc2f9c-cb6d-4b5e-856a-a227dfa993ec" providerId="ADAL" clId="{54E25C12-0E24-4016-A267-26547E0D6096}" dt="2020-03-25T06:20:38.663" v="8"/>
          <ac:inkMkLst>
            <pc:docMk/>
            <pc:sldMk cId="2050229780" sldId="444"/>
            <ac:inkMk id="5" creationId="{5B4A9EDF-3F45-4517-A05C-7F542BE688AB}"/>
          </ac:inkMkLst>
        </pc:inkChg>
        <pc:inkChg chg="add del">
          <ac:chgData name="Lâm Đức Khải" userId="20bc2f9c-cb6d-4b5e-856a-a227dfa993ec" providerId="ADAL" clId="{54E25C12-0E24-4016-A267-26547E0D6096}" dt="2020-03-25T06:20:38.663" v="8"/>
          <ac:inkMkLst>
            <pc:docMk/>
            <pc:sldMk cId="2050229780" sldId="444"/>
            <ac:inkMk id="6" creationId="{E28B45E9-B32A-4B1B-B391-DCE3F37984AB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7" creationId="{DD7D457B-893E-4907-BA79-7D996535C6C9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8" creationId="{015E2BB7-CC29-4EDD-BF15-27582E237E2E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9" creationId="{D6FBA49B-5DA3-478F-9502-05C45DB91D54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10" creationId="{2ED47833-F42A-4E27-AA93-2A42ECBD0427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11" creationId="{7B41B144-2821-4AE5-B0A9-27AF4581A57E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12" creationId="{CA265D61-AE1B-4564-8279-52A427CA843C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13" creationId="{90383DAC-2A77-4173-AAAF-89DA670B6DBE}"/>
          </ac:inkMkLst>
        </pc:inkChg>
        <pc:inkChg chg="add del">
          <ac:chgData name="Lâm Đức Khải" userId="20bc2f9c-cb6d-4b5e-856a-a227dfa993ec" providerId="ADAL" clId="{54E25C12-0E24-4016-A267-26547E0D6096}" dt="2020-03-25T06:20:52.472" v="16"/>
          <ac:inkMkLst>
            <pc:docMk/>
            <pc:sldMk cId="2050229780" sldId="444"/>
            <ac:inkMk id="14" creationId="{FE6CAFAF-6EAC-4DFC-A919-63560B32CC20}"/>
          </ac:inkMkLst>
        </pc:inkChg>
        <pc:inkChg chg="add del">
          <ac:chgData name="Lâm Đức Khải" userId="20bc2f9c-cb6d-4b5e-856a-a227dfa993ec" providerId="ADAL" clId="{54E25C12-0E24-4016-A267-26547E0D6096}" dt="2020-03-25T06:20:57.542" v="20"/>
          <ac:inkMkLst>
            <pc:docMk/>
            <pc:sldMk cId="2050229780" sldId="444"/>
            <ac:inkMk id="15" creationId="{E2926761-C720-4594-ADF6-652002AD7ED1}"/>
          </ac:inkMkLst>
        </pc:inkChg>
        <pc:inkChg chg="add del">
          <ac:chgData name="Lâm Đức Khải" userId="20bc2f9c-cb6d-4b5e-856a-a227dfa993ec" providerId="ADAL" clId="{54E25C12-0E24-4016-A267-26547E0D6096}" dt="2020-03-25T06:20:57.542" v="20"/>
          <ac:inkMkLst>
            <pc:docMk/>
            <pc:sldMk cId="2050229780" sldId="444"/>
            <ac:inkMk id="16" creationId="{4E91D182-7A7E-42AE-AF91-93A060C4ADCD}"/>
          </ac:inkMkLst>
        </pc:inkChg>
        <pc:inkChg chg="add del">
          <ac:chgData name="Lâm Đức Khải" userId="20bc2f9c-cb6d-4b5e-856a-a227dfa993ec" providerId="ADAL" clId="{54E25C12-0E24-4016-A267-26547E0D6096}" dt="2020-03-25T06:20:57.542" v="20"/>
          <ac:inkMkLst>
            <pc:docMk/>
            <pc:sldMk cId="2050229780" sldId="444"/>
            <ac:inkMk id="17" creationId="{6915A9A4-2EAA-48C4-A765-03295B913BE3}"/>
          </ac:inkMkLst>
        </pc:inkChg>
        <pc:inkChg chg="add del">
          <ac:chgData name="Lâm Đức Khải" userId="20bc2f9c-cb6d-4b5e-856a-a227dfa993ec" providerId="ADAL" clId="{54E25C12-0E24-4016-A267-26547E0D6096}" dt="2020-03-25T06:20:57.542" v="20"/>
          <ac:inkMkLst>
            <pc:docMk/>
            <pc:sldMk cId="2050229780" sldId="444"/>
            <ac:inkMk id="18" creationId="{83B11C72-60FE-41BE-B3C6-C2E027C2CA53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19" creationId="{D8B5AE7B-3732-43EA-B7EC-52B4B5FDA642}"/>
          </ac:inkMkLst>
        </pc:inkChg>
        <pc:inkChg chg="add del">
          <ac:chgData name="Lâm Đức Khải" userId="20bc2f9c-cb6d-4b5e-856a-a227dfa993ec" providerId="ADAL" clId="{54E25C12-0E24-4016-A267-26547E0D6096}" dt="2020-03-25T06:21:03.895" v="23"/>
          <ac:inkMkLst>
            <pc:docMk/>
            <pc:sldMk cId="2050229780" sldId="444"/>
            <ac:inkMk id="20" creationId="{3F4AAD15-F606-4B1C-AE8B-458ACB07D017}"/>
          </ac:inkMkLst>
        </pc:inkChg>
        <pc:inkChg chg="add del">
          <ac:chgData name="Lâm Đức Khải" userId="20bc2f9c-cb6d-4b5e-856a-a227dfa993ec" providerId="ADAL" clId="{54E25C12-0E24-4016-A267-26547E0D6096}" dt="2020-03-25T06:21:03.895" v="23"/>
          <ac:inkMkLst>
            <pc:docMk/>
            <pc:sldMk cId="2050229780" sldId="444"/>
            <ac:inkMk id="21" creationId="{96C4982E-F650-4F44-A3E6-0C86DD74F4E1}"/>
          </ac:inkMkLst>
        </pc:inkChg>
        <pc:inkChg chg="add del">
          <ac:chgData name="Lâm Đức Khải" userId="20bc2f9c-cb6d-4b5e-856a-a227dfa993ec" providerId="ADAL" clId="{54E25C12-0E24-4016-A267-26547E0D6096}" dt="2020-03-25T06:22:08.070" v="62"/>
          <ac:inkMkLst>
            <pc:docMk/>
            <pc:sldMk cId="2050229780" sldId="444"/>
            <ac:inkMk id="22" creationId="{C0AB498A-FEFA-4D90-9169-63C9DC64EB57}"/>
          </ac:inkMkLst>
        </pc:inkChg>
        <pc:inkChg chg="add del">
          <ac:chgData name="Lâm Đức Khải" userId="20bc2f9c-cb6d-4b5e-856a-a227dfa993ec" providerId="ADAL" clId="{54E25C12-0E24-4016-A267-26547E0D6096}" dt="2020-03-25T06:21:06.011" v="26"/>
          <ac:inkMkLst>
            <pc:docMk/>
            <pc:sldMk cId="2050229780" sldId="444"/>
            <ac:inkMk id="23" creationId="{DA486453-2178-4DC2-8104-D743EE0BB044}"/>
          </ac:inkMkLst>
        </pc:inkChg>
        <pc:inkChg chg="add del">
          <ac:chgData name="Lâm Đức Khải" userId="20bc2f9c-cb6d-4b5e-856a-a227dfa993ec" providerId="ADAL" clId="{54E25C12-0E24-4016-A267-26547E0D6096}" dt="2020-03-25T06:21:06.011" v="26"/>
          <ac:inkMkLst>
            <pc:docMk/>
            <pc:sldMk cId="2050229780" sldId="444"/>
            <ac:inkMk id="24" creationId="{04118D5B-DEE1-4445-B50F-1708F487F123}"/>
          </ac:inkMkLst>
        </pc:inkChg>
        <pc:inkChg chg="add del">
          <ac:chgData name="Lâm Đức Khải" userId="20bc2f9c-cb6d-4b5e-856a-a227dfa993ec" providerId="ADAL" clId="{54E25C12-0E24-4016-A267-26547E0D6096}" dt="2020-03-25T06:22:08.070" v="62"/>
          <ac:inkMkLst>
            <pc:docMk/>
            <pc:sldMk cId="2050229780" sldId="444"/>
            <ac:inkMk id="25" creationId="{88A8CAC7-CCEA-4F06-B17B-1276BEDDA0C8}"/>
          </ac:inkMkLst>
        </pc:inkChg>
        <pc:inkChg chg="add del">
          <ac:chgData name="Lâm Đức Khải" userId="20bc2f9c-cb6d-4b5e-856a-a227dfa993ec" providerId="ADAL" clId="{54E25C12-0E24-4016-A267-26547E0D6096}" dt="2020-03-25T06:21:09.995" v="30"/>
          <ac:inkMkLst>
            <pc:docMk/>
            <pc:sldMk cId="2050229780" sldId="444"/>
            <ac:inkMk id="26" creationId="{11156A60-2C19-4FB5-A8AF-410B9C368524}"/>
          </ac:inkMkLst>
        </pc:inkChg>
        <pc:inkChg chg="add del">
          <ac:chgData name="Lâm Đức Khải" userId="20bc2f9c-cb6d-4b5e-856a-a227dfa993ec" providerId="ADAL" clId="{54E25C12-0E24-4016-A267-26547E0D6096}" dt="2020-03-25T06:21:09.995" v="30"/>
          <ac:inkMkLst>
            <pc:docMk/>
            <pc:sldMk cId="2050229780" sldId="444"/>
            <ac:inkMk id="27" creationId="{547BDFFD-53C4-4FEA-BE7A-8B7236F1BDC1}"/>
          </ac:inkMkLst>
        </pc:inkChg>
        <pc:inkChg chg="add del">
          <ac:chgData name="Lâm Đức Khải" userId="20bc2f9c-cb6d-4b5e-856a-a227dfa993ec" providerId="ADAL" clId="{54E25C12-0E24-4016-A267-26547E0D6096}" dt="2020-03-25T06:21:09.995" v="30"/>
          <ac:inkMkLst>
            <pc:docMk/>
            <pc:sldMk cId="2050229780" sldId="444"/>
            <ac:inkMk id="28" creationId="{CD5C9226-B17F-41F8-9F22-9F7AA7520FAF}"/>
          </ac:inkMkLst>
        </pc:inkChg>
        <pc:inkChg chg="add del">
          <ac:chgData name="Lâm Đức Khải" userId="20bc2f9c-cb6d-4b5e-856a-a227dfa993ec" providerId="ADAL" clId="{54E25C12-0E24-4016-A267-26547E0D6096}" dt="2020-03-25T06:21:14.054" v="32"/>
          <ac:inkMkLst>
            <pc:docMk/>
            <pc:sldMk cId="2050229780" sldId="444"/>
            <ac:inkMk id="29" creationId="{D44F1542-7C3C-422E-BA6C-DB53F3619555}"/>
          </ac:inkMkLst>
        </pc:inkChg>
        <pc:inkChg chg="add del">
          <ac:chgData name="Lâm Đức Khải" userId="20bc2f9c-cb6d-4b5e-856a-a227dfa993ec" providerId="ADAL" clId="{54E25C12-0E24-4016-A267-26547E0D6096}" dt="2020-03-25T06:21:14.054" v="32"/>
          <ac:inkMkLst>
            <pc:docMk/>
            <pc:sldMk cId="2050229780" sldId="444"/>
            <ac:inkMk id="30" creationId="{9CA76E59-3DF7-4CF8-9D19-4F033B4FA97B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31" creationId="{25F881AE-95DC-4F9D-94AC-C71C43B802B9}"/>
          </ac:inkMkLst>
        </pc:inkChg>
        <pc:inkChg chg="add del">
          <ac:chgData name="Lâm Đức Khải" userId="20bc2f9c-cb6d-4b5e-856a-a227dfa993ec" providerId="ADAL" clId="{54E25C12-0E24-4016-A267-26547E0D6096}" dt="2020-03-25T06:21:20.369" v="35"/>
          <ac:inkMkLst>
            <pc:docMk/>
            <pc:sldMk cId="2050229780" sldId="444"/>
            <ac:inkMk id="32" creationId="{71069506-B4F9-4B86-960B-D92EA99D7157}"/>
          </ac:inkMkLst>
        </pc:inkChg>
        <pc:inkChg chg="add del">
          <ac:chgData name="Lâm Đức Khải" userId="20bc2f9c-cb6d-4b5e-856a-a227dfa993ec" providerId="ADAL" clId="{54E25C12-0E24-4016-A267-26547E0D6096}" dt="2020-03-25T06:21:20.369" v="35"/>
          <ac:inkMkLst>
            <pc:docMk/>
            <pc:sldMk cId="2050229780" sldId="444"/>
            <ac:inkMk id="33" creationId="{25D00B7D-099B-4FD1-AB73-A6AF5AE33DE3}"/>
          </ac:inkMkLst>
        </pc:inkChg>
        <pc:inkChg chg="add del">
          <ac:chgData name="Lâm Đức Khải" userId="20bc2f9c-cb6d-4b5e-856a-a227dfa993ec" providerId="ADAL" clId="{54E25C12-0E24-4016-A267-26547E0D6096}" dt="2020-03-25T06:21:23.289" v="37"/>
          <ac:inkMkLst>
            <pc:docMk/>
            <pc:sldMk cId="2050229780" sldId="444"/>
            <ac:inkMk id="34" creationId="{2AFBF0D2-3616-4D4F-94BB-C630155A9EC0}"/>
          </ac:inkMkLst>
        </pc:inkChg>
        <pc:inkChg chg="add del">
          <ac:chgData name="Lâm Đức Khải" userId="20bc2f9c-cb6d-4b5e-856a-a227dfa993ec" providerId="ADAL" clId="{54E25C12-0E24-4016-A267-26547E0D6096}" dt="2020-03-25T06:21:23.289" v="37"/>
          <ac:inkMkLst>
            <pc:docMk/>
            <pc:sldMk cId="2050229780" sldId="444"/>
            <ac:inkMk id="35" creationId="{1612007B-9D16-42C5-A7BC-9E9822942FEF}"/>
          </ac:inkMkLst>
        </pc:inkChg>
        <pc:inkChg chg="add del">
          <ac:chgData name="Lâm Đức Khải" userId="20bc2f9c-cb6d-4b5e-856a-a227dfa993ec" providerId="ADAL" clId="{54E25C12-0E24-4016-A267-26547E0D6096}" dt="2020-03-25T06:22:05.741" v="60"/>
          <ac:inkMkLst>
            <pc:docMk/>
            <pc:sldMk cId="2050229780" sldId="444"/>
            <ac:inkMk id="36" creationId="{CD7701FF-4F5A-4B1B-9249-3C0F0A9F60D6}"/>
          </ac:inkMkLst>
        </pc:inkChg>
        <pc:inkChg chg="add del">
          <ac:chgData name="Lâm Đức Khải" userId="20bc2f9c-cb6d-4b5e-856a-a227dfa993ec" providerId="ADAL" clId="{54E25C12-0E24-4016-A267-26547E0D6096}" dt="2020-03-25T06:21:29.751" v="40"/>
          <ac:inkMkLst>
            <pc:docMk/>
            <pc:sldMk cId="2050229780" sldId="444"/>
            <ac:inkMk id="37" creationId="{158A2F0F-7BC5-41EF-B7DF-B9F11A9C74F3}"/>
          </ac:inkMkLst>
        </pc:inkChg>
        <pc:inkChg chg="add del">
          <ac:chgData name="Lâm Đức Khải" userId="20bc2f9c-cb6d-4b5e-856a-a227dfa993ec" providerId="ADAL" clId="{54E25C12-0E24-4016-A267-26547E0D6096}" dt="2020-03-25T06:21:29.751" v="40"/>
          <ac:inkMkLst>
            <pc:docMk/>
            <pc:sldMk cId="2050229780" sldId="444"/>
            <ac:inkMk id="38" creationId="{F7E67B88-62C6-4B94-BFAD-93F523279CC7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39" creationId="{15B7662D-730C-465D-B2A1-6FE7DA1E08AF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40" creationId="{2395FFC7-DAD2-4451-AB16-A5916EE0E2F8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41" creationId="{39F8C525-6ADB-4DDE-AC38-236CFB842CBB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42" creationId="{15430B2C-B90D-4C9D-9586-DDA0DE82BAF1}"/>
          </ac:inkMkLst>
        </pc:inkChg>
        <pc:inkChg chg="add del">
          <ac:chgData name="Lâm Đức Khải" userId="20bc2f9c-cb6d-4b5e-856a-a227dfa993ec" providerId="ADAL" clId="{54E25C12-0E24-4016-A267-26547E0D6096}" dt="2020-03-25T06:21:50.079" v="47"/>
          <ac:inkMkLst>
            <pc:docMk/>
            <pc:sldMk cId="2050229780" sldId="444"/>
            <ac:inkMk id="43" creationId="{25A045CA-E442-4A34-BAE9-74F62D134248}"/>
          </ac:inkMkLst>
        </pc:inkChg>
        <pc:inkChg chg="add del">
          <ac:chgData name="Lâm Đức Khải" userId="20bc2f9c-cb6d-4b5e-856a-a227dfa993ec" providerId="ADAL" clId="{54E25C12-0E24-4016-A267-26547E0D6096}" dt="2020-03-25T06:21:50.079" v="47"/>
          <ac:inkMkLst>
            <pc:docMk/>
            <pc:sldMk cId="2050229780" sldId="444"/>
            <ac:inkMk id="44" creationId="{631F0C8E-3728-49DB-B45F-CEA022611E1E}"/>
          </ac:inkMkLst>
        </pc:inkChg>
        <pc:inkChg chg="add del">
          <ac:chgData name="Lâm Đức Khải" userId="20bc2f9c-cb6d-4b5e-856a-a227dfa993ec" providerId="ADAL" clId="{54E25C12-0E24-4016-A267-26547E0D6096}" dt="2020-03-25T06:21:50.079" v="47"/>
          <ac:inkMkLst>
            <pc:docMk/>
            <pc:sldMk cId="2050229780" sldId="444"/>
            <ac:inkMk id="45" creationId="{555A9A57-DCFF-486A-A31E-78AAFBBDEF86}"/>
          </ac:inkMkLst>
        </pc:inkChg>
        <pc:inkChg chg="add del">
          <ac:chgData name="Lâm Đức Khải" userId="20bc2f9c-cb6d-4b5e-856a-a227dfa993ec" providerId="ADAL" clId="{54E25C12-0E24-4016-A267-26547E0D6096}" dt="2020-03-25T06:21:51.839" v="49"/>
          <ac:inkMkLst>
            <pc:docMk/>
            <pc:sldMk cId="2050229780" sldId="444"/>
            <ac:inkMk id="46" creationId="{961F7BF5-6002-4BDB-84D6-429579C6C1AA}"/>
          </ac:inkMkLst>
        </pc:inkChg>
        <pc:inkChg chg="add del">
          <ac:chgData name="Lâm Đức Khải" userId="20bc2f9c-cb6d-4b5e-856a-a227dfa993ec" providerId="ADAL" clId="{54E25C12-0E24-4016-A267-26547E0D6096}" dt="2020-03-25T06:21:51.839" v="49"/>
          <ac:inkMkLst>
            <pc:docMk/>
            <pc:sldMk cId="2050229780" sldId="444"/>
            <ac:inkMk id="47" creationId="{6F60F94D-A6A1-469A-93ED-C4DC5A7A509B}"/>
          </ac:inkMkLst>
        </pc:inkChg>
        <pc:inkChg chg="add del">
          <ac:chgData name="Lâm Đức Khải" userId="20bc2f9c-cb6d-4b5e-856a-a227dfa993ec" providerId="ADAL" clId="{54E25C12-0E24-4016-A267-26547E0D6096}" dt="2020-03-25T06:22:08.070" v="62"/>
          <ac:inkMkLst>
            <pc:docMk/>
            <pc:sldMk cId="2050229780" sldId="444"/>
            <ac:inkMk id="48" creationId="{7993DA3A-36DE-4D89-8E80-49D7604EED71}"/>
          </ac:inkMkLst>
        </pc:inkChg>
        <pc:inkChg chg="add del">
          <ac:chgData name="Lâm Đức Khải" userId="20bc2f9c-cb6d-4b5e-856a-a227dfa993ec" providerId="ADAL" clId="{54E25C12-0E24-4016-A267-26547E0D6096}" dt="2020-03-25T06:21:56.448" v="54"/>
          <ac:inkMkLst>
            <pc:docMk/>
            <pc:sldMk cId="2050229780" sldId="444"/>
            <ac:inkMk id="49" creationId="{AFD806F6-3BC2-4A42-9EE7-C567EE979BAE}"/>
          </ac:inkMkLst>
        </pc:inkChg>
        <pc:inkChg chg="add del">
          <ac:chgData name="Lâm Đức Khải" userId="20bc2f9c-cb6d-4b5e-856a-a227dfa993ec" providerId="ADAL" clId="{54E25C12-0E24-4016-A267-26547E0D6096}" dt="2020-03-25T06:21:56.448" v="54"/>
          <ac:inkMkLst>
            <pc:docMk/>
            <pc:sldMk cId="2050229780" sldId="444"/>
            <ac:inkMk id="50" creationId="{5DD6951B-74CA-477C-AB34-09BD87D18ABF}"/>
          </ac:inkMkLst>
        </pc:inkChg>
        <pc:inkChg chg="add del">
          <ac:chgData name="Lâm Đức Khải" userId="20bc2f9c-cb6d-4b5e-856a-a227dfa993ec" providerId="ADAL" clId="{54E25C12-0E24-4016-A267-26547E0D6096}" dt="2020-03-25T06:21:56.448" v="54"/>
          <ac:inkMkLst>
            <pc:docMk/>
            <pc:sldMk cId="2050229780" sldId="444"/>
            <ac:inkMk id="51" creationId="{29173D7C-2ED2-42A4-B021-AFDAFE5DDD86}"/>
          </ac:inkMkLst>
        </pc:inkChg>
        <pc:inkChg chg="add del">
          <ac:chgData name="Lâm Đức Khải" userId="20bc2f9c-cb6d-4b5e-856a-a227dfa993ec" providerId="ADAL" clId="{54E25C12-0E24-4016-A267-26547E0D6096}" dt="2020-03-25T06:21:56.448" v="54"/>
          <ac:inkMkLst>
            <pc:docMk/>
            <pc:sldMk cId="2050229780" sldId="444"/>
            <ac:inkMk id="52" creationId="{22854A5A-7611-4117-B1A7-F02548F2624F}"/>
          </ac:inkMkLst>
        </pc:inkChg>
        <pc:inkChg chg="add del">
          <ac:chgData name="Lâm Đức Khải" userId="20bc2f9c-cb6d-4b5e-856a-a227dfa993ec" providerId="ADAL" clId="{54E25C12-0E24-4016-A267-26547E0D6096}" dt="2020-03-25T06:21:58.733" v="56"/>
          <ac:inkMkLst>
            <pc:docMk/>
            <pc:sldMk cId="2050229780" sldId="444"/>
            <ac:inkMk id="53" creationId="{2DDABD43-41FE-46AE-82AD-118CC03FAE90}"/>
          </ac:inkMkLst>
        </pc:inkChg>
        <pc:inkChg chg="add del">
          <ac:chgData name="Lâm Đức Khải" userId="20bc2f9c-cb6d-4b5e-856a-a227dfa993ec" providerId="ADAL" clId="{54E25C12-0E24-4016-A267-26547E0D6096}" dt="2020-03-25T06:21:58.733" v="56"/>
          <ac:inkMkLst>
            <pc:docMk/>
            <pc:sldMk cId="2050229780" sldId="444"/>
            <ac:inkMk id="54" creationId="{5E7005EC-038B-4B9F-9E31-6AB88D0990CA}"/>
          </ac:inkMkLst>
        </pc:inkChg>
        <pc:inkChg chg="add del">
          <ac:chgData name="Lâm Đức Khải" userId="20bc2f9c-cb6d-4b5e-856a-a227dfa993ec" providerId="ADAL" clId="{54E25C12-0E24-4016-A267-26547E0D6096}" dt="2020-03-25T06:22:02.033" v="58"/>
          <ac:inkMkLst>
            <pc:docMk/>
            <pc:sldMk cId="2050229780" sldId="444"/>
            <ac:inkMk id="55" creationId="{354CDB26-81E3-4E53-B9BC-20E37A385AE6}"/>
          </ac:inkMkLst>
        </pc:inkChg>
        <pc:inkChg chg="add del">
          <ac:chgData name="Lâm Đức Khải" userId="20bc2f9c-cb6d-4b5e-856a-a227dfa993ec" providerId="ADAL" clId="{54E25C12-0E24-4016-A267-26547E0D6096}" dt="2020-03-25T06:22:02.033" v="58"/>
          <ac:inkMkLst>
            <pc:docMk/>
            <pc:sldMk cId="2050229780" sldId="444"/>
            <ac:inkMk id="56" creationId="{66C03511-6A20-493A-BCEF-6EE25A09DB63}"/>
          </ac:inkMkLst>
        </pc:inkChg>
        <pc:inkChg chg="add del">
          <ac:chgData name="Lâm Đức Khải" userId="20bc2f9c-cb6d-4b5e-856a-a227dfa993ec" providerId="ADAL" clId="{54E25C12-0E24-4016-A267-26547E0D6096}" dt="2020-03-25T06:22:05.741" v="60"/>
          <ac:inkMkLst>
            <pc:docMk/>
            <pc:sldMk cId="2050229780" sldId="444"/>
            <ac:inkMk id="57" creationId="{9CBCD032-68BA-44F4-AD61-B206FF8554D7}"/>
          </ac:inkMkLst>
        </pc:inkChg>
        <pc:inkChg chg="add del">
          <ac:chgData name="Lâm Đức Khải" userId="20bc2f9c-cb6d-4b5e-856a-a227dfa993ec" providerId="ADAL" clId="{54E25C12-0E24-4016-A267-26547E0D6096}" dt="2020-03-25T06:22:05.741" v="60"/>
          <ac:inkMkLst>
            <pc:docMk/>
            <pc:sldMk cId="2050229780" sldId="444"/>
            <ac:inkMk id="58" creationId="{A6F447E5-F047-47F7-B5FA-825819B9296A}"/>
          </ac:inkMkLst>
        </pc:inkChg>
        <pc:inkChg chg="add del">
          <ac:chgData name="Lâm Đức Khải" userId="20bc2f9c-cb6d-4b5e-856a-a227dfa993ec" providerId="ADAL" clId="{54E25C12-0E24-4016-A267-26547E0D6096}" dt="2020-03-25T06:22:43.775" v="79"/>
          <ac:inkMkLst>
            <pc:docMk/>
            <pc:sldMk cId="2050229780" sldId="444"/>
            <ac:inkMk id="59" creationId="{59717A43-8C90-448F-B27E-3C9690D1487E}"/>
          </ac:inkMkLst>
        </pc:inkChg>
        <pc:inkChg chg="add del">
          <ac:chgData name="Lâm Đức Khải" userId="20bc2f9c-cb6d-4b5e-856a-a227dfa993ec" providerId="ADAL" clId="{54E25C12-0E24-4016-A267-26547E0D6096}" dt="2020-03-25T06:22:08.070" v="62"/>
          <ac:inkMkLst>
            <pc:docMk/>
            <pc:sldMk cId="2050229780" sldId="444"/>
            <ac:inkMk id="60" creationId="{4ECB1C97-0A5D-4DA2-96A0-11F60FCED3DE}"/>
          </ac:inkMkLst>
        </pc:inkChg>
        <pc:inkChg chg="add del">
          <ac:chgData name="Lâm Đức Khải" userId="20bc2f9c-cb6d-4b5e-856a-a227dfa993ec" providerId="ADAL" clId="{54E25C12-0E24-4016-A267-26547E0D6096}" dt="2020-03-25T06:22:29.214" v="67"/>
          <ac:inkMkLst>
            <pc:docMk/>
            <pc:sldMk cId="2050229780" sldId="444"/>
            <ac:inkMk id="61" creationId="{2241EA99-348B-4AAA-A912-5F0738BEE9AB}"/>
          </ac:inkMkLst>
        </pc:inkChg>
        <pc:inkChg chg="add del">
          <ac:chgData name="Lâm Đức Khải" userId="20bc2f9c-cb6d-4b5e-856a-a227dfa993ec" providerId="ADAL" clId="{54E25C12-0E24-4016-A267-26547E0D6096}" dt="2020-03-25T06:22:22.443" v="65"/>
          <ac:inkMkLst>
            <pc:docMk/>
            <pc:sldMk cId="2050229780" sldId="444"/>
            <ac:inkMk id="62" creationId="{C6255EF3-4A25-46B9-9AC4-554E8BB9EFD8}"/>
          </ac:inkMkLst>
        </pc:inkChg>
        <pc:inkChg chg="add del">
          <ac:chgData name="Lâm Đức Khải" userId="20bc2f9c-cb6d-4b5e-856a-a227dfa993ec" providerId="ADAL" clId="{54E25C12-0E24-4016-A267-26547E0D6096}" dt="2020-03-25T06:22:22.443" v="65"/>
          <ac:inkMkLst>
            <pc:docMk/>
            <pc:sldMk cId="2050229780" sldId="444"/>
            <ac:inkMk id="63" creationId="{FCCE2B77-7D1C-43D3-A25E-6869597BD059}"/>
          </ac:inkMkLst>
        </pc:inkChg>
        <pc:inkChg chg="add del">
          <ac:chgData name="Lâm Đức Khải" userId="20bc2f9c-cb6d-4b5e-856a-a227dfa993ec" providerId="ADAL" clId="{54E25C12-0E24-4016-A267-26547E0D6096}" dt="2020-03-25T06:22:29.214" v="67"/>
          <ac:inkMkLst>
            <pc:docMk/>
            <pc:sldMk cId="2050229780" sldId="444"/>
            <ac:inkMk id="64" creationId="{68EC3723-B6E6-476E-9F9C-700F214431C5}"/>
          </ac:inkMkLst>
        </pc:inkChg>
        <pc:inkChg chg="add del">
          <ac:chgData name="Lâm Đức Khải" userId="20bc2f9c-cb6d-4b5e-856a-a227dfa993ec" providerId="ADAL" clId="{54E25C12-0E24-4016-A267-26547E0D6096}" dt="2020-03-25T06:22:29.214" v="67"/>
          <ac:inkMkLst>
            <pc:docMk/>
            <pc:sldMk cId="2050229780" sldId="444"/>
            <ac:inkMk id="65" creationId="{2CA15B05-D92F-41BB-AC3F-67DC0CEE2988}"/>
          </ac:inkMkLst>
        </pc:inkChg>
        <pc:inkChg chg="add del">
          <ac:chgData name="Lâm Đức Khải" userId="20bc2f9c-cb6d-4b5e-856a-a227dfa993ec" providerId="ADAL" clId="{54E25C12-0E24-4016-A267-26547E0D6096}" dt="2020-03-25T06:22:42.582" v="77"/>
          <ac:inkMkLst>
            <pc:docMk/>
            <pc:sldMk cId="2050229780" sldId="444"/>
            <ac:inkMk id="66" creationId="{5CEEC569-B9F8-4738-9B48-2DBE9D2A1D80}"/>
          </ac:inkMkLst>
        </pc:inkChg>
        <pc:inkChg chg="add del">
          <ac:chgData name="Lâm Đức Khải" userId="20bc2f9c-cb6d-4b5e-856a-a227dfa993ec" providerId="ADAL" clId="{54E25C12-0E24-4016-A267-26547E0D6096}" dt="2020-03-25T06:22:31.144" v="70"/>
          <ac:inkMkLst>
            <pc:docMk/>
            <pc:sldMk cId="2050229780" sldId="444"/>
            <ac:inkMk id="67" creationId="{99F88065-A180-4B05-A403-7509574C5372}"/>
          </ac:inkMkLst>
        </pc:inkChg>
        <pc:inkChg chg="add del">
          <ac:chgData name="Lâm Đức Khải" userId="20bc2f9c-cb6d-4b5e-856a-a227dfa993ec" providerId="ADAL" clId="{54E25C12-0E24-4016-A267-26547E0D6096}" dt="2020-03-25T06:22:31.144" v="70"/>
          <ac:inkMkLst>
            <pc:docMk/>
            <pc:sldMk cId="2050229780" sldId="444"/>
            <ac:inkMk id="68" creationId="{C7BFA34E-FFB6-4562-A91C-C675D3EE56C0}"/>
          </ac:inkMkLst>
        </pc:inkChg>
        <pc:inkChg chg="add del">
          <ac:chgData name="Lâm Đức Khải" userId="20bc2f9c-cb6d-4b5e-856a-a227dfa993ec" providerId="ADAL" clId="{54E25C12-0E24-4016-A267-26547E0D6096}" dt="2020-03-25T06:22:45.193" v="81"/>
          <ac:inkMkLst>
            <pc:docMk/>
            <pc:sldMk cId="2050229780" sldId="444"/>
            <ac:inkMk id="69" creationId="{D8366ADE-802F-4BF1-B364-B06D7D34D99C}"/>
          </ac:inkMkLst>
        </pc:inkChg>
        <pc:inkChg chg="add del">
          <ac:chgData name="Lâm Đức Khải" userId="20bc2f9c-cb6d-4b5e-856a-a227dfa993ec" providerId="ADAL" clId="{54E25C12-0E24-4016-A267-26547E0D6096}" dt="2020-03-25T06:22:38.644" v="73"/>
          <ac:inkMkLst>
            <pc:docMk/>
            <pc:sldMk cId="2050229780" sldId="444"/>
            <ac:inkMk id="70" creationId="{322A080A-0960-44AB-91A9-B0017A35B756}"/>
          </ac:inkMkLst>
        </pc:inkChg>
        <pc:inkChg chg="add del">
          <ac:chgData name="Lâm Đức Khải" userId="20bc2f9c-cb6d-4b5e-856a-a227dfa993ec" providerId="ADAL" clId="{54E25C12-0E24-4016-A267-26547E0D6096}" dt="2020-03-25T06:22:38.644" v="73"/>
          <ac:inkMkLst>
            <pc:docMk/>
            <pc:sldMk cId="2050229780" sldId="444"/>
            <ac:inkMk id="71" creationId="{0C2FAC2F-5C32-43AF-928A-08E07913C948}"/>
          </ac:inkMkLst>
        </pc:inkChg>
        <pc:inkChg chg="add del">
          <ac:chgData name="Lâm Đức Khải" userId="20bc2f9c-cb6d-4b5e-856a-a227dfa993ec" providerId="ADAL" clId="{54E25C12-0E24-4016-A267-26547E0D6096}" dt="2020-03-25T06:22:42.582" v="77"/>
          <ac:inkMkLst>
            <pc:docMk/>
            <pc:sldMk cId="2050229780" sldId="444"/>
            <ac:inkMk id="72" creationId="{B76B30BE-FEF3-47D7-97BF-C85D2B5AB553}"/>
          </ac:inkMkLst>
        </pc:inkChg>
        <pc:inkChg chg="add del">
          <ac:chgData name="Lâm Đức Khải" userId="20bc2f9c-cb6d-4b5e-856a-a227dfa993ec" providerId="ADAL" clId="{54E25C12-0E24-4016-A267-26547E0D6096}" dt="2020-03-25T06:22:42.582" v="77"/>
          <ac:inkMkLst>
            <pc:docMk/>
            <pc:sldMk cId="2050229780" sldId="444"/>
            <ac:inkMk id="73" creationId="{F1CD083C-02E1-41BC-A16E-2EFDD6346124}"/>
          </ac:inkMkLst>
        </pc:inkChg>
        <pc:inkChg chg="add del">
          <ac:chgData name="Lâm Đức Khải" userId="20bc2f9c-cb6d-4b5e-856a-a227dfa993ec" providerId="ADAL" clId="{54E25C12-0E24-4016-A267-26547E0D6096}" dt="2020-03-25T06:22:42.582" v="77"/>
          <ac:inkMkLst>
            <pc:docMk/>
            <pc:sldMk cId="2050229780" sldId="444"/>
            <ac:inkMk id="74" creationId="{C1330A24-8B9F-4BD6-A65B-79E123461E67}"/>
          </ac:inkMkLst>
        </pc:inkChg>
        <pc:inkChg chg="add del">
          <ac:chgData name="Lâm Đức Khải" userId="20bc2f9c-cb6d-4b5e-856a-a227dfa993ec" providerId="ADAL" clId="{54E25C12-0E24-4016-A267-26547E0D6096}" dt="2020-03-25T06:22:42.582" v="77"/>
          <ac:inkMkLst>
            <pc:docMk/>
            <pc:sldMk cId="2050229780" sldId="444"/>
            <ac:inkMk id="75" creationId="{410E44AC-8EF7-4C12-9B45-B9B92F4BEF87}"/>
          </ac:inkMkLst>
        </pc:inkChg>
        <pc:inkChg chg="add del">
          <ac:chgData name="Lâm Đức Khải" userId="20bc2f9c-cb6d-4b5e-856a-a227dfa993ec" providerId="ADAL" clId="{54E25C12-0E24-4016-A267-26547E0D6096}" dt="2020-03-25T06:22:43.775" v="79"/>
          <ac:inkMkLst>
            <pc:docMk/>
            <pc:sldMk cId="2050229780" sldId="444"/>
            <ac:inkMk id="76" creationId="{F44A1B16-F855-44D4-B4AB-9CE1F8C94F37}"/>
          </ac:inkMkLst>
        </pc:inkChg>
        <pc:inkChg chg="add del">
          <ac:chgData name="Lâm Đức Khải" userId="20bc2f9c-cb6d-4b5e-856a-a227dfa993ec" providerId="ADAL" clId="{54E25C12-0E24-4016-A267-26547E0D6096}" dt="2020-03-25T06:22:43.775" v="79"/>
          <ac:inkMkLst>
            <pc:docMk/>
            <pc:sldMk cId="2050229780" sldId="444"/>
            <ac:inkMk id="77" creationId="{ED588BD7-CEFA-4337-9365-939A3923C9FB}"/>
          </ac:inkMkLst>
        </pc:inkChg>
        <pc:inkChg chg="add del">
          <ac:chgData name="Lâm Đức Khải" userId="20bc2f9c-cb6d-4b5e-856a-a227dfa993ec" providerId="ADAL" clId="{54E25C12-0E24-4016-A267-26547E0D6096}" dt="2020-03-25T06:22:45.193" v="81"/>
          <ac:inkMkLst>
            <pc:docMk/>
            <pc:sldMk cId="2050229780" sldId="444"/>
            <ac:inkMk id="78" creationId="{446D0B35-5504-4A6F-9BB1-E76495259CE2}"/>
          </ac:inkMkLst>
        </pc:inkChg>
        <pc:inkChg chg="add del">
          <ac:chgData name="Lâm Đức Khải" userId="20bc2f9c-cb6d-4b5e-856a-a227dfa993ec" providerId="ADAL" clId="{54E25C12-0E24-4016-A267-26547E0D6096}" dt="2020-03-25T06:22:45.193" v="81"/>
          <ac:inkMkLst>
            <pc:docMk/>
            <pc:sldMk cId="2050229780" sldId="444"/>
            <ac:inkMk id="79" creationId="{3710A4BB-A1B1-441C-813A-BE06154DAD82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80" creationId="{9FB0FA20-E7B6-4848-AA0C-BDA44B4757A7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81" creationId="{0ABE6A6D-6D94-47B9-A5B7-608DC83B2A93}"/>
          </ac:inkMkLst>
        </pc:inkChg>
        <pc:inkChg chg="add del">
          <ac:chgData name="Lâm Đức Khải" userId="20bc2f9c-cb6d-4b5e-856a-a227dfa993ec" providerId="ADAL" clId="{54E25C12-0E24-4016-A267-26547E0D6096}" dt="2020-03-25T06:23:23.954" v="85"/>
          <ac:inkMkLst>
            <pc:docMk/>
            <pc:sldMk cId="2050229780" sldId="444"/>
            <ac:inkMk id="82" creationId="{722846B0-A98E-4AC1-B0A1-103C018A428D}"/>
          </ac:inkMkLst>
        </pc:inkChg>
        <pc:inkChg chg="add del">
          <ac:chgData name="Lâm Đức Khải" userId="20bc2f9c-cb6d-4b5e-856a-a227dfa993ec" providerId="ADAL" clId="{54E25C12-0E24-4016-A267-26547E0D6096}" dt="2020-03-25T06:23:23.954" v="85"/>
          <ac:inkMkLst>
            <pc:docMk/>
            <pc:sldMk cId="2050229780" sldId="444"/>
            <ac:inkMk id="83" creationId="{922C1641-FB99-429D-94C7-6237CD3CBECB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84" creationId="{348FB089-DA57-4B86-9C9E-F5EB99448EB2}"/>
          </ac:inkMkLst>
        </pc:inkChg>
        <pc:inkChg chg="add del">
          <ac:chgData name="Lâm Đức Khải" userId="20bc2f9c-cb6d-4b5e-856a-a227dfa993ec" providerId="ADAL" clId="{54E25C12-0E24-4016-A267-26547E0D6096}" dt="2020-03-25T06:25:01.996" v="87" actId="478"/>
          <ac:inkMkLst>
            <pc:docMk/>
            <pc:sldMk cId="2050229780" sldId="444"/>
            <ac:inkMk id="85" creationId="{6416B620-5FFB-4BA9-8156-6DCCA80AE662}"/>
          </ac:inkMkLst>
        </pc:inkChg>
      </pc:sldChg>
      <pc:sldChg chg="add">
        <pc:chgData name="Lâm Đức Khải" userId="20bc2f9c-cb6d-4b5e-856a-a227dfa993ec" providerId="ADAL" clId="{54E25C12-0E24-4016-A267-26547E0D6096}" dt="2020-03-25T06:09:26.247" v="2"/>
        <pc:sldMkLst>
          <pc:docMk/>
          <pc:sldMk cId="232547404" sldId="445"/>
        </pc:sldMkLst>
      </pc:sldChg>
    </pc:docChg>
  </pc:docChgLst>
  <pc:docChgLst>
    <pc:chgData name="Lâm Đức Khải" userId="20bc2f9c-cb6d-4b5e-856a-a227dfa993ec" providerId="ADAL" clId="{C28907A5-14B8-49E9-A964-3D8D6A62A309}"/>
  </pc:docChgLst>
  <pc:docChgLst>
    <pc:chgData name="Lâm Đức Khải" userId="20bc2f9c-cb6d-4b5e-856a-a227dfa993ec" providerId="ADAL" clId="{EC3B3356-312A-48F5-9C92-F6B687405377}"/>
    <pc:docChg chg="addSld delSld modSld">
      <pc:chgData name="Lâm Đức Khải" userId="20bc2f9c-cb6d-4b5e-856a-a227dfa993ec" providerId="ADAL" clId="{EC3B3356-312A-48F5-9C92-F6B687405377}" dt="2020-03-17T05:10:58.749" v="1" actId="2696"/>
      <pc:docMkLst>
        <pc:docMk/>
      </pc:docMkLst>
      <pc:sldChg chg="del">
        <pc:chgData name="Lâm Đức Khải" userId="20bc2f9c-cb6d-4b5e-856a-a227dfa993ec" providerId="ADAL" clId="{EC3B3356-312A-48F5-9C92-F6B687405377}" dt="2020-03-17T05:10:58.749" v="1" actId="2696"/>
        <pc:sldMkLst>
          <pc:docMk/>
          <pc:sldMk cId="3253471111" sldId="278"/>
        </pc:sldMkLst>
      </pc:sldChg>
      <pc:sldChg chg="add">
        <pc:chgData name="Lâm Đức Khải" userId="20bc2f9c-cb6d-4b5e-856a-a227dfa993ec" providerId="ADAL" clId="{EC3B3356-312A-48F5-9C92-F6B687405377}" dt="2020-03-17T05:10:55.247" v="0"/>
        <pc:sldMkLst>
          <pc:docMk/>
          <pc:sldMk cId="317882826" sldId="44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40" units="cm"/>
          <inkml:channel name="Y" type="integer" max="14520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4T08:30:47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21308 1280 26 0,'0'0'27'16,"-80"-57"3"-16,18 34-20 16,-13 0-9-16,-17 2 0 15,-18 4-1-15,-15-4 5 16,-21-4-1-1,-15-1 5-15,-14 1-2 0,-14 2 2 16,-5-4-2-16,-12 1-2 16,-5-2-2-16,-14 6-4 15,-12 2-2-15,-11 6-5 0,-6 6 4 16,-13 8 3-16,-14 6 2 16,-7 6 6-16,-10 7 3 15,4 3 7-15,0 11 2 16,13 3 2-16,8 2-4 15,17 2-3-15,16 7-1 16,26 3-4-16,20 1-9 16,15 4-2-16,27 5-14 15,12 6-3-15,17 10-4 16,17 3-1-16,16 10 0 16,15-4-6-16,19 10 8 15,21-7 1-15,20 10 12 0,19-7 1 16,21 3 8-16,21-2 2 15,23 0 2-15,18 1 5 16,24-4-1-16,18 0 3 16,25-7 0-16,17-6 4 15,25-11-3-15,18-6 1 16,24-18 2-16,20-9-1 16,17-14-2-16,11-11-1 15,14-18-3 1,6-11-1-16,9-14-3 0,6-11-2 15,0-12-1-15,-1-9-2 16,-15-6 0-16,-5-7-2 16,-23-4 3-1,-15-3-4-15,-35 0 4 0,-27 9-2 0,-45 2 3 16,-34 2 2-16,-48-6 14 16,-32 3-3-1,-47-6-6-15,-40-6-3 0,-44-11-15 16,-39 0-5-16,-42 1-10 15,-43 20-6-15,-40 28-19 16,-48 31 4-16,-34 38 1 16,-29 38 15-16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B0908-5CF4-4099-BAFD-12B9D24ACB17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B7B7-1EC2-4D24-AAB4-A21E76051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0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Sự</a:t>
            </a:r>
            <a:r>
              <a:rPr lang="en-US" baseline="0"/>
              <a:t> tích lũy Delay tới một thời điểm nào đó sẽ gây ra hoạt động không đúng trong mạch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20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3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For master-slave and edge-triggered flip-flops data inputs must satisfy set-up and hold time constraints.</a:t>
            </a:r>
          </a:p>
          <a:p>
            <a:endParaRPr lang="en-US" sz="1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47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7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3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6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f,</a:t>
            </a:r>
            <a:r>
              <a:rPr lang="en-US" b="1" baseline="0"/>
              <a:t> h: function</a:t>
            </a:r>
            <a:endParaRPr lang="en-US" b="1"/>
          </a:p>
          <a:p>
            <a:r>
              <a:rPr lang="en-US"/>
              <a:t>S </a:t>
            </a:r>
            <a:r>
              <a:rPr lang="en-US" err="1"/>
              <a:t>là</a:t>
            </a:r>
            <a:r>
              <a:rPr lang="en-US" baseline="0"/>
              <a:t> 1 </a:t>
            </a:r>
            <a:r>
              <a:rPr lang="en-US" baseline="0" err="1"/>
              <a:t>tập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bao</a:t>
            </a:r>
            <a:r>
              <a:rPr lang="en-US" baseline="0"/>
              <a:t> </a:t>
            </a:r>
            <a:r>
              <a:rPr lang="en-US" baseline="0" err="1"/>
              <a:t>gồm</a:t>
            </a:r>
            <a:r>
              <a:rPr lang="en-US" baseline="0"/>
              <a:t> input, output,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kế</a:t>
            </a:r>
            <a:r>
              <a:rPr lang="en-US" baseline="0"/>
              <a:t> </a:t>
            </a:r>
            <a:r>
              <a:rPr lang="en-US" baseline="0" err="1"/>
              <a:t>tiếp</a:t>
            </a:r>
            <a:endParaRPr lang="en-US" baseline="0"/>
          </a:p>
          <a:p>
            <a:r>
              <a:rPr lang="en-US" baseline="0"/>
              <a:t>I – input</a:t>
            </a:r>
          </a:p>
          <a:p>
            <a:r>
              <a:rPr lang="en-US" baseline="0"/>
              <a:t>O – output</a:t>
            </a:r>
          </a:p>
          <a:p>
            <a:r>
              <a:rPr lang="en-US" baseline="0"/>
              <a:t>F –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kế</a:t>
            </a:r>
            <a:r>
              <a:rPr lang="en-US" baseline="0"/>
              <a:t> </a:t>
            </a:r>
            <a:r>
              <a:rPr lang="en-US" baseline="0" err="1"/>
              <a:t>tiếp</a:t>
            </a:r>
            <a:endParaRPr lang="en-US" baseline="0"/>
          </a:p>
          <a:p>
            <a:r>
              <a:rPr lang="en-US" baseline="0"/>
              <a:t>H – input </a:t>
            </a:r>
            <a:r>
              <a:rPr lang="en-US" baseline="0">
                <a:sym typeface="Wingdings" pitchFamily="2" charset="2"/>
              </a:rPr>
              <a:t>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71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Input </a:t>
            </a:r>
            <a:r>
              <a:rPr lang="en-US">
                <a:sym typeface="Wingdings" pitchFamily="2" charset="2"/>
              </a:rPr>
              <a:t> count.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: Output is dependent on the present state of the FSM.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7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Giống</a:t>
            </a:r>
            <a:r>
              <a:rPr lang="en-US"/>
              <a:t> </a:t>
            </a:r>
            <a:r>
              <a:rPr lang="en-US" err="1"/>
              <a:t>như</a:t>
            </a:r>
            <a:r>
              <a:rPr lang="en-US" baseline="0"/>
              <a:t> </a:t>
            </a:r>
            <a:r>
              <a:rPr lang="en-US" baseline="0" err="1"/>
              <a:t>cách</a:t>
            </a:r>
            <a:r>
              <a:rPr lang="en-US" baseline="0"/>
              <a:t> </a:t>
            </a:r>
            <a:r>
              <a:rPr lang="en-US" baseline="0" err="1"/>
              <a:t>trên</a:t>
            </a:r>
            <a:r>
              <a:rPr lang="en-US" baseline="0"/>
              <a:t> </a:t>
            </a:r>
            <a:r>
              <a:rPr lang="en-US" baseline="0" err="1"/>
              <a:t>nhưng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thêm</a:t>
            </a:r>
            <a:r>
              <a:rPr lang="en-US" baseline="0"/>
              <a:t> </a:t>
            </a:r>
            <a:r>
              <a:rPr lang="en-US" baseline="0" err="1"/>
              <a:t>biến</a:t>
            </a:r>
            <a:r>
              <a:rPr lang="en-US" baseline="0"/>
              <a:t> Y </a:t>
            </a:r>
            <a:r>
              <a:rPr lang="en-US" baseline="0" err="1"/>
              <a:t>là</a:t>
            </a:r>
            <a:r>
              <a:rPr lang="en-US" baseline="0"/>
              <a:t> output.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83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sz="1200">
                <a:latin typeface="Times New Roman" pitchFamily="18" charset="0"/>
                <a:cs typeface="Times New Roman" pitchFamily="18" charset="0"/>
              </a:rPr>
              <a:t>: Output is dependent on the present state and the input of the FSM.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Minimize states: removing redundant states and merging equivalent states </a:t>
            </a:r>
            <a:r>
              <a:rPr lang="en-US">
                <a:sym typeface="Wingdings" panose="05000000000000000000" pitchFamily="2" charset="2"/>
              </a:rPr>
              <a:t> reduce number of states  require fewer flip-flops.</a:t>
            </a:r>
          </a:p>
          <a:p>
            <a:r>
              <a:rPr lang="en-US">
                <a:sym typeface="Wingdings" panose="05000000000000000000" pitchFamily="2" charset="2"/>
              </a:rPr>
              <a:t>Encode inputs, states, outputs: Example: S1, S2, S3, S4 can be encoded as 00, 01, 10, 11 or 0001, 0010, 0100, 1000 or 00, 01, 11, 10… If done properly, will simplify the input and output logic.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08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Sửa</a:t>
            </a:r>
            <a:r>
              <a:rPr lang="en-US" b="1" baseline="0"/>
              <a:t> </a:t>
            </a:r>
            <a:r>
              <a:rPr lang="en-US" b="1" baseline="0" err="1"/>
              <a:t>lại</a:t>
            </a:r>
            <a:r>
              <a:rPr lang="en-US" b="1" baseline="0"/>
              <a:t> </a:t>
            </a:r>
            <a:r>
              <a:rPr lang="en-US" b="1" baseline="0" err="1"/>
              <a:t>đề</a:t>
            </a:r>
            <a:r>
              <a:rPr lang="en-US" b="1" baseline="0"/>
              <a:t> Problem </a:t>
            </a:r>
            <a:r>
              <a:rPr lang="en-US" b="1" baseline="0" err="1"/>
              <a:t>trong</a:t>
            </a:r>
            <a:r>
              <a:rPr lang="en-US" b="1" baseline="0"/>
              <a:t> </a:t>
            </a:r>
            <a:r>
              <a:rPr lang="en-US" b="1" baseline="0" err="1"/>
              <a:t>sách</a:t>
            </a:r>
            <a:r>
              <a:rPr lang="en-US" b="1" baseline="0"/>
              <a:t> p.243 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6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5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đầy</a:t>
            </a:r>
            <a:r>
              <a:rPr lang="en-US" baseline="0"/>
              <a:t> </a:t>
            </a:r>
            <a:r>
              <a:rPr lang="en-US" baseline="0" err="1"/>
              <a:t>đủ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9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66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Slide</a:t>
            </a:r>
            <a:r>
              <a:rPr lang="en-US" b="1" baseline="0"/>
              <a:t> </a:t>
            </a:r>
            <a:r>
              <a:rPr lang="en-US" b="1" baseline="0" err="1"/>
              <a:t>bị</a:t>
            </a:r>
            <a:r>
              <a:rPr lang="en-US" b="1" baseline="0"/>
              <a:t> </a:t>
            </a:r>
            <a:r>
              <a:rPr lang="en-US" b="1" baseline="0" err="1"/>
              <a:t>sai</a:t>
            </a:r>
            <a:r>
              <a:rPr lang="en-US" b="1" baseline="0"/>
              <a:t> </a:t>
            </a:r>
            <a:r>
              <a:rPr lang="en-US" b="1" baseline="0" err="1"/>
              <a:t>giá</a:t>
            </a:r>
            <a:r>
              <a:rPr lang="en-US" b="1" baseline="0"/>
              <a:t> </a:t>
            </a:r>
            <a:r>
              <a:rPr lang="en-US" b="1" baseline="0" err="1"/>
              <a:t>trị</a:t>
            </a:r>
            <a:r>
              <a:rPr lang="en-US" b="1" baseline="0"/>
              <a:t> Output !!! </a:t>
            </a:r>
            <a:r>
              <a:rPr lang="en-US" b="1" baseline="0">
                <a:sym typeface="Wingdings" pitchFamily="2" charset="2"/>
              </a:rPr>
              <a:t> </a:t>
            </a:r>
            <a:r>
              <a:rPr lang="en-US" b="1" baseline="0" err="1">
                <a:sym typeface="Wingdings" pitchFamily="2" charset="2"/>
              </a:rPr>
              <a:t>Tạm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thời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chấp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nhận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để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làm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tiếp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việc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rút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gọn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trạng</a:t>
            </a:r>
            <a:r>
              <a:rPr lang="en-US" b="1" baseline="0">
                <a:sym typeface="Wingdings" pitchFamily="2" charset="2"/>
              </a:rPr>
              <a:t> </a:t>
            </a:r>
            <a:r>
              <a:rPr lang="en-US" b="1" baseline="0" err="1">
                <a:sym typeface="Wingdings" pitchFamily="2" charset="2"/>
              </a:rPr>
              <a:t>thái</a:t>
            </a:r>
            <a:endParaRPr lang="en-US" b="1"/>
          </a:p>
          <a:p>
            <a:endParaRPr lang="en-US"/>
          </a:p>
          <a:p>
            <a:r>
              <a:rPr lang="en-US" err="1"/>
              <a:t>Bước</a:t>
            </a:r>
            <a:r>
              <a:rPr lang="en-US"/>
              <a:t> 1: </a:t>
            </a:r>
            <a:r>
              <a:rPr lang="en-US" err="1"/>
              <a:t>phân</a:t>
            </a:r>
            <a:r>
              <a:rPr lang="en-US" baseline="0"/>
              <a:t> </a:t>
            </a:r>
            <a:r>
              <a:rPr lang="en-US" baseline="0" err="1"/>
              <a:t>hoạch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output/input.</a:t>
            </a:r>
          </a:p>
          <a:p>
            <a:r>
              <a:rPr lang="en-US" baseline="0" err="1"/>
              <a:t>Bước</a:t>
            </a:r>
            <a:r>
              <a:rPr lang="en-US" baseline="0"/>
              <a:t> 2: </a:t>
            </a:r>
            <a:r>
              <a:rPr lang="en-US" baseline="0" err="1"/>
              <a:t>phân</a:t>
            </a:r>
            <a:r>
              <a:rPr lang="en-US" baseline="0"/>
              <a:t> </a:t>
            </a:r>
            <a:r>
              <a:rPr lang="en-US" baseline="0" err="1"/>
              <a:t>hoạch</a:t>
            </a:r>
            <a:r>
              <a:rPr lang="en-US" baseline="0"/>
              <a:t> </a:t>
            </a:r>
            <a:r>
              <a:rPr lang="en-US" baseline="0" err="1"/>
              <a:t>dựa</a:t>
            </a:r>
            <a:r>
              <a:rPr lang="en-US" baseline="0"/>
              <a:t> </a:t>
            </a:r>
            <a:r>
              <a:rPr lang="en-US" baseline="0" err="1"/>
              <a:t>trên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</a:t>
            </a:r>
            <a:r>
              <a:rPr lang="en-US" baseline="0" err="1"/>
              <a:t>bước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input </a:t>
            </a:r>
            <a:r>
              <a:rPr lang="en-US" baseline="0" err="1"/>
              <a:t>và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kế</a:t>
            </a:r>
            <a:r>
              <a:rPr lang="en-US" baseline="0"/>
              <a:t> </a:t>
            </a:r>
            <a:r>
              <a:rPr lang="en-US" baseline="0" err="1"/>
              <a:t>tiếp</a:t>
            </a:r>
            <a:r>
              <a:rPr lang="en-US" baseline="0"/>
              <a:t> (</a:t>
            </a:r>
            <a:r>
              <a:rPr lang="en-US" baseline="0" err="1"/>
              <a:t>bước</a:t>
            </a:r>
            <a:r>
              <a:rPr lang="en-US" baseline="0"/>
              <a:t> </a:t>
            </a:r>
            <a:r>
              <a:rPr lang="en-US" baseline="0" err="1"/>
              <a:t>này</a:t>
            </a:r>
            <a:r>
              <a:rPr lang="en-US" baseline="0"/>
              <a:t> </a:t>
            </a:r>
            <a:r>
              <a:rPr lang="en-US" baseline="0" err="1"/>
              <a:t>lặp</a:t>
            </a:r>
            <a:r>
              <a:rPr lang="en-US" baseline="0"/>
              <a:t> </a:t>
            </a:r>
            <a:r>
              <a:rPr lang="en-US" baseline="0" err="1"/>
              <a:t>lại</a:t>
            </a:r>
            <a:r>
              <a:rPr lang="en-US" baseline="0"/>
              <a:t> </a:t>
            </a:r>
            <a:r>
              <a:rPr lang="en-US" baseline="0" err="1"/>
              <a:t>nhiều</a:t>
            </a:r>
            <a:r>
              <a:rPr lang="en-US" baseline="0"/>
              <a:t> </a:t>
            </a:r>
            <a:r>
              <a:rPr lang="en-US" baseline="0" err="1"/>
              <a:t>lần</a:t>
            </a:r>
            <a:r>
              <a:rPr lang="en-US" baseline="0"/>
              <a:t> </a:t>
            </a:r>
            <a:r>
              <a:rPr lang="en-US" baseline="0" err="1"/>
              <a:t>đến</a:t>
            </a:r>
            <a:r>
              <a:rPr lang="en-US" baseline="0"/>
              <a:t> </a:t>
            </a:r>
            <a:r>
              <a:rPr lang="en-US" baseline="0" err="1"/>
              <a:t>khi</a:t>
            </a:r>
            <a:r>
              <a:rPr lang="en-US" baseline="0"/>
              <a:t> </a:t>
            </a:r>
            <a:r>
              <a:rPr lang="en-US" baseline="0" err="1"/>
              <a:t>nào</a:t>
            </a:r>
            <a:r>
              <a:rPr lang="en-US" baseline="0"/>
              <a:t> </a:t>
            </a:r>
            <a:r>
              <a:rPr lang="en-US" baseline="0" err="1"/>
              <a:t>không</a:t>
            </a:r>
            <a:r>
              <a:rPr lang="en-US" baseline="0"/>
              <a:t> </a:t>
            </a:r>
            <a:r>
              <a:rPr lang="en-US" baseline="0" err="1"/>
              <a:t>còn</a:t>
            </a:r>
            <a:r>
              <a:rPr lang="en-US" baseline="0"/>
              <a:t> </a:t>
            </a:r>
            <a:r>
              <a:rPr lang="en-US" baseline="0" err="1"/>
              <a:t>phân</a:t>
            </a:r>
            <a:r>
              <a:rPr lang="en-US" baseline="0"/>
              <a:t> </a:t>
            </a:r>
            <a:r>
              <a:rPr lang="en-US" baseline="0" err="1"/>
              <a:t>hoạch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nữa</a:t>
            </a:r>
            <a:r>
              <a:rPr lang="en-US" baseline="0"/>
              <a:t>)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2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2 step</a:t>
            </a:r>
            <a:r>
              <a:rPr lang="en-US" baseline="0"/>
              <a:t> tuần tự để phân nhóm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Phân nhóm theo Output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Phân nhóm theo Next State sau khi đã có các nhóm từ Output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4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Transitivity:</a:t>
            </a:r>
            <a:r>
              <a:rPr lang="en-US" baseline="0"/>
              <a:t> </a:t>
            </a:r>
            <a:r>
              <a:rPr lang="en-US" baseline="0" err="1"/>
              <a:t>tính</a:t>
            </a:r>
            <a:r>
              <a:rPr lang="en-US" baseline="0"/>
              <a:t> </a:t>
            </a:r>
            <a:r>
              <a:rPr lang="en-US" baseline="0" err="1"/>
              <a:t>bắt</a:t>
            </a:r>
            <a:r>
              <a:rPr lang="en-US" baseline="0"/>
              <a:t> cầu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2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SV sửa</a:t>
            </a:r>
            <a:r>
              <a:rPr lang="en-US" b="1" baseline="0"/>
              <a:t> lại </a:t>
            </a:r>
            <a:r>
              <a:rPr lang="en-US" b="1" baseline="0">
                <a:sym typeface="Wingdings" panose="05000000000000000000" pitchFamily="2" charset="2"/>
              </a:rPr>
              <a:t> slide trước bị sai</a:t>
            </a:r>
            <a:r>
              <a:rPr lang="en-US" b="1"/>
              <a:t> ???</a:t>
            </a:r>
            <a:r>
              <a:rPr lang="en-US" b="1" baseline="0"/>
              <a:t> 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12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Heuristics:</a:t>
            </a:r>
            <a:r>
              <a:rPr lang="en-US" baseline="0"/>
              <a:t> </a:t>
            </a:r>
            <a:r>
              <a:rPr lang="en-US" baseline="0" err="1"/>
              <a:t>Phương</a:t>
            </a:r>
            <a:r>
              <a:rPr lang="en-US" baseline="0"/>
              <a:t> </a:t>
            </a:r>
            <a:r>
              <a:rPr lang="en-US" baseline="0" err="1"/>
              <a:t>pháp</a:t>
            </a:r>
            <a:r>
              <a:rPr lang="en-US" baseline="0"/>
              <a:t> </a:t>
            </a:r>
            <a:r>
              <a:rPr lang="en-US" baseline="0" err="1"/>
              <a:t>đánh</a:t>
            </a:r>
            <a:r>
              <a:rPr lang="en-US" baseline="0"/>
              <a:t> </a:t>
            </a:r>
            <a:r>
              <a:rPr lang="en-US" baseline="0" err="1"/>
              <a:t>giá</a:t>
            </a:r>
            <a:r>
              <a:rPr lang="en-US" baseline="0"/>
              <a:t> </a:t>
            </a:r>
            <a:r>
              <a:rPr lang="en-US" baseline="0" err="1"/>
              <a:t>vấn</a:t>
            </a:r>
            <a:r>
              <a:rPr lang="en-US" baseline="0"/>
              <a:t> </a:t>
            </a:r>
            <a:r>
              <a:rPr lang="en-US" baseline="0" err="1"/>
              <a:t>đề</a:t>
            </a:r>
            <a:r>
              <a:rPr lang="en-US" baseline="0"/>
              <a:t> </a:t>
            </a:r>
            <a:r>
              <a:rPr lang="en-US" baseline="0" err="1"/>
              <a:t>dựa</a:t>
            </a:r>
            <a:r>
              <a:rPr lang="en-US" baseline="0"/>
              <a:t> </a:t>
            </a:r>
            <a:r>
              <a:rPr lang="en-US" baseline="0" err="1"/>
              <a:t>vào</a:t>
            </a:r>
            <a:r>
              <a:rPr lang="en-US" baseline="0"/>
              <a:t> </a:t>
            </a:r>
            <a:r>
              <a:rPr lang="en-US" baseline="0" err="1"/>
              <a:t>thử</a:t>
            </a:r>
            <a:r>
              <a:rPr lang="en-US" baseline="0"/>
              <a:t> </a:t>
            </a:r>
            <a:r>
              <a:rPr lang="en-US" baseline="0" err="1"/>
              <a:t>nghiệm</a:t>
            </a:r>
            <a:r>
              <a:rPr lang="en-US" baseline="0"/>
              <a:t>/ </a:t>
            </a:r>
            <a:r>
              <a:rPr lang="en-US" baseline="0" err="1"/>
              <a:t>kinh</a:t>
            </a:r>
            <a:r>
              <a:rPr lang="en-US" baseline="0"/>
              <a:t> </a:t>
            </a:r>
            <a:r>
              <a:rPr lang="en-US" baseline="0" err="1"/>
              <a:t>nghiệm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9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Làm</a:t>
            </a:r>
            <a:r>
              <a:rPr lang="en-US" baseline="0"/>
              <a:t> </a:t>
            </a:r>
            <a:r>
              <a:rPr lang="en-US" baseline="0" err="1"/>
              <a:t>sao</a:t>
            </a:r>
            <a:r>
              <a:rPr lang="en-US" baseline="0"/>
              <a:t> </a:t>
            </a:r>
            <a:r>
              <a:rPr lang="en-US" baseline="0" err="1"/>
              <a:t>mỗi</a:t>
            </a:r>
            <a:r>
              <a:rPr lang="en-US" baseline="0"/>
              <a:t> </a:t>
            </a:r>
            <a:r>
              <a:rPr lang="en-US" baseline="0" err="1"/>
              <a:t>lần</a:t>
            </a:r>
            <a:r>
              <a:rPr lang="en-US" baseline="0"/>
              <a:t> </a:t>
            </a:r>
            <a:r>
              <a:rPr lang="en-US" baseline="0" err="1"/>
              <a:t>chuyển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thì</a:t>
            </a:r>
            <a:r>
              <a:rPr lang="en-US" baseline="0"/>
              <a:t> </a:t>
            </a:r>
            <a:r>
              <a:rPr lang="en-US" baseline="0" err="1"/>
              <a:t>số</a:t>
            </a:r>
            <a:r>
              <a:rPr lang="en-US" baseline="0"/>
              <a:t> bit </a:t>
            </a:r>
            <a:r>
              <a:rPr lang="en-US" baseline="0" err="1"/>
              <a:t>trong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chỉ</a:t>
            </a:r>
            <a:r>
              <a:rPr lang="en-US" baseline="0"/>
              <a:t> </a:t>
            </a:r>
            <a:r>
              <a:rPr lang="en-US" baseline="0" err="1"/>
              <a:t>thay</a:t>
            </a:r>
            <a:r>
              <a:rPr lang="en-US" baseline="0"/>
              <a:t> </a:t>
            </a:r>
            <a:r>
              <a:rPr lang="en-US" baseline="0" err="1"/>
              <a:t>đổi</a:t>
            </a:r>
            <a:r>
              <a:rPr lang="en-US" baseline="0"/>
              <a:t> 1 bit.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8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Xét</a:t>
            </a:r>
            <a:r>
              <a:rPr lang="en-US" baseline="0"/>
              <a:t> </a:t>
            </a:r>
            <a:r>
              <a:rPr lang="en-US" baseline="0" err="1"/>
              <a:t>dựa</a:t>
            </a:r>
            <a:r>
              <a:rPr lang="en-US" baseline="0"/>
              <a:t> </a:t>
            </a:r>
            <a:r>
              <a:rPr lang="en-US" baseline="0" err="1"/>
              <a:t>trên</a:t>
            </a:r>
            <a:r>
              <a:rPr lang="en-US" baseline="0"/>
              <a:t> </a:t>
            </a:r>
            <a:r>
              <a:rPr lang="en-US" baseline="0" err="1"/>
              <a:t>ba</a:t>
            </a:r>
            <a:r>
              <a:rPr lang="en-US" baseline="0"/>
              <a:t> </a:t>
            </a:r>
            <a:r>
              <a:rPr lang="en-US" baseline="0" err="1"/>
              <a:t>độ</a:t>
            </a:r>
            <a:r>
              <a:rPr lang="en-US" baseline="0"/>
              <a:t> </a:t>
            </a:r>
            <a:r>
              <a:rPr lang="en-US" baseline="0" err="1"/>
              <a:t>ưu</a:t>
            </a:r>
            <a:r>
              <a:rPr lang="en-US" baseline="0"/>
              <a:t> </a:t>
            </a:r>
            <a:r>
              <a:rPr lang="en-US" baseline="0" err="1"/>
              <a:t>tiên</a:t>
            </a:r>
            <a:endParaRPr lang="en-US" baseline="0"/>
          </a:p>
          <a:p>
            <a:r>
              <a:rPr lang="en-US" baseline="0"/>
              <a:t>1. TTHT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TTKT </a:t>
            </a:r>
            <a:r>
              <a:rPr lang="en-US" baseline="0" err="1"/>
              <a:t>với</a:t>
            </a:r>
            <a:r>
              <a:rPr lang="en-US" baseline="0"/>
              <a:t> </a:t>
            </a:r>
            <a:r>
              <a:rPr lang="en-US" baseline="0" err="1"/>
              <a:t>một</a:t>
            </a:r>
            <a:r>
              <a:rPr lang="en-US" baseline="0"/>
              <a:t> </a:t>
            </a:r>
            <a:r>
              <a:rPr lang="en-US" baseline="0" err="1"/>
              <a:t>giá</a:t>
            </a:r>
            <a:r>
              <a:rPr lang="en-US" baseline="0"/>
              <a:t> </a:t>
            </a:r>
            <a:r>
              <a:rPr lang="en-US" baseline="0" err="1"/>
              <a:t>trị</a:t>
            </a:r>
            <a:r>
              <a:rPr lang="en-US" baseline="0"/>
              <a:t> input </a:t>
            </a:r>
            <a:r>
              <a:rPr lang="en-US" baseline="0">
                <a:sym typeface="Wingdings" pitchFamily="2" charset="2"/>
              </a:rPr>
              <a:t> </a:t>
            </a:r>
            <a:r>
              <a:rPr lang="en-US" baseline="0" err="1">
                <a:sym typeface="Wingdings" pitchFamily="2" charset="2"/>
              </a:rPr>
              <a:t>các</a:t>
            </a:r>
            <a:r>
              <a:rPr lang="en-US" baseline="0">
                <a:sym typeface="Wingdings" pitchFamily="2" charset="2"/>
              </a:rPr>
              <a:t> TT </a:t>
            </a:r>
            <a:r>
              <a:rPr lang="en-US" baseline="0" err="1">
                <a:sym typeface="Wingdings" pitchFamily="2" charset="2"/>
              </a:rPr>
              <a:t>liền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kề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sẽ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xuất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hiện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tại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các</a:t>
            </a:r>
            <a:r>
              <a:rPr lang="en-US" baseline="0">
                <a:sym typeface="Wingdings" pitchFamily="2" charset="2"/>
              </a:rPr>
              <a:t> ô </a:t>
            </a:r>
            <a:r>
              <a:rPr lang="en-US" baseline="0" err="1">
                <a:sym typeface="Wingdings" pitchFamily="2" charset="2"/>
              </a:rPr>
              <a:t>gần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nhau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trong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bìa</a:t>
            </a:r>
            <a:r>
              <a:rPr lang="en-US" baseline="0">
                <a:sym typeface="Wingdings" pitchFamily="2" charset="2"/>
              </a:rPr>
              <a:t> K  </a:t>
            </a:r>
            <a:r>
              <a:rPr lang="en-US" baseline="0" err="1">
                <a:sym typeface="Wingdings" pitchFamily="2" charset="2"/>
              </a:rPr>
              <a:t>giảm</a:t>
            </a:r>
            <a:r>
              <a:rPr lang="en-US" baseline="0">
                <a:sym typeface="Wingdings" pitchFamily="2" charset="2"/>
              </a:rPr>
              <a:t> 1 </a:t>
            </a:r>
            <a:r>
              <a:rPr lang="en-US" baseline="0" err="1">
                <a:sym typeface="Wingdings" pitchFamily="2" charset="2"/>
              </a:rPr>
              <a:t>thành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phần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khi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rút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gọn</a:t>
            </a:r>
            <a:r>
              <a:rPr lang="en-US" baseline="0">
                <a:sym typeface="Wingdings" pitchFamily="2" charset="2"/>
              </a:rPr>
              <a:t> TT</a:t>
            </a:r>
          </a:p>
          <a:p>
            <a:pPr marL="0" indent="0">
              <a:buNone/>
            </a:pPr>
            <a:r>
              <a:rPr lang="en-US" baseline="0">
                <a:sym typeface="Wingdings" pitchFamily="2" charset="2"/>
              </a:rPr>
              <a:t>     (</a:t>
            </a:r>
            <a:r>
              <a:rPr lang="en-US" baseline="0" err="1">
                <a:sym typeface="Wingdings" pitchFamily="2" charset="2"/>
              </a:rPr>
              <a:t>Chú</a:t>
            </a:r>
            <a:r>
              <a:rPr lang="en-US" baseline="0">
                <a:sym typeface="Wingdings" pitchFamily="2" charset="2"/>
              </a:rPr>
              <a:t> ý: </a:t>
            </a:r>
            <a:r>
              <a:rPr lang="en-US" baseline="0" err="1">
                <a:sym typeface="Wingdings" pitchFamily="2" charset="2"/>
              </a:rPr>
              <a:t>phải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cùng</a:t>
            </a:r>
            <a:r>
              <a:rPr lang="en-US" baseline="0">
                <a:sym typeface="Wingdings" pitchFamily="2" charset="2"/>
              </a:rPr>
              <a:t> Input)</a:t>
            </a:r>
            <a:endParaRPr lang="en-US" baseline="0"/>
          </a:p>
          <a:p>
            <a:pPr marL="0" indent="0">
              <a:buNone/>
            </a:pPr>
            <a:r>
              <a:rPr lang="en-US" baseline="0"/>
              <a:t>2. TTKT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1 TTHT </a:t>
            </a:r>
            <a:r>
              <a:rPr lang="en-US" baseline="0" err="1"/>
              <a:t>trước</a:t>
            </a:r>
            <a:r>
              <a:rPr lang="en-US" baseline="0"/>
              <a:t> </a:t>
            </a:r>
            <a:r>
              <a:rPr lang="en-US" baseline="0" err="1"/>
              <a:t>đó</a:t>
            </a:r>
            <a:endParaRPr lang="en-US" baseline="0"/>
          </a:p>
          <a:p>
            <a:pPr marL="0" indent="0">
              <a:buNone/>
            </a:pPr>
            <a:r>
              <a:rPr lang="en-US" baseline="0"/>
              <a:t>3. TTHT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output &amp; input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27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err="1"/>
              <a:t>Ưu</a:t>
            </a:r>
            <a:r>
              <a:rPr lang="en-US" baseline="0"/>
              <a:t> </a:t>
            </a:r>
            <a:r>
              <a:rPr lang="en-US" baseline="0" err="1"/>
              <a:t>tiên</a:t>
            </a:r>
            <a:r>
              <a:rPr lang="en-US" baseline="0"/>
              <a:t> 1: </a:t>
            </a:r>
            <a:r>
              <a:rPr lang="en-US" baseline="0" err="1"/>
              <a:t>chú</a:t>
            </a:r>
            <a:r>
              <a:rPr lang="en-US" baseline="0"/>
              <a:t> ý </a:t>
            </a:r>
            <a:r>
              <a:rPr lang="en-US" baseline="0" err="1"/>
              <a:t>phải</a:t>
            </a:r>
            <a:r>
              <a:rPr lang="en-US" baseline="0"/>
              <a:t> </a:t>
            </a:r>
            <a:r>
              <a:rPr lang="en-US" baseline="0" err="1"/>
              <a:t>có</a:t>
            </a:r>
            <a:r>
              <a:rPr lang="en-US" baseline="0"/>
              <a:t> </a:t>
            </a:r>
            <a:r>
              <a:rPr lang="en-US" baseline="0" err="1"/>
              <a:t>cùng</a:t>
            </a:r>
            <a:r>
              <a:rPr lang="en-US" baseline="0"/>
              <a:t> input</a:t>
            </a:r>
          </a:p>
          <a:p>
            <a:pPr marL="171450" indent="-171450">
              <a:buFontTx/>
              <a:buChar char="-"/>
            </a:pPr>
            <a:r>
              <a:rPr lang="en-US" baseline="0" err="1"/>
              <a:t>Ưu</a:t>
            </a:r>
            <a:r>
              <a:rPr lang="en-US" baseline="0"/>
              <a:t> </a:t>
            </a:r>
            <a:r>
              <a:rPr lang="en-US" baseline="0" err="1"/>
              <a:t>tiên</a:t>
            </a:r>
            <a:r>
              <a:rPr lang="en-US" baseline="0"/>
              <a:t> 2: </a:t>
            </a:r>
            <a:r>
              <a:rPr lang="en-US" baseline="0" err="1"/>
              <a:t>ko</a:t>
            </a:r>
            <a:r>
              <a:rPr lang="en-US" baseline="0"/>
              <a:t> </a:t>
            </a:r>
            <a:r>
              <a:rPr lang="en-US" baseline="0" err="1"/>
              <a:t>cần</a:t>
            </a:r>
            <a:r>
              <a:rPr lang="en-US" baseline="0"/>
              <a:t> </a:t>
            </a:r>
            <a:r>
              <a:rPr lang="en-US" baseline="0" err="1"/>
              <a:t>chú</a:t>
            </a:r>
            <a:r>
              <a:rPr lang="en-US" baseline="0"/>
              <a:t> ý </a:t>
            </a:r>
            <a:r>
              <a:rPr lang="en-US" baseline="0" err="1"/>
              <a:t>tới</a:t>
            </a:r>
            <a:r>
              <a:rPr lang="en-US" baseline="0"/>
              <a:t>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Phương</a:t>
            </a:r>
            <a:r>
              <a:rPr lang="en-US" baseline="0"/>
              <a:t> </a:t>
            </a:r>
            <a:r>
              <a:rPr lang="en-US" baseline="0" err="1"/>
              <a:t>pháp</a:t>
            </a:r>
            <a:r>
              <a:rPr lang="en-US" baseline="0"/>
              <a:t> </a:t>
            </a:r>
            <a:r>
              <a:rPr lang="en-US" baseline="0" err="1"/>
              <a:t>này</a:t>
            </a:r>
            <a:r>
              <a:rPr lang="en-US" baseline="0"/>
              <a:t> </a:t>
            </a:r>
            <a:r>
              <a:rPr lang="en-US" baseline="0" err="1"/>
              <a:t>dựa</a:t>
            </a:r>
            <a:r>
              <a:rPr lang="en-US" baseline="0"/>
              <a:t> </a:t>
            </a:r>
            <a:r>
              <a:rPr lang="en-US" baseline="0" err="1"/>
              <a:t>theo</a:t>
            </a:r>
            <a:r>
              <a:rPr lang="en-US" baseline="0"/>
              <a:t> cách </a:t>
            </a:r>
            <a:r>
              <a:rPr lang="en-US" baseline="0" err="1"/>
              <a:t>sau</a:t>
            </a:r>
            <a:r>
              <a:rPr lang="en-US" baseline="0"/>
              <a:t>: </a:t>
            </a:r>
            <a:r>
              <a:rPr lang="en-US" baseline="0" err="1"/>
              <a:t>mỗi</a:t>
            </a:r>
            <a:r>
              <a:rPr lang="en-US" baseline="0"/>
              <a:t> </a:t>
            </a:r>
            <a:r>
              <a:rPr lang="en-US" baseline="0" err="1"/>
              <a:t>trạng</a:t>
            </a:r>
            <a:r>
              <a:rPr lang="en-US" baseline="0"/>
              <a:t> </a:t>
            </a:r>
            <a:r>
              <a:rPr lang="en-US" baseline="0" err="1"/>
              <a:t>thái</a:t>
            </a:r>
            <a:r>
              <a:rPr lang="en-US" baseline="0"/>
              <a:t> </a:t>
            </a:r>
            <a:r>
              <a:rPr lang="en-US" baseline="0" err="1"/>
              <a:t>được</a:t>
            </a:r>
            <a:r>
              <a:rPr lang="en-US" baseline="0"/>
              <a:t> </a:t>
            </a:r>
            <a:r>
              <a:rPr lang="en-US" baseline="0" err="1"/>
              <a:t>biễu</a:t>
            </a:r>
            <a:r>
              <a:rPr lang="en-US" baseline="0"/>
              <a:t> </a:t>
            </a:r>
            <a:r>
              <a:rPr lang="en-US" baseline="0" err="1"/>
              <a:t>diễn</a:t>
            </a:r>
            <a:r>
              <a:rPr lang="en-US" baseline="0"/>
              <a:t> </a:t>
            </a:r>
            <a:r>
              <a:rPr lang="en-US" baseline="0" err="1"/>
              <a:t>bằng</a:t>
            </a:r>
            <a:r>
              <a:rPr lang="en-US" baseline="0"/>
              <a:t> 1 FF </a:t>
            </a:r>
            <a:r>
              <a:rPr lang="en-US" baseline="0">
                <a:sym typeface="Wingdings" pitchFamily="2" charset="2"/>
              </a:rPr>
              <a:t> </a:t>
            </a:r>
            <a:r>
              <a:rPr lang="en-US" baseline="0" err="1">
                <a:sym typeface="Wingdings" pitchFamily="2" charset="2"/>
              </a:rPr>
              <a:t>và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trong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các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trạng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thái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đó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chỉ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1bit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giá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trị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là</a:t>
            </a:r>
            <a:r>
              <a:rPr lang="en-US" baseline="0">
                <a:sym typeface="Wingdings" pitchFamily="2" charset="2"/>
              </a:rPr>
              <a:t> 1, </a:t>
            </a:r>
            <a:r>
              <a:rPr lang="en-US" baseline="0" err="1">
                <a:sym typeface="Wingdings" pitchFamily="2" charset="2"/>
              </a:rPr>
              <a:t>các</a:t>
            </a:r>
            <a:r>
              <a:rPr lang="en-US" baseline="0">
                <a:sym typeface="Wingdings" pitchFamily="2" charset="2"/>
              </a:rPr>
              <a:t> bit </a:t>
            </a:r>
            <a:r>
              <a:rPr lang="en-US" baseline="0" err="1">
                <a:sym typeface="Wingdings" pitchFamily="2" charset="2"/>
              </a:rPr>
              <a:t>khác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giá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trị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là</a:t>
            </a:r>
            <a:r>
              <a:rPr lang="en-US" baseline="0">
                <a:sym typeface="Wingdings" pitchFamily="2" charset="2"/>
              </a:rPr>
              <a:t> 0  </a:t>
            </a:r>
            <a:r>
              <a:rPr lang="en-US" baseline="0" err="1">
                <a:sym typeface="Wingdings" pitchFamily="2" charset="2"/>
              </a:rPr>
              <a:t>phương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pháp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này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gây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ra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sự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dư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thừa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rất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lớn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2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9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reciprocal : đảo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1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Tùy</a:t>
            </a:r>
            <a:r>
              <a:rPr lang="en-US" baseline="0"/>
              <a:t> </a:t>
            </a:r>
            <a:r>
              <a:rPr lang="en-US" baseline="0" err="1"/>
              <a:t>chọn</a:t>
            </a:r>
            <a:r>
              <a:rPr lang="en-US" baseline="0"/>
              <a:t>, </a:t>
            </a:r>
            <a:r>
              <a:rPr lang="en-US" baseline="0" err="1"/>
              <a:t>nhưng</a:t>
            </a:r>
            <a:r>
              <a:rPr lang="en-US" baseline="0"/>
              <a:t> </a:t>
            </a:r>
            <a:r>
              <a:rPr lang="en-US" baseline="0" err="1"/>
              <a:t>ko</a:t>
            </a:r>
            <a:r>
              <a:rPr lang="en-US" baseline="0"/>
              <a:t> </a:t>
            </a:r>
            <a:r>
              <a:rPr lang="en-US" baseline="0" err="1"/>
              <a:t>dùng</a:t>
            </a:r>
            <a:r>
              <a:rPr lang="en-US" baseline="0"/>
              <a:t> 11 </a:t>
            </a:r>
            <a:r>
              <a:rPr lang="en-US" baseline="0">
                <a:sym typeface="Wingdings" pitchFamily="2" charset="2"/>
              </a:rPr>
              <a:t>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thể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giảm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thành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phần</a:t>
            </a:r>
            <a:r>
              <a:rPr lang="en-US" baseline="0">
                <a:sym typeface="Wingdings" pitchFamily="2" charset="2"/>
              </a:rPr>
              <a:t> 1 </a:t>
            </a:r>
            <a:r>
              <a:rPr lang="en-US" baseline="0" err="1">
                <a:sym typeface="Wingdings" pitchFamily="2" charset="2"/>
              </a:rPr>
              <a:t>cần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rút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gọn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trên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bìa</a:t>
            </a:r>
            <a:r>
              <a:rPr lang="en-US" baseline="0">
                <a:sym typeface="Wingdings" pitchFamily="2" charset="2"/>
              </a:rPr>
              <a:t> K </a:t>
            </a:r>
            <a:r>
              <a:rPr lang="en-US" baseline="0" err="1">
                <a:sym typeface="Wingdings" pitchFamily="2" charset="2"/>
              </a:rPr>
              <a:t>sau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này</a:t>
            </a:r>
            <a:r>
              <a:rPr lang="en-US" baseline="0">
                <a:sym typeface="Wingdings" pitchFamily="2" charset="2"/>
              </a:rPr>
              <a:t>!</a:t>
            </a:r>
          </a:p>
          <a:p>
            <a:endParaRPr lang="en-US" baseline="0">
              <a:sym typeface="Wingdings" pitchFamily="2" charset="2"/>
            </a:endParaRPr>
          </a:p>
          <a:p>
            <a:r>
              <a:rPr lang="en-US" baseline="0">
                <a:sym typeface="Wingdings" pitchFamily="2" charset="2"/>
              </a:rPr>
              <a:t>Priority 1: No</a:t>
            </a:r>
          </a:p>
          <a:p>
            <a:r>
              <a:rPr lang="en-US" baseline="0">
                <a:sym typeface="Wingdings" pitchFamily="2" charset="2"/>
              </a:rPr>
              <a:t>Priority 2: </a:t>
            </a:r>
            <a:r>
              <a:rPr lang="en-US" baseline="0" err="1">
                <a:sym typeface="Wingdings" pitchFamily="2" charset="2"/>
              </a:rPr>
              <a:t>cả</a:t>
            </a:r>
            <a:r>
              <a:rPr lang="en-US" baseline="0">
                <a:sym typeface="Wingdings" pitchFamily="2" charset="2"/>
              </a:rPr>
              <a:t> 3 </a:t>
            </a:r>
            <a:r>
              <a:rPr lang="en-US" baseline="0" err="1">
                <a:sym typeface="Wingdings" pitchFamily="2" charset="2"/>
              </a:rPr>
              <a:t>thỏa</a:t>
            </a:r>
            <a:r>
              <a:rPr lang="en-US" baseline="0">
                <a:sym typeface="Wingdings" pitchFamily="2" charset="2"/>
              </a:rPr>
              <a:t>, </a:t>
            </a:r>
            <a:r>
              <a:rPr lang="en-US" baseline="0" err="1">
                <a:sym typeface="Wingdings" pitchFamily="2" charset="2"/>
              </a:rPr>
              <a:t>nhưng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vì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có</a:t>
            </a:r>
            <a:r>
              <a:rPr lang="en-US" baseline="0">
                <a:sym typeface="Wingdings" pitchFamily="2" charset="2"/>
              </a:rPr>
              <a:t> 3 TT  </a:t>
            </a:r>
            <a:r>
              <a:rPr lang="en-US" baseline="0" err="1">
                <a:sym typeface="Wingdings" pitchFamily="2" charset="2"/>
              </a:rPr>
              <a:t>xem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như</a:t>
            </a:r>
            <a:r>
              <a:rPr lang="en-US" baseline="0">
                <a:sym typeface="Wingdings" pitchFamily="2" charset="2"/>
              </a:rPr>
              <a:t> 3 TT </a:t>
            </a:r>
            <a:r>
              <a:rPr lang="en-US" baseline="0" err="1">
                <a:sym typeface="Wingdings" pitchFamily="2" charset="2"/>
              </a:rPr>
              <a:t>này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độc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lập</a:t>
            </a:r>
            <a:r>
              <a:rPr lang="en-US" baseline="0">
                <a:sym typeface="Wingdings" pitchFamily="2" charset="2"/>
              </a:rPr>
              <a:t>, </a:t>
            </a:r>
            <a:r>
              <a:rPr lang="en-US" baseline="0" err="1">
                <a:sym typeface="Wingdings" pitchFamily="2" charset="2"/>
              </a:rPr>
              <a:t>ko</a:t>
            </a:r>
            <a:r>
              <a:rPr lang="en-US" baseline="0">
                <a:sym typeface="Wingdings" pitchFamily="2" charset="2"/>
              </a:rPr>
              <a:t> TT </a:t>
            </a:r>
            <a:r>
              <a:rPr lang="en-US" baseline="0" err="1">
                <a:sym typeface="Wingdings" pitchFamily="2" charset="2"/>
              </a:rPr>
              <a:t>nào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ưu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tiên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hơn</a:t>
            </a:r>
            <a:r>
              <a:rPr lang="en-US" baseline="0">
                <a:sym typeface="Wingdings" pitchFamily="2" charset="2"/>
              </a:rPr>
              <a:t> TT </a:t>
            </a:r>
            <a:r>
              <a:rPr lang="en-US" baseline="0" err="1">
                <a:sym typeface="Wingdings" pitchFamily="2" charset="2"/>
              </a:rPr>
              <a:t>nào</a:t>
            </a:r>
            <a:endParaRPr lang="en-US" baseline="0">
              <a:sym typeface="Wingdings" pitchFamily="2" charset="2"/>
            </a:endParaRPr>
          </a:p>
          <a:p>
            <a:r>
              <a:rPr lang="en-US" baseline="0">
                <a:sym typeface="Wingdings" pitchFamily="2" charset="2"/>
              </a:rPr>
              <a:t>Priority 3: (S0, S1), (S1, S2)  (</a:t>
            </a:r>
            <a:r>
              <a:rPr lang="en-US" baseline="0" err="1">
                <a:sym typeface="Wingdings" pitchFamily="2" charset="2"/>
              </a:rPr>
              <a:t>Không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kể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các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trường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hợp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tùy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định</a:t>
            </a:r>
            <a:r>
              <a:rPr lang="en-US" baseline="0">
                <a:sym typeface="Wingdings" pitchFamily="2" charset="2"/>
              </a:rPr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9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1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- Nhắc</a:t>
            </a:r>
            <a:r>
              <a:rPr lang="en-US" baseline="0"/>
              <a:t> lại cách chuyển các cổng tương đương của môn NMMS (</a:t>
            </a:r>
            <a:r>
              <a:rPr lang="en-US" baseline="0">
                <a:sym typeface="Wingdings" pitchFamily="2" charset="2"/>
              </a:rPr>
              <a:t>AND  NAND; OR  NAND)</a:t>
            </a:r>
          </a:p>
          <a:p>
            <a:pPr marL="0" indent="0">
              <a:buFontTx/>
              <a:buNone/>
            </a:pPr>
            <a:r>
              <a:rPr lang="en-US" baseline="0">
                <a:sym typeface="Wingdings" pitchFamily="2" charset="2"/>
              </a:rPr>
              <a:t>    hoặc sử dụng biến đổi đại số (dùng DeMorgan)</a:t>
            </a:r>
          </a:p>
          <a:p>
            <a:pPr marL="0" indent="0">
              <a:buFontTx/>
              <a:buNone/>
            </a:pPr>
            <a:r>
              <a:rPr lang="en-US" baseline="0">
                <a:sym typeface="Wingdings" pitchFamily="2" charset="2"/>
              </a:rPr>
              <a:t>- Khi chuyển về cổng NAND, thì cách tính cost của cổng NAND = số inputs x 2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510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87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4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4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572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Mỗi</a:t>
            </a:r>
            <a:r>
              <a:rPr lang="en-US"/>
              <a:t> 1 </a:t>
            </a:r>
            <a:r>
              <a:rPr lang="en-US" err="1"/>
              <a:t>bảng</a:t>
            </a:r>
            <a:r>
              <a:rPr lang="en-US" baseline="0"/>
              <a:t> </a:t>
            </a:r>
            <a:r>
              <a:rPr lang="en-US" baseline="0" err="1"/>
              <a:t>tương</a:t>
            </a:r>
            <a:r>
              <a:rPr lang="en-US" baseline="0"/>
              <a:t> </a:t>
            </a:r>
            <a:r>
              <a:rPr lang="en-US" baseline="0" err="1"/>
              <a:t>ứng</a:t>
            </a:r>
            <a:r>
              <a:rPr lang="en-US" baseline="0"/>
              <a:t> </a:t>
            </a:r>
            <a:r>
              <a:rPr lang="en-US" baseline="0" err="1"/>
              <a:t>với</a:t>
            </a:r>
            <a:r>
              <a:rPr lang="en-US" baseline="0"/>
              <a:t> S,R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07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/>
              <a:t>Dùng</a:t>
            </a:r>
            <a:r>
              <a:rPr lang="en-US" baseline="0"/>
              <a:t> AOI </a:t>
            </a:r>
            <a:r>
              <a:rPr lang="en-US" baseline="0">
                <a:sym typeface="Wingdings" pitchFamily="2" charset="2"/>
              </a:rPr>
              <a:t> SV </a:t>
            </a:r>
            <a:r>
              <a:rPr lang="en-US" baseline="0" err="1">
                <a:sym typeface="Wingdings" pitchFamily="2" charset="2"/>
              </a:rPr>
              <a:t>ko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học</a:t>
            </a:r>
            <a:r>
              <a:rPr lang="en-US" baseline="0">
                <a:sym typeface="Wingdings" pitchFamily="2" charset="2"/>
              </a:rPr>
              <a:t> ở </a:t>
            </a:r>
            <a:r>
              <a:rPr lang="en-US" baseline="0" err="1">
                <a:sym typeface="Wingdings" pitchFamily="2" charset="2"/>
              </a:rPr>
              <a:t>môn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này</a:t>
            </a:r>
            <a:endParaRPr lang="en-US" baseline="0">
              <a:sym typeface="Wingdings" pitchFamily="2" charset="2"/>
            </a:endParaRPr>
          </a:p>
          <a:p>
            <a:pPr marL="0" indent="0">
              <a:buFontTx/>
              <a:buNone/>
            </a:pPr>
            <a:r>
              <a:rPr lang="en-US" baseline="0">
                <a:sym typeface="Wingdings" pitchFamily="2" charset="2"/>
              </a:rPr>
              <a:t>   Implement J1 </a:t>
            </a:r>
            <a:r>
              <a:rPr lang="en-US" baseline="0" err="1">
                <a:sym typeface="Wingdings" pitchFamily="2" charset="2"/>
              </a:rPr>
              <a:t>bình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thường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của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mạch</a:t>
            </a:r>
            <a:r>
              <a:rPr lang="en-US" baseline="0">
                <a:sym typeface="Wingdings" pitchFamily="2" charset="2"/>
              </a:rPr>
              <a:t> logic </a:t>
            </a:r>
            <a:r>
              <a:rPr lang="en-US" baseline="0" err="1">
                <a:sym typeface="Wingdings" pitchFamily="2" charset="2"/>
              </a:rPr>
              <a:t>Số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723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99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Đổi</a:t>
            </a:r>
            <a:r>
              <a:rPr lang="en-US" baseline="0"/>
              <a:t> </a:t>
            </a:r>
            <a:r>
              <a:rPr lang="en-US" baseline="0" err="1"/>
              <a:t>các</a:t>
            </a:r>
            <a:r>
              <a:rPr lang="en-US" baseline="0"/>
              <a:t> F-F D sang </a:t>
            </a:r>
            <a:r>
              <a:rPr lang="en-US" baseline="0" err="1"/>
              <a:t>thành</a:t>
            </a:r>
            <a:r>
              <a:rPr lang="en-US" baseline="0"/>
              <a:t> F-F 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44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939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Trang</a:t>
            </a:r>
            <a:r>
              <a:rPr lang="en-US"/>
              <a:t> 247 </a:t>
            </a:r>
            <a:r>
              <a:rPr lang="en-US">
                <a:sym typeface="Wingdings" pitchFamily="2" charset="2"/>
              </a:rPr>
              <a:t> </a:t>
            </a:r>
            <a:r>
              <a:rPr lang="en-US" err="1">
                <a:sym typeface="Wingdings" pitchFamily="2" charset="2"/>
              </a:rPr>
              <a:t>bảng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phân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hoạch</a:t>
            </a:r>
            <a:endParaRPr lang="en-US" baseline="0">
              <a:sym typeface="Wingdings" pitchFamily="2" charset="2"/>
            </a:endParaRPr>
          </a:p>
          <a:p>
            <a:r>
              <a:rPr lang="en-US" baseline="0" err="1">
                <a:sym typeface="Wingdings" pitchFamily="2" charset="2"/>
              </a:rPr>
              <a:t>Trang</a:t>
            </a:r>
            <a:r>
              <a:rPr lang="en-US" baseline="0">
                <a:sym typeface="Wingdings" pitchFamily="2" charset="2"/>
              </a:rPr>
              <a:t> 248  </a:t>
            </a:r>
            <a:r>
              <a:rPr lang="en-US" baseline="0" err="1">
                <a:sym typeface="Wingdings" pitchFamily="2" charset="2"/>
              </a:rPr>
              <a:t>bảng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quan</a:t>
            </a:r>
            <a:r>
              <a:rPr lang="en-US" baseline="0">
                <a:sym typeface="Wingdings" pitchFamily="2" charset="2"/>
              </a:rPr>
              <a:t> </a:t>
            </a:r>
            <a:r>
              <a:rPr lang="en-US" baseline="0" err="1">
                <a:sym typeface="Wingdings" pitchFamily="2" charset="2"/>
              </a:rPr>
              <a:t>hệ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7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74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Setup time </a:t>
            </a:r>
            <a:r>
              <a:rPr lang="en-US"/>
              <a:t>is minimum time inputs must be stable </a:t>
            </a:r>
            <a:r>
              <a:rPr lang="en-US" i="1" u="sng"/>
              <a:t>before</a:t>
            </a:r>
            <a:r>
              <a:rPr lang="en-US"/>
              <a:t> C go falling </a:t>
            </a:r>
          </a:p>
          <a:p>
            <a:r>
              <a:rPr lang="en-US" b="1"/>
              <a:t>Hold time </a:t>
            </a:r>
            <a:r>
              <a:rPr lang="en-US"/>
              <a:t>is minimum time inputs must be stable </a:t>
            </a:r>
            <a:r>
              <a:rPr lang="en-US" i="1" u="sng"/>
              <a:t>after</a:t>
            </a:r>
            <a:r>
              <a:rPr lang="en-US"/>
              <a:t> C go falling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4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thức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218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Công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thức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trang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218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3B7B7-1EC2-4D24-AAB4-A21E76051F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0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EF76-2747-4C41-90B6-741B3C8840FE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727E-BD8E-4A64-9E8A-F803BEA4ED9E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AF6C-F416-4B5E-82DB-2EF51A742FD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>
            <a:lvl1pPr marL="182880" indent="-182880">
              <a:buClrTx/>
              <a:buFont typeface="Wingdings" pitchFamily="2" charset="2"/>
              <a:buChar char="Ø"/>
              <a:defRPr/>
            </a:lvl1pPr>
            <a:lvl2pPr marL="457200" indent="-182880">
              <a:buClrTx/>
              <a:buFont typeface="Courier New" pitchFamily="49" charset="0"/>
              <a:buChar char="o"/>
              <a:defRPr/>
            </a:lvl2pPr>
            <a:lvl3pPr marL="731520" indent="-182880">
              <a:buClrTx/>
              <a:buSzPct val="70000"/>
              <a:buFont typeface="Wingdings" pitchFamily="2" charset="2"/>
              <a:buChar char="q"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E7D8-6A6F-435F-B619-7E054B883B28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1FFE-E34C-4B91-91C7-A5C7807670DA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1146F-AF06-40A0-83A5-84AFD2706F41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18F8-E817-4E1F-AD15-E68CE9806D38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B128-E068-4D39-8B66-45E224D2B80F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047DD-2D2A-4203-A53F-63F2828E7B0F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A240-622A-405B-918D-37C0C78423E6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DA585-E85D-4F0F-8DAA-FF72BDEA0F33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646D20-2588-46A1-9AF9-E099880BF16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Tx/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Tx/>
        <a:buSzPct val="80000"/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Tx/>
        <a:buSzPct val="75000"/>
        <a:buFont typeface="Wingdings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Tx/>
        <a:buSzPct val="80000"/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Tx/>
        <a:buSzPct val="80000"/>
        <a:buFont typeface="Courier New" pitchFamily="49" charset="0"/>
        <a:buChar char="o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4.png"/><Relationship Id="rId4" Type="http://schemas.openxmlformats.org/officeDocument/2006/relationships/image" Target="../media/image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customXml" Target="../ink/ink1.xml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B022-48A8-47CE-A81E-A1E6181A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29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Setup Time – Hold Time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186C08-AB0F-491E-800B-1D809956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10" y="1143000"/>
            <a:ext cx="7848327" cy="5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Flip-Flops (FF)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200"/>
              </a:spcAft>
              <a:buClrTx/>
            </a:pPr>
            <a:r>
              <a:rPr lang="en-US"/>
              <a:t> </a:t>
            </a:r>
            <a:r>
              <a:rPr lang="en-US" b="1"/>
              <a:t>Latches</a:t>
            </a:r>
            <a:r>
              <a:rPr lang="en-US"/>
              <a:t> are level-sensitive since they respond to input changes </a:t>
            </a:r>
            <a:r>
              <a:rPr lang="en-US" i="1"/>
              <a:t>during clock width </a:t>
            </a:r>
            <a:r>
              <a:rPr lang="en-US">
                <a:sym typeface="Wingdings" pitchFamily="2" charset="2"/>
              </a:rPr>
              <a:t> It is</a:t>
            </a:r>
            <a:r>
              <a:rPr lang="en-US"/>
              <a:t> difficult to work.</a:t>
            </a:r>
          </a:p>
          <a:p>
            <a:pPr algn="just">
              <a:spcAft>
                <a:spcPts val="1200"/>
              </a:spcAft>
              <a:buClrTx/>
            </a:pPr>
            <a:r>
              <a:rPr lang="en-US"/>
              <a:t> </a:t>
            </a:r>
            <a:r>
              <a:rPr lang="en-US" b="1"/>
              <a:t>Flip-Flops</a:t>
            </a:r>
            <a:r>
              <a:rPr lang="en-US"/>
              <a:t> respond to input changes only </a:t>
            </a:r>
            <a:r>
              <a:rPr lang="en-US" i="1"/>
              <a:t>during the change in clock </a:t>
            </a:r>
            <a:r>
              <a:rPr lang="en-US" i="1" strike="sngStrike"/>
              <a:t>signal</a:t>
            </a:r>
            <a:r>
              <a:rPr lang="en-US" i="1"/>
              <a:t> </a:t>
            </a:r>
            <a:r>
              <a:rPr lang="en-US" i="1">
                <a:solidFill>
                  <a:srgbClr val="FF0000"/>
                </a:solidFill>
              </a:rPr>
              <a:t>edge</a:t>
            </a:r>
            <a:r>
              <a:rPr lang="en-US"/>
              <a:t>.</a:t>
            </a:r>
          </a:p>
          <a:p>
            <a:pPr algn="just">
              <a:spcAft>
                <a:spcPts val="1200"/>
              </a:spcAft>
              <a:buClrTx/>
            </a:pPr>
            <a:r>
              <a:rPr lang="en-US"/>
              <a:t> </a:t>
            </a:r>
            <a:r>
              <a:rPr lang="en-US" b="1"/>
              <a:t>FFs</a:t>
            </a:r>
            <a:r>
              <a:rPr lang="en-US"/>
              <a:t> are easy to work with though more expensive than latches.</a:t>
            </a:r>
          </a:p>
          <a:p>
            <a:pPr algn="just">
              <a:spcAft>
                <a:spcPts val="1200"/>
              </a:spcAft>
              <a:buClrTx/>
            </a:pPr>
            <a:r>
              <a:rPr lang="en-US"/>
              <a:t> Two styles of flip-flops are available.</a:t>
            </a:r>
          </a:p>
          <a:p>
            <a:pPr marL="731520" lvl="1" indent="-457200" algn="just">
              <a:buClrTx/>
              <a:buFont typeface="+mj-lt"/>
              <a:buAutoNum type="arabicPeriod"/>
            </a:pPr>
            <a:r>
              <a:rPr lang="en-US" sz="2200" b="1"/>
              <a:t>master-slave (MS)</a:t>
            </a:r>
          </a:p>
          <a:p>
            <a:pPr marL="731520" lvl="1" indent="-457200" algn="just">
              <a:buClrTx/>
              <a:buFont typeface="+mj-lt"/>
              <a:buAutoNum type="arabicPeriod"/>
            </a:pPr>
            <a:r>
              <a:rPr lang="en-US" sz="2200" b="1"/>
              <a:t>edge-triggered (ET)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Erroneous shifting with D-latches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2578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b="1"/>
              <a:t>Erroneous operation is possible with level-sensitive latches </a:t>
            </a:r>
            <a:endParaRPr lang="en-US"/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00200"/>
            <a:ext cx="56197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0" y="3309192"/>
            <a:ext cx="88376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3880008"/>
            <a:ext cx="3429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/>
              <a:t>Note: </a:t>
            </a:r>
          </a:p>
          <a:p>
            <a:r>
              <a:rPr lang="en-US" b="1"/>
              <a:t>Low-to-high delay is 4.0ns. </a:t>
            </a:r>
          </a:p>
          <a:p>
            <a:r>
              <a:rPr lang="en-US" b="1"/>
              <a:t>High-to-low delay is 3.0ns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0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04800"/>
            <a:ext cx="8685213" cy="762000"/>
          </a:xfrm>
        </p:spPr>
        <p:txBody>
          <a:bodyPr>
            <a:normAutofit/>
          </a:bodyPr>
          <a:lstStyle/>
          <a:p>
            <a:r>
              <a:rPr lang="en-US" sz="3200" b="1"/>
              <a:t>Master-slave D-FF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359" y="1066800"/>
            <a:ext cx="4035042" cy="1676400"/>
          </a:xfrm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ClrTx/>
              <a:buNone/>
            </a:pPr>
            <a:r>
              <a:rPr lang="en-US" b="1"/>
              <a:t>In a MS flip-flop, D is sampled and stored at the </a:t>
            </a:r>
            <a:r>
              <a:rPr lang="en-US" b="1" i="1"/>
              <a:t>rising edge </a:t>
            </a:r>
            <a:r>
              <a:rPr lang="en-US" b="1"/>
              <a:t>of the </a:t>
            </a:r>
            <a:r>
              <a:rPr lang="en-US" b="1" err="1"/>
              <a:t>Clk</a:t>
            </a:r>
            <a:r>
              <a:rPr lang="en-US" b="1"/>
              <a:t> signal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51" y="990600"/>
            <a:ext cx="43338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883761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97" y="366408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Shifting with Master-Slave D-FF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28408"/>
            <a:ext cx="8991600" cy="193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16346"/>
            <a:ext cx="7467600" cy="356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31839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Positive Edge-triggered D-FF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066800"/>
            <a:ext cx="39719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3908051"/>
            <a:ext cx="7219950" cy="294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Flip-flop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1219200"/>
            <a:ext cx="8666163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2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State diagrams for different Flip-flops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219200"/>
            <a:ext cx="7591425" cy="550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/>
              <a:t>A D-Latch asynchronous inputs</a:t>
            </a:r>
            <a:endParaRPr lang="en-US" sz="280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2720288" cy="191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55" y="3657600"/>
            <a:ext cx="395374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97" y="914400"/>
            <a:ext cx="1407203" cy="191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489" y="3810000"/>
            <a:ext cx="18383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30480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60960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Graphic symbol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00" y="2971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A D-FF with asynchronous inputs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89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3657600" cy="2133600"/>
          </a:xfrm>
        </p:spPr>
        <p:txBody>
          <a:bodyPr>
            <a:normAutofit/>
          </a:bodyPr>
          <a:lstStyle/>
          <a:p>
            <a:r>
              <a:rPr lang="en-US" sz="3200" b="1"/>
              <a:t>Graphic symbols for FFs with asynchronous inputs</a:t>
            </a:r>
            <a:endParaRPr lang="en-US" sz="32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68110"/>
            <a:ext cx="4800600" cy="643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86200"/>
            <a:ext cx="3962400" cy="936625"/>
          </a:xfrm>
        </p:spPr>
        <p:txBody>
          <a:bodyPr/>
          <a:lstStyle/>
          <a:p>
            <a:r>
              <a:rPr lang="en-US" sz="4000" b="1"/>
              <a:t>Chapter 1: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3950" y="4419600"/>
            <a:ext cx="7124700" cy="1752600"/>
          </a:xfrm>
        </p:spPr>
        <p:txBody>
          <a:bodyPr>
            <a:normAutofit fontScale="55000" lnSpcReduction="20000"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 </a:t>
            </a:r>
          </a:p>
          <a:p>
            <a:r>
              <a:rPr lang="en-US" sz="7700" b="1" i="1"/>
              <a:t>Advance Sequential Logic</a:t>
            </a:r>
            <a:endParaRPr lang="en-US" sz="77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DIGITAL LOGIC DESIGN</a:t>
            </a:r>
            <a:br>
              <a:rPr lang="en-US" b="1"/>
            </a:br>
            <a:r>
              <a:rPr lang="en-US" sz="4000"/>
              <a:t>( </a:t>
            </a:r>
            <a:r>
              <a:rPr lang="en-US" sz="4000" b="1"/>
              <a:t>ce_118</a:t>
            </a:r>
            <a:r>
              <a:rPr lang="en-US" sz="400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254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Analysis of sequential logic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86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Tx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Excitation equations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are Boolean expressions of the FF’s inputs.</a:t>
            </a:r>
          </a:p>
          <a:p>
            <a:pPr>
              <a:spcAft>
                <a:spcPts val="1200"/>
              </a:spcAft>
              <a:buClrTx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Next-state equations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are Boolean expressions representing the next value of the FF’s outputs (Q).</a:t>
            </a:r>
          </a:p>
          <a:p>
            <a:pPr>
              <a:spcAft>
                <a:spcPts val="1200"/>
              </a:spcAft>
              <a:buClrTx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Next-state table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(similar to next-state equations) gives the next value of FF’s outputs for each input value and state of FFs.</a:t>
            </a:r>
          </a:p>
          <a:p>
            <a:pPr>
              <a:spcAft>
                <a:spcPts val="1200"/>
              </a:spcAft>
              <a:buClrTx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Analysis of a sequential circuit 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is a procedure that produces the next-state table, state diagram and timing diagram from the logic schematic of the circuit. </a:t>
            </a:r>
          </a:p>
          <a:p>
            <a:pPr>
              <a:spcAft>
                <a:spcPts val="600"/>
              </a:spcAft>
              <a:buClrTx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 The analysis gives the answer to the following questions:</a:t>
            </a:r>
          </a:p>
          <a:p>
            <a:pPr marL="731520" lvl="1" indent="-457200" algn="just">
              <a:buClrTx/>
              <a:buFont typeface="+mj-lt"/>
              <a:buAutoNum type="arabicPeriod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What is the next state?</a:t>
            </a:r>
          </a:p>
          <a:p>
            <a:pPr marL="731520" lvl="1" indent="-457200" algn="just">
              <a:buClrTx/>
              <a:buFont typeface="+mj-lt"/>
              <a:buAutoNum type="arabicPeriod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What is the output?</a:t>
            </a:r>
          </a:p>
          <a:p>
            <a:pPr marL="731520" lvl="1" indent="-457200" algn="just">
              <a:buClrTx/>
              <a:buFont typeface="+mj-lt"/>
              <a:buAutoNum type="arabicPeriod"/>
            </a:pPr>
            <a:r>
              <a:rPr lang="en-US" sz="2200">
                <a:latin typeface="Times New Roman" pitchFamily="18" charset="0"/>
                <a:cs typeface="Times New Roman" pitchFamily="18" charset="0"/>
              </a:rPr>
              <a:t>What is the function of the circuit?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4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Analysis of a sequential circuit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Example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Modulo-4 counter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Derive the state table and state diagram for the sequential circuit represented by the schematic below.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75163"/>
            <a:ext cx="4572000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42" y="4267200"/>
            <a:ext cx="4028158" cy="1721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5063705" y="3810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1924" y="6172200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D-FF </a:t>
            </a:r>
            <a:r>
              <a:rPr lang="en-US">
                <a:sym typeface="Wingdings" pitchFamily="2" charset="2"/>
              </a:rPr>
              <a:t> Q</a:t>
            </a:r>
            <a:r>
              <a:rPr lang="en-US" sz="2200" baseline="-25000">
                <a:sym typeface="Wingdings" pitchFamily="2" charset="2"/>
              </a:rPr>
              <a:t>next</a:t>
            </a:r>
            <a:r>
              <a:rPr lang="en-US">
                <a:sym typeface="Wingdings" pitchFamily="2" charset="2"/>
              </a:rPr>
              <a:t> = D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2F562-7063-4D7F-9559-71B27DF14B36}"/>
              </a:ext>
            </a:extLst>
          </p:cNvPr>
          <p:cNvSpPr/>
          <p:nvPr/>
        </p:nvSpPr>
        <p:spPr>
          <a:xfrm>
            <a:off x="2133600" y="10668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Analysis of a sequential circuit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 Example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Modulo-4 counter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: Derive the state table and state diagram for the sequential circuit represented by the schematic below.</a:t>
            </a:r>
          </a:p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65846"/>
            <a:ext cx="4117268" cy="287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3064042"/>
            <a:ext cx="1066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99" y="3518234"/>
            <a:ext cx="4327627" cy="282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800600" y="3124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Step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8CE79-2389-4B95-BF5A-715157CF18D6}"/>
              </a:ext>
            </a:extLst>
          </p:cNvPr>
          <p:cNvSpPr/>
          <p:nvPr/>
        </p:nvSpPr>
        <p:spPr>
          <a:xfrm>
            <a:off x="2133600" y="1219200"/>
            <a:ext cx="2362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Analysis of a sequential circuit </a:t>
            </a:r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7571532" cy="510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71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/>
              <a:t>Analysis procedure for sequential circuits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1219200"/>
            <a:ext cx="21812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8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US" err="1"/>
              <a:t>Tính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frequency </a:t>
            </a:r>
            <a:r>
              <a:rPr lang="en-US" err="1"/>
              <a:t>và</a:t>
            </a:r>
            <a:r>
              <a:rPr lang="en-US"/>
              <a:t> duty-cycle. </a:t>
            </a:r>
            <a:r>
              <a:rPr lang="en-US" err="1"/>
              <a:t>Khi</a:t>
            </a:r>
            <a:r>
              <a:rPr lang="en-US"/>
              <a:t> </a:t>
            </a:r>
            <a:r>
              <a:rPr lang="en-US" err="1"/>
              <a:t>biết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giá</a:t>
            </a:r>
            <a:r>
              <a:rPr lang="en-US"/>
              <a:t> </a:t>
            </a:r>
            <a:r>
              <a:rPr lang="en-US" err="1"/>
              <a:t>trị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độ rộng xung clock (clock’s width) </a:t>
            </a:r>
            <a:r>
              <a:rPr lang="en-US" err="1"/>
              <a:t>và</a:t>
            </a:r>
            <a:r>
              <a:rPr lang="en-US"/>
              <a:t> chu kì xung clock (clock’s period):</a:t>
            </a:r>
          </a:p>
          <a:p>
            <a:pPr lvl="1" algn="just">
              <a:spcAft>
                <a:spcPts val="1200"/>
              </a:spcAft>
            </a:pPr>
            <a:r>
              <a:rPr lang="en-US"/>
              <a:t>5ns &amp; 20ns</a:t>
            </a:r>
          </a:p>
          <a:p>
            <a:pPr lvl="1" algn="just">
              <a:spcAft>
                <a:spcPts val="1200"/>
              </a:spcAft>
            </a:pPr>
            <a:r>
              <a:rPr lang="en-US"/>
              <a:t>10ns &amp; 100ns</a:t>
            </a:r>
          </a:p>
          <a:p>
            <a:pPr algn="just">
              <a:spcAft>
                <a:spcPts val="1200"/>
              </a:spcAft>
            </a:pPr>
            <a:r>
              <a:rPr lang="en-US"/>
              <a:t> Dùng D flip-flop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đếm tuần tự có chu trình đếm như sau: 0, 1, 2, 3, 4, 5, 6, 7, 8, 9, 0, …</a:t>
            </a:r>
          </a:p>
          <a:p>
            <a:pPr algn="just">
              <a:spcAft>
                <a:spcPts val="1200"/>
              </a:spcAft>
            </a:pPr>
            <a:r>
              <a:rPr lang="en-US"/>
              <a:t> Dùng T flip-flop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</a:t>
            </a:r>
            <a:r>
              <a:rPr lang="en-US" err="1"/>
              <a:t>đếm</a:t>
            </a:r>
            <a:r>
              <a:rPr lang="en-US"/>
              <a:t> tuần tự có chu trình đếm như sau: 0, 1, 3, 6, 7, 0,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60" y="5899666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Xem lại phần thiết kế bộ đếm tuần tự trong môn 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46083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/>
              <a:t>Finite State Machine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The Finite State Machine (FSM) can be defined abstractly as the quintuple</a:t>
            </a:r>
            <a:r>
              <a:rPr lang="en-US" sz="1900" i="1">
                <a:latin typeface="Times New Roman" pitchFamily="18" charset="0"/>
                <a:cs typeface="Times New Roman" pitchFamily="18" charset="0"/>
              </a:rPr>
              <a:t>(a set of five things)</a:t>
            </a:r>
          </a:p>
          <a:p>
            <a:pPr marL="0" indent="0" algn="ctr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S, I, O, f, h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 where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represent a set of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set of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inputs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and a set of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outputs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respectively; and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represent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next-state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 f : 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 h : 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O ( Mealy-type )</a:t>
            </a:r>
          </a:p>
          <a:p>
            <a:pPr marL="0" indent="0">
              <a:buNone/>
            </a:pPr>
            <a:r>
              <a:rPr lang="en-US" i="1">
                <a:latin typeface="Times New Roman" pitchFamily="18" charset="0"/>
                <a:cs typeface="Times New Roman" pitchFamily="18" charset="0"/>
              </a:rPr>
              <a:t>	S </a:t>
            </a:r>
            <a:r>
              <a:rPr lang="en-US" i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O ( Moore-type )</a:t>
            </a: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 S = Q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i="1" baseline="-25000" err="1">
                <a:latin typeface="Times New Roman" pitchFamily="18" charset="0"/>
                <a:cs typeface="Times New Roman" pitchFamily="18" charset="0"/>
              </a:rPr>
              <a:t>m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 I = A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err="1">
                <a:latin typeface="Times New Roman" pitchFamily="18" charset="0"/>
                <a:cs typeface="Times New Roman" pitchFamily="18" charset="0"/>
              </a:rPr>
              <a:t>k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>
                <a:latin typeface="Times New Roman" pitchFamily="18" charset="0"/>
                <a:cs typeface="Times New Roman" pitchFamily="18" charset="0"/>
              </a:rPr>
              <a:t> O = Y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i="1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i="1" baseline="-25000" err="1">
                <a:latin typeface="Times New Roman" pitchFamily="18" charset="0"/>
                <a:cs typeface="Times New Roman" pitchFamily="18" charset="0"/>
              </a:rPr>
              <a:t>n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524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32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FSM model of modulo-4 counter ( Moore 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AE8F9-974F-45D1-9ABC-F4C8B3E17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91" y="1676399"/>
            <a:ext cx="4608709" cy="3504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58B050-DDF0-44BB-9734-B59E8B877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181044"/>
            <a:ext cx="143827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810D86-F4BB-42E9-A9F0-AFE194771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2209800"/>
            <a:ext cx="4181214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6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FSM model of modulo-4 counter ( Moore 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2" y="4191000"/>
            <a:ext cx="4558748" cy="241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A90BE-BE5D-49EE-99E0-22431FD0E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" y="1313220"/>
            <a:ext cx="4558748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1A5E3-C1DB-4994-9623-D72E4B848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313220"/>
            <a:ext cx="3923256" cy="52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62000"/>
          </a:xfrm>
        </p:spPr>
        <p:txBody>
          <a:bodyPr>
            <a:noAutofit/>
          </a:bodyPr>
          <a:lstStyle/>
          <a:p>
            <a:r>
              <a:rPr lang="en-US" sz="3200" b="1"/>
              <a:t>FSM model of modulo 4 counter ( Mealy )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80" y="1676400"/>
            <a:ext cx="473402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67000"/>
            <a:ext cx="4038600" cy="194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68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/>
              <a:t> Latchs and Flip-flops</a:t>
            </a:r>
          </a:p>
          <a:p>
            <a:pPr algn="just">
              <a:lnSpc>
                <a:spcPct val="200000"/>
              </a:lnSpc>
            </a:pPr>
            <a:r>
              <a:rPr lang="en-US"/>
              <a:t> Basic components of Memory</a:t>
            </a:r>
          </a:p>
          <a:p>
            <a:pPr algn="just">
              <a:lnSpc>
                <a:spcPct val="200000"/>
              </a:lnSpc>
            </a:pPr>
            <a:r>
              <a:rPr lang="en-US" b="1"/>
              <a:t> Finite State Machine (FSM)</a:t>
            </a:r>
          </a:p>
          <a:p>
            <a:pPr algn="just">
              <a:lnSpc>
                <a:spcPct val="200000"/>
              </a:lnSpc>
            </a:pPr>
            <a:r>
              <a:rPr lang="en-US" b="1"/>
              <a:t> Analyse the Sequential Circuit</a:t>
            </a:r>
          </a:p>
          <a:p>
            <a:pPr algn="just">
              <a:lnSpc>
                <a:spcPct val="200000"/>
              </a:lnSpc>
            </a:pPr>
            <a:r>
              <a:rPr lang="en-US" b="1"/>
              <a:t> Design the Sequential Circuit</a:t>
            </a:r>
          </a:p>
          <a:p>
            <a:pPr algn="just">
              <a:lnSpc>
                <a:spcPct val="200000"/>
              </a:lnSpc>
            </a:pPr>
            <a:r>
              <a:rPr lang="en-US" b="1"/>
              <a:t> Synthesis the Sequential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82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b="1"/>
              <a:t>FSM model of modulo 4 counter ( Mealy 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" y="4070317"/>
            <a:ext cx="4683703" cy="233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1" y="1026079"/>
            <a:ext cx="4683703" cy="293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181D47-1232-4137-B0C4-2185A1EC4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80" y="1026080"/>
            <a:ext cx="3524220" cy="54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5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FSM implementations for Moore model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8947F5-6F9B-40EC-B997-634F1B05D5EC}"/>
              </a:ext>
            </a:extLst>
          </p:cNvPr>
          <p:cNvGrpSpPr/>
          <p:nvPr/>
        </p:nvGrpSpPr>
        <p:grpSpPr>
          <a:xfrm>
            <a:off x="1447800" y="1219199"/>
            <a:ext cx="6019800" cy="5484009"/>
            <a:chOff x="1447800" y="1219199"/>
            <a:chExt cx="6019800" cy="5484009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219199"/>
              <a:ext cx="5638800" cy="5484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AA1A444-4E5A-4196-B1BE-44D697590130}"/>
                </a:ext>
              </a:extLst>
            </p:cNvPr>
            <p:cNvSpPr txBox="1"/>
            <p:nvPr/>
          </p:nvSpPr>
          <p:spPr>
            <a:xfrm>
              <a:off x="1447800" y="20574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Combinational</a:t>
              </a:r>
            </a:p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69291E-9DCD-439A-ABBF-FD25A777F16F}"/>
                </a:ext>
              </a:extLst>
            </p:cNvPr>
            <p:cNvSpPr txBox="1"/>
            <p:nvPr/>
          </p:nvSpPr>
          <p:spPr>
            <a:xfrm>
              <a:off x="5029200" y="20574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Combinational</a:t>
              </a:r>
            </a:p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F56196-8790-417A-AF9D-B2C3FB6AF509}"/>
                </a:ext>
              </a:extLst>
            </p:cNvPr>
            <p:cNvSpPr txBox="1"/>
            <p:nvPr/>
          </p:nvSpPr>
          <p:spPr>
            <a:xfrm>
              <a:off x="3657600" y="199138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Sequential</a:t>
              </a:r>
            </a:p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Circuit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6909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FSM implementations for Mealy model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715000" cy="554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B582F1-81F6-4509-AB2E-345D67D5F843}"/>
              </a:ext>
            </a:extLst>
          </p:cNvPr>
          <p:cNvSpPr txBox="1"/>
          <p:nvPr/>
        </p:nvSpPr>
        <p:spPr>
          <a:xfrm>
            <a:off x="1219200" y="1905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B15196-DA47-4301-95D5-52C53C05C575}"/>
              </a:ext>
            </a:extLst>
          </p:cNvPr>
          <p:cNvSpPr txBox="1"/>
          <p:nvPr/>
        </p:nvSpPr>
        <p:spPr>
          <a:xfrm>
            <a:off x="5791200" y="19050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0259C-74DA-45E0-891D-C6481D3C8DDA}"/>
              </a:ext>
            </a:extLst>
          </p:cNvPr>
          <p:cNvSpPr txBox="1"/>
          <p:nvPr/>
        </p:nvSpPr>
        <p:spPr>
          <a:xfrm>
            <a:off x="3733800" y="1447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</a:p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</p:txBody>
      </p:sp>
    </p:spTree>
    <p:extLst>
      <p:ext uri="{BB962C8B-B14F-4D97-AF65-F5344CB8AC3E}">
        <p14:creationId xmlns:p14="http://schemas.microsoft.com/office/powerpoint/2010/main" val="418955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/>
              <a:t>Synthesis procedure for sequential logic 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028700"/>
            <a:ext cx="3600450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66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62000"/>
          </a:xfrm>
        </p:spPr>
        <p:txBody>
          <a:bodyPr>
            <a:noAutofit/>
          </a:bodyPr>
          <a:lstStyle/>
          <a:p>
            <a:r>
              <a:rPr lang="en-US" sz="2800" b="1"/>
              <a:t>State diagram for a modulo 3 up/down counter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257800"/>
          </a:xfrm>
        </p:spPr>
        <p:txBody>
          <a:bodyPr/>
          <a:lstStyle/>
          <a:p>
            <a:pPr algn="just"/>
            <a:r>
              <a:rPr lang="en-US" b="1"/>
              <a:t>Example: </a:t>
            </a:r>
            <a:r>
              <a:rPr lang="en-US"/>
              <a:t>Modulo-3 up-down counter</a:t>
            </a:r>
          </a:p>
          <a:p>
            <a:pPr algn="just"/>
            <a:r>
              <a:rPr lang="en-US" b="1"/>
              <a:t>Problem: </a:t>
            </a: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Derive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state diagram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for an up-down, modulo-3 counter. The counter has two inputs: count enable (C) and count direction (D). </a:t>
            </a: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When C = 1, the counter will count in the direction specified by D, and it will stop counting when C = 0. </a:t>
            </a: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counter will count up when D=0 and down when D=1. </a:t>
            </a: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The counter has one output Y which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will be asserted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when the counter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     - </a:t>
            </a:r>
            <a:r>
              <a:rPr lang="en-US" u="sng">
                <a:latin typeface="Times New Roman" pitchFamily="18" charset="0"/>
                <a:cs typeface="Times New Roman" pitchFamily="18" charset="0"/>
              </a:rPr>
              <a:t>reaches 2 while counting </a:t>
            </a:r>
            <a:r>
              <a:rPr lang="en-US" u="sng" strike="sngStrike"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down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0" indent="223838" algn="just">
              <a:buNone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or  - </a:t>
            </a:r>
            <a:r>
              <a:rPr lang="en-US" u="sng">
                <a:latin typeface="Times New Roman" pitchFamily="18" charset="0"/>
                <a:cs typeface="Times New Roman" pitchFamily="18" charset="0"/>
              </a:rPr>
              <a:t>reaches 0 while counting </a:t>
            </a:r>
            <a:r>
              <a:rPr lang="en-US" u="sng" strike="sngStrike"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u="sng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138119"/>
            <a:ext cx="3733800" cy="134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54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/>
              <a:t>State diagram for a modulo 3 up/down counter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4495800" cy="371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1676400"/>
            <a:ext cx="380999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53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686800" cy="762000"/>
          </a:xfrm>
        </p:spPr>
        <p:txBody>
          <a:bodyPr>
            <a:noAutofit/>
          </a:bodyPr>
          <a:lstStyle/>
          <a:p>
            <a:r>
              <a:rPr lang="en-US" sz="2800" b="1"/>
              <a:t>State diagram for a modulo 3 up/down counter (cont.)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562600" cy="4615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4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State minimization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/>
              <a:t> </a:t>
            </a:r>
            <a:r>
              <a:rPr lang="en-US" sz="2200"/>
              <a:t>State minimization reduces the number of states, and therefore, number of flip-flops needed to implemented the circuit also reduce.</a:t>
            </a:r>
          </a:p>
          <a:p>
            <a:pPr algn="just"/>
            <a:r>
              <a:rPr lang="en-US" sz="2200"/>
              <a:t> State minimization is based on the concept of behavioral equivalence in which two states are equivalent if they produce the same sequence of </a:t>
            </a:r>
            <a:r>
              <a:rPr lang="en-US" sz="2200" i="1" u="sng"/>
              <a:t>next-state</a:t>
            </a:r>
            <a:r>
              <a:rPr lang="en-US" sz="2200"/>
              <a:t> and </a:t>
            </a:r>
            <a:r>
              <a:rPr lang="en-US" sz="2200" i="1" u="sng"/>
              <a:t>output</a:t>
            </a:r>
            <a:r>
              <a:rPr lang="en-US" sz="2200"/>
              <a:t> symbols for every sequence of input symbols.</a:t>
            </a:r>
          </a:p>
          <a:p>
            <a:pPr marL="280988" indent="0" algn="just">
              <a:buNone/>
              <a:tabLst>
                <a:tab pos="177800" algn="l"/>
              </a:tabLst>
            </a:pPr>
            <a:r>
              <a:rPr lang="en-US" sz="2000"/>
              <a:t>More formally, two states, </a:t>
            </a:r>
            <a:r>
              <a:rPr lang="en-US" sz="2000" i="1" err="1"/>
              <a:t>s</a:t>
            </a:r>
            <a:r>
              <a:rPr lang="en-US" sz="2000" i="1" baseline="-25000" err="1"/>
              <a:t>j</a:t>
            </a:r>
            <a:r>
              <a:rPr lang="en-US" sz="2000" i="1"/>
              <a:t> </a:t>
            </a:r>
            <a:r>
              <a:rPr lang="en-US" sz="2000"/>
              <a:t>and </a:t>
            </a:r>
            <a:r>
              <a:rPr lang="en-US" sz="2000" i="1" err="1"/>
              <a:t>s</a:t>
            </a:r>
            <a:r>
              <a:rPr lang="en-US" sz="2000" i="1" baseline="-25000" err="1"/>
              <a:t>k</a:t>
            </a:r>
            <a:r>
              <a:rPr lang="en-US" sz="2000" i="1"/>
              <a:t> </a:t>
            </a:r>
            <a:r>
              <a:rPr lang="en-US" sz="2000"/>
              <a:t>in a FSM are said to be equivalent if the following two conditions are true</a:t>
            </a:r>
          </a:p>
          <a:p>
            <a:pPr marL="973138" lvl="1" indent="-234950" algn="just"/>
            <a:r>
              <a:rPr lang="en-US" u="sng"/>
              <a:t>Condition 1</a:t>
            </a:r>
            <a:r>
              <a:rPr lang="en-US"/>
              <a:t>: Both states </a:t>
            </a:r>
            <a:r>
              <a:rPr lang="en-US" i="1" err="1"/>
              <a:t>s</a:t>
            </a:r>
            <a:r>
              <a:rPr lang="en-US" i="1" baseline="-25000" err="1"/>
              <a:t>j</a:t>
            </a:r>
            <a:r>
              <a:rPr lang="en-US" i="1"/>
              <a:t> and </a:t>
            </a:r>
            <a:r>
              <a:rPr lang="en-US" i="1" err="1"/>
              <a:t>s</a:t>
            </a:r>
            <a:r>
              <a:rPr lang="en-US" i="1" baseline="-25000" err="1"/>
              <a:t>k</a:t>
            </a:r>
            <a:r>
              <a:rPr lang="en-US" i="1"/>
              <a:t> </a:t>
            </a:r>
            <a:r>
              <a:rPr lang="en-US"/>
              <a:t>produce the same output symbol for every input symbol i</a:t>
            </a:r>
            <a:r>
              <a:rPr lang="en-US" i="1"/>
              <a:t>:</a:t>
            </a:r>
            <a:r>
              <a:rPr lang="en-US"/>
              <a:t> that is, </a:t>
            </a:r>
            <a:r>
              <a:rPr lang="en-US" i="1"/>
              <a:t>h (</a:t>
            </a:r>
            <a:r>
              <a:rPr lang="en-US" i="1" err="1"/>
              <a:t>s</a:t>
            </a:r>
            <a:r>
              <a:rPr lang="en-US" i="1" baseline="-25000" err="1"/>
              <a:t>j</a:t>
            </a:r>
            <a:r>
              <a:rPr lang="en-US" i="1"/>
              <a:t> ,i) = h (</a:t>
            </a:r>
            <a:r>
              <a:rPr lang="en-US" i="1" err="1"/>
              <a:t>s</a:t>
            </a:r>
            <a:r>
              <a:rPr lang="en-US" i="1" baseline="-25000" err="1"/>
              <a:t>k</a:t>
            </a:r>
            <a:r>
              <a:rPr lang="en-US" i="1"/>
              <a:t> ,i)</a:t>
            </a:r>
          </a:p>
          <a:p>
            <a:pPr marL="973138" lvl="1" indent="-234950" algn="just">
              <a:spcAft>
                <a:spcPts val="600"/>
              </a:spcAft>
            </a:pPr>
            <a:r>
              <a:rPr lang="en-US" u="sng"/>
              <a:t>Condition 2</a:t>
            </a:r>
            <a:r>
              <a:rPr lang="en-US"/>
              <a:t>: Both states </a:t>
            </a:r>
            <a:r>
              <a:rPr lang="en-US" i="1"/>
              <a:t>have equivalent next sates </a:t>
            </a:r>
            <a:r>
              <a:rPr lang="en-US"/>
              <a:t>for every input symbol i: that is, </a:t>
            </a:r>
            <a:r>
              <a:rPr lang="en-US" i="1"/>
              <a:t>f (</a:t>
            </a:r>
            <a:r>
              <a:rPr lang="en-US" i="1" err="1"/>
              <a:t>s</a:t>
            </a:r>
            <a:r>
              <a:rPr lang="en-US" i="1" baseline="-25000" err="1"/>
              <a:t>j</a:t>
            </a:r>
            <a:r>
              <a:rPr lang="en-US" i="1"/>
              <a:t> ,i) = f (</a:t>
            </a:r>
            <a:r>
              <a:rPr lang="en-US" i="1" err="1"/>
              <a:t>s</a:t>
            </a:r>
            <a:r>
              <a:rPr lang="en-US" i="1" baseline="-25000" err="1"/>
              <a:t>k</a:t>
            </a:r>
            <a:r>
              <a:rPr lang="en-US" i="1"/>
              <a:t> ,i)</a:t>
            </a:r>
          </a:p>
          <a:p>
            <a:pPr algn="just"/>
            <a:r>
              <a:rPr lang="en-US"/>
              <a:t> </a:t>
            </a:r>
            <a:r>
              <a:rPr lang="en-US" sz="2200"/>
              <a:t>Minimization procedure: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/>
              <a:t>Partition states into equivalence classes</a:t>
            </a:r>
          </a:p>
          <a:p>
            <a:pPr marL="731520" lvl="1" indent="-457200" algn="just">
              <a:buFont typeface="+mj-lt"/>
              <a:buAutoNum type="arabicPeriod"/>
            </a:pPr>
            <a:r>
              <a:rPr lang="en-US"/>
              <a:t>Construct new FSM with one state for each equivalence class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State reduction for modulo-3 counter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State reduction </a:t>
            </a:r>
          </a:p>
          <a:p>
            <a:r>
              <a:rPr lang="en-US"/>
              <a:t>Problem: Derive the minimal-state FSM for the modulo-3 counter.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667000"/>
            <a:ext cx="728951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083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State reduction for modulo-3 counter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33163"/>
            <a:ext cx="6019800" cy="564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0" y="1209363"/>
            <a:ext cx="3169130" cy="199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97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Sequential components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867400"/>
          </a:xfrm>
        </p:spPr>
        <p:txBody>
          <a:bodyPr>
            <a:normAutofit/>
          </a:bodyPr>
          <a:lstStyle/>
          <a:p>
            <a:pPr marL="290513" indent="-290513">
              <a:spcAft>
                <a:spcPts val="1200"/>
              </a:spcAft>
              <a:buClrTx/>
            </a:pPr>
            <a:r>
              <a:rPr lang="en-US" sz="2200"/>
              <a:t>Sequential components contain </a:t>
            </a:r>
            <a:r>
              <a:rPr lang="en-US" sz="2200" b="1"/>
              <a:t>memory</a:t>
            </a:r>
            <a:r>
              <a:rPr lang="en-US" sz="2200"/>
              <a:t> elements</a:t>
            </a:r>
          </a:p>
          <a:p>
            <a:pPr marL="290513" indent="-290513">
              <a:spcAft>
                <a:spcPts val="1200"/>
              </a:spcAft>
              <a:buClrTx/>
            </a:pPr>
            <a:r>
              <a:rPr lang="en-US" sz="2200"/>
              <a:t>The output values of sequential components depend on the input values and/or the values stored in the memory elements </a:t>
            </a:r>
          </a:p>
          <a:p>
            <a:pPr marL="290513" indent="-290513">
              <a:spcAft>
                <a:spcPts val="1200"/>
              </a:spcAft>
              <a:buClrTx/>
            </a:pPr>
            <a:r>
              <a:rPr lang="en-US" sz="2200"/>
              <a:t>The values in the memory elements define the state of sequential components. </a:t>
            </a:r>
          </a:p>
          <a:p>
            <a:pPr marL="290513" indent="-290513">
              <a:spcAft>
                <a:spcPts val="1200"/>
              </a:spcAft>
              <a:buClrTx/>
            </a:pPr>
            <a:r>
              <a:rPr lang="en-US" sz="2200"/>
              <a:t>Example : Ring counter that starts the answering machine after </a:t>
            </a:r>
            <a:br>
              <a:rPr lang="en-US" sz="2200"/>
            </a:br>
            <a:r>
              <a:rPr lang="en-US" sz="2200"/>
              <a:t>4 rings </a:t>
            </a:r>
          </a:p>
          <a:p>
            <a:pPr marL="290513" indent="-290513">
              <a:spcAft>
                <a:spcPts val="1200"/>
              </a:spcAft>
              <a:buClrTx/>
            </a:pPr>
            <a:r>
              <a:rPr lang="en-US" sz="2200"/>
              <a:t> Sequential components can be: asynchronous or synchronous.</a:t>
            </a:r>
          </a:p>
          <a:p>
            <a:pPr lvl="1" algn="just">
              <a:spcAft>
                <a:spcPts val="600"/>
              </a:spcAft>
              <a:buClrTx/>
              <a:buFont typeface="Wingdings" pitchFamily="2" charset="2"/>
              <a:buChar char="Ø"/>
            </a:pPr>
            <a:r>
              <a:rPr lang="en-US" b="1"/>
              <a:t>Asynchronous</a:t>
            </a:r>
            <a:r>
              <a:rPr lang="en-US"/>
              <a:t> sequential components change their state and output values as a response to change in input values.</a:t>
            </a:r>
          </a:p>
          <a:p>
            <a:pPr lvl="1" algn="just">
              <a:buClrTx/>
              <a:buFont typeface="Wingdings" pitchFamily="2" charset="2"/>
              <a:buChar char="Ø"/>
            </a:pPr>
            <a:r>
              <a:rPr lang="en-US" b="1"/>
              <a:t>Synchronous</a:t>
            </a:r>
            <a:r>
              <a:rPr lang="en-US"/>
              <a:t> sequential components change their state and output values </a:t>
            </a:r>
            <a:r>
              <a:rPr lang="en-US" i="1"/>
              <a:t>at fixed </a:t>
            </a:r>
            <a:r>
              <a:rPr lang="en-US"/>
              <a:t>points of time defined by the clock signal.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17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State reduction with implication table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800286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3886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37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State reduction with implication table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algn="just"/>
            <a:r>
              <a:rPr lang="en-US"/>
              <a:t>Example: State reductions with implication table. </a:t>
            </a:r>
          </a:p>
          <a:p>
            <a:pPr algn="just"/>
            <a:r>
              <a:rPr lang="en-US"/>
              <a:t>Problem: Find the minimal number of states for the FSM specified by the table below.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27575"/>
            <a:ext cx="3181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600" y="5791200"/>
            <a:ext cx="2209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Implication table </a:t>
            </a:r>
          </a:p>
          <a:p>
            <a:r>
              <a:rPr lang="en-US">
                <a:solidFill>
                  <a:schemeClr val="tx1"/>
                </a:solidFill>
              </a:rPr>
              <a:t>for the table above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4862458"/>
            <a:ext cx="1852612" cy="1766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2331484"/>
            <a:ext cx="4361025" cy="2011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7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22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State encoding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29813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3400" y="6400800"/>
            <a:ext cx="3429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24 encodings of four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13716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cost and delay of FSM implementation depends on encoding of symbolic states</a:t>
            </a:r>
          </a:p>
          <a:p>
            <a:endParaRPr 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656682" y="2492514"/>
            <a:ext cx="548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For example, four states can be encoded in 4!=24 different ways.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3581400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There are more than </a:t>
            </a:r>
            <a:r>
              <a:rPr lang="en-US" sz="2000" b="1"/>
              <a:t>n! </a:t>
            </a:r>
            <a:r>
              <a:rPr lang="en-US" sz="2000"/>
              <a:t>different encodings for n states. Exploration of all encodings is impossible. Thus, we use heuristics.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5029200"/>
            <a:ext cx="5257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Three different heuristics:</a:t>
            </a:r>
          </a:p>
          <a:p>
            <a:r>
              <a:rPr lang="en-US" sz="2400"/>
              <a:t>	- </a:t>
            </a:r>
            <a:r>
              <a:rPr lang="en-US" sz="2000" b="1"/>
              <a:t>minimum-bit-change</a:t>
            </a:r>
          </a:p>
          <a:p>
            <a:r>
              <a:rPr lang="en-US" sz="2000"/>
              <a:t>	- </a:t>
            </a:r>
            <a:r>
              <a:rPr lang="en-US" sz="2000" b="1"/>
              <a:t>prioritized adjacency</a:t>
            </a:r>
          </a:p>
          <a:p>
            <a:r>
              <a:rPr lang="en-US" sz="2000" b="1"/>
              <a:t>	- one-hot encoding</a:t>
            </a:r>
            <a:endParaRPr lang="en-US" sz="2400" b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33818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Minimum-bit-change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229600" cy="5257800"/>
          </a:xfrm>
        </p:spPr>
        <p:txBody>
          <a:bodyPr/>
          <a:lstStyle/>
          <a:p>
            <a:pPr algn="just"/>
            <a:r>
              <a:rPr lang="en-US"/>
              <a:t> Minimum-bit change strategy assigns codes to states so that the total number of bit changes for </a:t>
            </a:r>
            <a:r>
              <a:rPr lang="en-US" i="1"/>
              <a:t>all state transitions is minimized.</a:t>
            </a:r>
          </a:p>
          <a:p>
            <a:pPr algn="just"/>
            <a:endParaRPr lang="en-US" i="1"/>
          </a:p>
          <a:p>
            <a:r>
              <a:rPr lang="en-US"/>
              <a:t> Example: Two different encodings for 2-bit binary counter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29000"/>
            <a:ext cx="25527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3476625"/>
            <a:ext cx="249555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3050" y="5715000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Minimum-bit-change encoding</a:t>
            </a:r>
          </a:p>
          <a:p>
            <a:r>
              <a:rPr lang="en-US"/>
              <a:t>(total weight is 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Straightforward encoding</a:t>
            </a:r>
          </a:p>
          <a:p>
            <a:r>
              <a:rPr lang="en-US"/>
              <a:t>(total weight is 6)</a:t>
            </a:r>
          </a:p>
        </p:txBody>
      </p:sp>
    </p:spTree>
    <p:extLst>
      <p:ext uri="{BB962C8B-B14F-4D97-AF65-F5344CB8AC3E}">
        <p14:creationId xmlns:p14="http://schemas.microsoft.com/office/powerpoint/2010/main" val="21801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Prioritized adjacency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Prioritized adjacency strategy assigns adjacent encodings to all states with common </a:t>
            </a:r>
            <a:r>
              <a:rPr lang="en-US" sz="2000" i="1" dirty="0"/>
              <a:t>source</a:t>
            </a:r>
            <a:r>
              <a:rPr lang="en-US" sz="2000" dirty="0"/>
              <a:t>, common </a:t>
            </a:r>
            <a:r>
              <a:rPr lang="en-US" sz="2000" i="1" dirty="0"/>
              <a:t>destination</a:t>
            </a:r>
            <a:r>
              <a:rPr lang="en-US" sz="2000" dirty="0"/>
              <a:t> or common </a:t>
            </a:r>
            <a:r>
              <a:rPr lang="en-US" sz="2000" i="1" dirty="0"/>
              <a:t>output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i="1" dirty="0"/>
              <a:t>highest priority</a:t>
            </a:r>
            <a:r>
              <a:rPr lang="en-US" sz="2000" i="1" dirty="0"/>
              <a:t> </a:t>
            </a:r>
            <a:r>
              <a:rPr lang="en-US" sz="2000" dirty="0"/>
              <a:t>is given to </a:t>
            </a:r>
            <a:r>
              <a:rPr lang="en-US" sz="2000" u="sng" dirty="0"/>
              <a:t>states</a:t>
            </a:r>
            <a:r>
              <a:rPr lang="en-US" sz="2000" dirty="0"/>
              <a:t> that have the same next state for a given input value </a:t>
            </a:r>
            <a:r>
              <a:rPr lang="en-US" sz="2000" dirty="0">
                <a:sym typeface="Wingdings" pitchFamily="2" charset="2"/>
              </a:rPr>
              <a:t> t</a:t>
            </a:r>
            <a:r>
              <a:rPr lang="en-US" sz="2000" dirty="0"/>
              <a:t>he same next-state encoding will appear in adjacent entries in the Karnaugh map.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i="1" dirty="0"/>
              <a:t>second priority </a:t>
            </a:r>
            <a:r>
              <a:rPr lang="en-US" sz="2000" dirty="0"/>
              <a:t>is given to the </a:t>
            </a:r>
            <a:r>
              <a:rPr lang="en-US" sz="2000" u="sng" dirty="0"/>
              <a:t>next states </a:t>
            </a:r>
            <a:r>
              <a:rPr lang="en-US" sz="2000" dirty="0"/>
              <a:t>of the same state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the next state also may appear adjacent in the Karnaugh map.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i="1" dirty="0"/>
              <a:t>third priority </a:t>
            </a:r>
            <a:r>
              <a:rPr lang="en-US" sz="2000" dirty="0"/>
              <a:t>is given to </a:t>
            </a:r>
            <a:r>
              <a:rPr lang="en-US" sz="2000" u="sng" dirty="0"/>
              <a:t>states</a:t>
            </a:r>
            <a:r>
              <a:rPr lang="en-US" sz="2000" dirty="0"/>
              <a:t> that have the same output value for the same input values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they may be adjacent in the </a:t>
            </a:r>
            <a:r>
              <a:rPr lang="en-US" sz="2000" i="1" dirty="0"/>
              <a:t>output map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b="1" dirty="0"/>
              <a:t>Example</a:t>
            </a:r>
            <a:r>
              <a:rPr lang="en-US" sz="2000" dirty="0"/>
              <a:t>: encoding based on prioritized adjacency.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95800"/>
            <a:ext cx="24003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495800"/>
            <a:ext cx="242887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19800" y="6477000"/>
            <a:ext cx="277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Possible encoding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 state diagram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599" y="4591050"/>
            <a:ext cx="2590801" cy="13525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Priority 1: (s1, s2)</a:t>
            </a:r>
          </a:p>
          <a:p>
            <a:r>
              <a:rPr lang="en-US">
                <a:solidFill>
                  <a:schemeClr val="tx1"/>
                </a:solidFill>
              </a:rPr>
              <a:t>Priority 2: (s1, s2)</a:t>
            </a:r>
          </a:p>
          <a:p>
            <a:r>
              <a:rPr lang="en-US">
                <a:solidFill>
                  <a:schemeClr val="tx1"/>
                </a:solidFill>
              </a:rPr>
              <a:t>Priority 3: (s0, s1),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      (s2, s3)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60198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Adjacency priorities</a:t>
            </a:r>
          </a:p>
        </p:txBody>
      </p:sp>
    </p:spTree>
    <p:extLst>
      <p:ext uri="{BB962C8B-B14F-4D97-AF65-F5344CB8AC3E}">
        <p14:creationId xmlns:p14="http://schemas.microsoft.com/office/powerpoint/2010/main" val="13453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Prioritized adjacency (cont.)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599"/>
            <a:ext cx="3352800" cy="473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53000" y="221352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The highest priority condition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4543063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The secod priority condition</a:t>
            </a:r>
          </a:p>
        </p:txBody>
      </p:sp>
    </p:spTree>
    <p:extLst>
      <p:ext uri="{BB962C8B-B14F-4D97-AF65-F5344CB8AC3E}">
        <p14:creationId xmlns:p14="http://schemas.microsoft.com/office/powerpoint/2010/main" val="3562804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Hot-one encoding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00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/>
              <a:t> Hot-one encoding is a redundant encoding with one flip-flop per state having value 1 and others having value 0.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 Hot-one encoding is too expensive for FSMs with large number of states. It is used only in small FSMs.</a:t>
            </a:r>
          </a:p>
          <a:p>
            <a:pPr algn="just"/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Encoding example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600" b="1"/>
              <a:t>Example</a:t>
            </a:r>
            <a:r>
              <a:rPr lang="en-US" sz="2600"/>
              <a:t>: State encodings for modulo-3 counter. </a:t>
            </a:r>
          </a:p>
          <a:p>
            <a:pPr algn="just"/>
            <a:r>
              <a:rPr lang="en-US" sz="2600" b="1"/>
              <a:t>Problem</a:t>
            </a:r>
            <a:r>
              <a:rPr lang="en-US" sz="2600"/>
              <a:t>: Given the up/down, modulo-3 counter which was specified by the minimal next-state/output in the below table.</a:t>
            </a:r>
          </a:p>
          <a:p>
            <a:pPr marL="0" indent="0" algn="just">
              <a:buNone/>
            </a:pPr>
            <a:r>
              <a:rPr lang="en-US" sz="2600"/>
              <a:t>  Find the encoding method that will minimize the cost and delay of the counter logic.</a:t>
            </a:r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Encoding A = Minimum-bit-change</a:t>
            </a:r>
          </a:p>
          <a:p>
            <a:pPr marL="0" indent="0">
              <a:buNone/>
            </a:pPr>
            <a:r>
              <a:rPr lang="en-US"/>
              <a:t>Encoding B = prioritized adjacency</a:t>
            </a:r>
          </a:p>
          <a:p>
            <a:pPr marL="0" indent="0">
              <a:buNone/>
            </a:pPr>
            <a:r>
              <a:rPr lang="en-US"/>
              <a:t>Encoding C = Hot-one encoding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4" y="3124200"/>
            <a:ext cx="679661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8800" y="51054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Possible state encodings for modulo-3 counter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42751"/>
              </p:ext>
            </p:extLst>
          </p:nvPr>
        </p:nvGraphicFramePr>
        <p:xfrm>
          <a:off x="990600" y="3089850"/>
          <a:ext cx="7239000" cy="239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31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  <a:br>
                        <a:rPr lang="en-US"/>
                      </a:br>
                      <a:r>
                        <a:rPr lang="en-US"/>
                        <a:t>State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3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CD = 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CD = 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CD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10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194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Encoding example (cont.)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600" b="1"/>
              <a:t>Example</a:t>
            </a:r>
            <a:r>
              <a:rPr lang="en-US" sz="2600"/>
              <a:t>: State encodings for modulo-3 counter. </a:t>
            </a:r>
          </a:p>
          <a:p>
            <a:pPr marL="0" indent="0" algn="just">
              <a:buNone/>
            </a:pP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27" y="4191000"/>
            <a:ext cx="7153650" cy="208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27514" y="6305490"/>
            <a:ext cx="4963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Possible state encodings for modulo-3 counter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42393"/>
              </p:ext>
            </p:extLst>
          </p:nvPr>
        </p:nvGraphicFramePr>
        <p:xfrm>
          <a:off x="304800" y="1600200"/>
          <a:ext cx="496040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973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  <a:br>
                        <a:rPr lang="en-US"/>
                      </a:br>
                      <a:r>
                        <a:rPr lang="en-US"/>
                        <a:t>State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CD = 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CD = 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CD 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35"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2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0</a:t>
                      </a:r>
                      <a:r>
                        <a:rPr lang="en-US" sz="2200"/>
                        <a:t>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S</a:t>
                      </a:r>
                      <a:r>
                        <a:rPr lang="en-US" sz="2200" baseline="-25000"/>
                        <a:t>1</a:t>
                      </a:r>
                      <a:r>
                        <a:rPr lang="en-US" sz="2200"/>
                        <a:t>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492746" y="2133600"/>
            <a:ext cx="3578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Encoding A = Minimum-bit-change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Encoding B = Prioritized adjacency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Encoding C = Hot-one encoding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23257" y="4114800"/>
            <a:ext cx="77724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Clock signal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86200"/>
            <a:ext cx="8534400" cy="2514600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2200" b="1"/>
              <a:t> Clock period</a:t>
            </a:r>
            <a:r>
              <a:rPr lang="en-US" sz="2200"/>
              <a:t> (measured in </a:t>
            </a:r>
            <a:r>
              <a:rPr lang="en-US" sz="2200" b="1"/>
              <a:t>micro- </a:t>
            </a:r>
            <a:r>
              <a:rPr lang="en-US" sz="2200"/>
              <a:t>or</a:t>
            </a:r>
            <a:r>
              <a:rPr lang="en-US" sz="2200" b="1"/>
              <a:t> nano-seconds</a:t>
            </a:r>
            <a:r>
              <a:rPr lang="en-US" sz="2200"/>
              <a:t>) is the time between successive transitions in the same direction</a:t>
            </a:r>
          </a:p>
          <a:p>
            <a:pPr algn="just">
              <a:buClrTx/>
            </a:pPr>
            <a:r>
              <a:rPr lang="en-US" sz="2200" b="1"/>
              <a:t> Clock frequency</a:t>
            </a:r>
            <a:r>
              <a:rPr lang="en-US" sz="2200"/>
              <a:t> (measured in </a:t>
            </a:r>
            <a:r>
              <a:rPr lang="en-US" sz="2200" b="1"/>
              <a:t>MHz</a:t>
            </a:r>
            <a:r>
              <a:rPr lang="en-US" sz="2200"/>
              <a:t> or </a:t>
            </a:r>
            <a:r>
              <a:rPr lang="en-US" sz="2200" b="1"/>
              <a:t>GHz</a:t>
            </a:r>
            <a:r>
              <a:rPr lang="en-US" sz="2200"/>
              <a:t>) is the reciprocal of clock period </a:t>
            </a:r>
          </a:p>
          <a:p>
            <a:pPr algn="just">
              <a:buClrTx/>
            </a:pPr>
            <a:r>
              <a:rPr lang="en-US" sz="2200" b="1"/>
              <a:t> Clock width </a:t>
            </a:r>
            <a:r>
              <a:rPr lang="en-US" sz="2200"/>
              <a:t>is the time interval during which clock is equal to 1</a:t>
            </a:r>
          </a:p>
          <a:p>
            <a:pPr algn="just">
              <a:buClrTx/>
            </a:pPr>
            <a:r>
              <a:rPr lang="en-US" sz="2200" b="1"/>
              <a:t> Duty cycle</a:t>
            </a:r>
            <a:r>
              <a:rPr lang="en-US" sz="2200"/>
              <a:t> is the ratio of the clock width and clock period</a:t>
            </a:r>
          </a:p>
          <a:p>
            <a:pPr algn="just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701986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30596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Clock width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3048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Rising edge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3048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Falling edge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81400" y="1219200"/>
            <a:ext cx="1447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Cost/delay estimation for encoding 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53" y="3516664"/>
            <a:ext cx="26289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627" y="3600450"/>
            <a:ext cx="27622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15000"/>
            <a:ext cx="4140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Q</a:t>
            </a:r>
            <a:r>
              <a:rPr lang="en-US" b="1" i="1" baseline="-25000"/>
              <a:t>0</a:t>
            </a:r>
            <a:r>
              <a:rPr lang="en-US" b="1" i="1"/>
              <a:t>(next) = Q</a:t>
            </a:r>
            <a:r>
              <a:rPr lang="en-US" b="1" i="1" baseline="-25000"/>
              <a:t>0</a:t>
            </a:r>
            <a:r>
              <a:rPr lang="en-US" b="1" i="1"/>
              <a:t>C’ + Q</a:t>
            </a:r>
            <a:r>
              <a:rPr lang="en-US" b="1" i="1" baseline="-25000"/>
              <a:t>1</a:t>
            </a:r>
            <a:r>
              <a:rPr lang="en-US" b="1" i="1"/>
              <a:t>CD  + 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’CD’</a:t>
            </a:r>
          </a:p>
          <a:p>
            <a:endParaRPr lang="en-US"/>
          </a:p>
          <a:p>
            <a:r>
              <a:rPr lang="en-US" b="1" i="1"/>
              <a:t>Q</a:t>
            </a:r>
            <a:r>
              <a:rPr lang="en-US" b="1" i="1" baseline="-25000"/>
              <a:t>1</a:t>
            </a:r>
            <a:r>
              <a:rPr lang="en-US" b="1" i="1"/>
              <a:t>(next) = Q</a:t>
            </a:r>
            <a:r>
              <a:rPr lang="en-US" b="1" i="1" baseline="-25000"/>
              <a:t>1</a:t>
            </a:r>
            <a:r>
              <a:rPr lang="en-US" b="1" i="1"/>
              <a:t>C’ + Q</a:t>
            </a:r>
            <a:r>
              <a:rPr lang="en-US" b="1" i="1" baseline="-25000"/>
              <a:t>0</a:t>
            </a:r>
            <a:r>
              <a:rPr lang="en-US" b="1" i="1"/>
              <a:t>CD’ + 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</a:t>
            </a:r>
          </a:p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3048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Next-state map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1358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map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14406" y="5726668"/>
            <a:ext cx="35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Y= Q</a:t>
            </a:r>
            <a:r>
              <a:rPr lang="en-US" b="1" i="1" baseline="-25000"/>
              <a:t>1</a:t>
            </a:r>
            <a:r>
              <a:rPr lang="en-US" b="1" i="1"/>
              <a:t>CD’ + 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3" y="1001811"/>
            <a:ext cx="3361638" cy="174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27" y="997982"/>
            <a:ext cx="2919673" cy="174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746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Cost/delay estimation for encoding 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4600" y="1186732"/>
            <a:ext cx="249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Y= Q</a:t>
            </a:r>
            <a:r>
              <a:rPr lang="en-US" b="1" i="1" baseline="-25000"/>
              <a:t>1</a:t>
            </a:r>
            <a:r>
              <a:rPr lang="en-US" b="1" i="1"/>
              <a:t>CD’+Q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2370410" cy="203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0" y="3925669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Cost (Q1) = 24</a:t>
            </a:r>
          </a:p>
          <a:p>
            <a:pPr algn="ctr"/>
            <a:r>
              <a:rPr lang="en-US" i="1"/>
              <a:t>Delay (Q1) = 4.0</a:t>
            </a:r>
            <a:endParaRPr 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05000"/>
            <a:ext cx="2514600" cy="198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124200" y="3974068"/>
            <a:ext cx="29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Cost (Q0) = 24</a:t>
            </a:r>
          </a:p>
          <a:p>
            <a:pPr algn="ctr"/>
            <a:r>
              <a:rPr lang="en-US" i="1"/>
              <a:t>Delay (Q0) = 4.0</a:t>
            </a:r>
            <a:endParaRPr 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297" y="2330938"/>
            <a:ext cx="2665103" cy="147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54098" y="39220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Cost (Y) = 18</a:t>
            </a:r>
            <a:endParaRPr lang="en-US"/>
          </a:p>
          <a:p>
            <a:pPr algn="ctr"/>
            <a:r>
              <a:rPr lang="en-US" i="1"/>
              <a:t>Delay (Y) = 3.6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4648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Total cost = 66	          </a:t>
            </a:r>
          </a:p>
          <a:p>
            <a:r>
              <a:rPr lang="en-US" b="1"/>
              <a:t>Max. input  delay = 4.0ns               </a:t>
            </a:r>
          </a:p>
          <a:p>
            <a:r>
              <a:rPr lang="en-US" b="1"/>
              <a:t>Max. output delay = 3.6ns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1410561"/>
            <a:ext cx="414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Q</a:t>
            </a:r>
            <a:r>
              <a:rPr lang="en-US" b="1" i="1" baseline="-25000"/>
              <a:t>0</a:t>
            </a:r>
            <a:r>
              <a:rPr lang="en-US" b="1" i="1"/>
              <a:t>(next) = Q</a:t>
            </a:r>
            <a:r>
              <a:rPr lang="en-US" b="1" i="1" baseline="-25000"/>
              <a:t>0</a:t>
            </a:r>
            <a:r>
              <a:rPr lang="en-US" b="1" i="1"/>
              <a:t>C’+Q</a:t>
            </a:r>
            <a:r>
              <a:rPr lang="en-US" b="1" i="1" baseline="-25000"/>
              <a:t>1</a:t>
            </a:r>
            <a:r>
              <a:rPr lang="en-US" b="1" i="1"/>
              <a:t>CD+Q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’CD’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066800"/>
            <a:ext cx="414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/>
              <a:t>Q</a:t>
            </a:r>
            <a:r>
              <a:rPr lang="en-US" b="1" i="1" baseline="-25000"/>
              <a:t>1</a:t>
            </a:r>
            <a:r>
              <a:rPr lang="en-US" b="1" i="1"/>
              <a:t>(next) = Q</a:t>
            </a:r>
            <a:r>
              <a:rPr lang="en-US" b="1" i="1" baseline="-25000"/>
              <a:t>1</a:t>
            </a:r>
            <a:r>
              <a:rPr lang="en-US" b="1" i="1"/>
              <a:t>C’+ Q</a:t>
            </a:r>
            <a:r>
              <a:rPr lang="en-US" b="1" i="1" baseline="-25000"/>
              <a:t>0</a:t>
            </a:r>
            <a:r>
              <a:rPr lang="en-US" b="1" i="1"/>
              <a:t>CD’+Q</a:t>
            </a:r>
            <a:r>
              <a:rPr lang="en-US" b="1" i="1" baseline="-25000"/>
              <a:t>1</a:t>
            </a:r>
            <a:r>
              <a:rPr lang="en-US" b="1" i="1"/>
              <a:t>’Q</a:t>
            </a:r>
            <a:r>
              <a:rPr lang="en-US" b="1" i="1" baseline="-25000"/>
              <a:t>0</a:t>
            </a:r>
            <a:r>
              <a:rPr lang="en-US" b="1" i="1"/>
              <a:t>’CD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041" y="5903463"/>
            <a:ext cx="5604160" cy="646331"/>
          </a:xfrm>
          <a:prstGeom prst="rect">
            <a:avLst/>
          </a:prstGeom>
          <a:noFill/>
          <a:ln>
            <a:solidFill>
              <a:srgbClr val="4203DF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4203DF"/>
                </a:solidFill>
              </a:rPr>
              <a:t>Note</a:t>
            </a:r>
            <a:r>
              <a:rPr lang="en-US">
                <a:solidFill>
                  <a:srgbClr val="4203DF"/>
                </a:solidFill>
              </a:rPr>
              <a:t>: each of these equation has been implemented</a:t>
            </a:r>
          </a:p>
          <a:p>
            <a:r>
              <a:rPr lang="en-US">
                <a:solidFill>
                  <a:srgbClr val="4203DF"/>
                </a:solidFill>
              </a:rPr>
              <a:t>          two-level logic networks of NAND/NOR gates</a:t>
            </a:r>
          </a:p>
        </p:txBody>
      </p:sp>
    </p:spTree>
    <p:extLst>
      <p:ext uri="{BB962C8B-B14F-4D97-AF65-F5344CB8AC3E}">
        <p14:creationId xmlns:p14="http://schemas.microsoft.com/office/powerpoint/2010/main" val="1761576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Chi </a:t>
            </a:r>
            <a:r>
              <a:rPr lang="en-US" sz="2400" err="1"/>
              <a:t>phí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một</a:t>
            </a:r>
            <a:r>
              <a:rPr lang="en-US" sz="2400"/>
              <a:t> </a:t>
            </a:r>
            <a:r>
              <a:rPr lang="en-US" sz="2400" err="1"/>
              <a:t>biểu</a:t>
            </a:r>
            <a:r>
              <a:rPr lang="en-US" sz="2400"/>
              <a:t> </a:t>
            </a:r>
            <a:r>
              <a:rPr lang="en-US" sz="2400" err="1"/>
              <a:t>thức</a:t>
            </a:r>
            <a:r>
              <a:rPr lang="en-US" sz="2400"/>
              <a:t> Boolean </a:t>
            </a:r>
            <a:r>
              <a:rPr lang="en-US" sz="2400" b="1"/>
              <a:t>B</a:t>
            </a:r>
            <a:r>
              <a:rPr lang="en-US" sz="2400"/>
              <a:t> </a:t>
            </a:r>
            <a:r>
              <a:rPr lang="en-US" sz="2400" err="1"/>
              <a:t>được</a:t>
            </a:r>
            <a:r>
              <a:rPr lang="en-US" sz="2400"/>
              <a:t> </a:t>
            </a:r>
            <a:r>
              <a:rPr lang="en-US" sz="2400" err="1"/>
              <a:t>biểu</a:t>
            </a:r>
            <a:r>
              <a:rPr lang="en-US" sz="2400"/>
              <a:t> </a:t>
            </a:r>
            <a:r>
              <a:rPr lang="en-US" sz="2400" err="1"/>
              <a:t>diễn</a:t>
            </a:r>
            <a:r>
              <a:rPr lang="en-US" sz="2400"/>
              <a:t> </a:t>
            </a:r>
            <a:r>
              <a:rPr lang="en-US" sz="2400" err="1"/>
              <a:t>dưới</a:t>
            </a:r>
            <a:r>
              <a:rPr lang="en-US" sz="2400"/>
              <a:t> </a:t>
            </a:r>
            <a:r>
              <a:rPr lang="en-US" sz="2400" err="1"/>
              <a:t>dạng</a:t>
            </a:r>
            <a:r>
              <a:rPr lang="en-US" sz="2400"/>
              <a:t> </a:t>
            </a:r>
            <a:r>
              <a:rPr lang="en-US" sz="2400" err="1"/>
              <a:t>tổng</a:t>
            </a:r>
            <a:r>
              <a:rPr lang="en-US" sz="2400"/>
              <a:t> </a:t>
            </a:r>
            <a:r>
              <a:rPr lang="en-US" sz="2400" err="1"/>
              <a:t>của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tích</a:t>
            </a:r>
            <a:r>
              <a:rPr lang="en-US" sz="2400"/>
              <a:t> (Sum-of-Product) </a:t>
            </a:r>
            <a:r>
              <a:rPr lang="en-US" sz="2400" err="1"/>
              <a:t>như</a:t>
            </a:r>
            <a:r>
              <a:rPr lang="en-US" sz="2400"/>
              <a:t> </a:t>
            </a:r>
            <a:r>
              <a:rPr lang="en-US" sz="2400" err="1"/>
              <a:t>sau</a:t>
            </a:r>
            <a:r>
              <a:rPr lang="en-US" sz="2400"/>
              <a:t>:</a:t>
            </a:r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/>
          </a:p>
          <a:p>
            <a:pPr lvl="1">
              <a:buNone/>
            </a:pPr>
            <a:endParaRPr lang="en-US" sz="2200"/>
          </a:p>
          <a:p>
            <a:pPr lvl="1">
              <a:buNone/>
            </a:pP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đó</a:t>
            </a:r>
            <a:r>
              <a:rPr lang="en-US" sz="2200"/>
              <a:t> K </a:t>
            </a:r>
            <a:r>
              <a:rPr lang="en-US" sz="2200" err="1"/>
              <a:t>là</a:t>
            </a:r>
            <a:r>
              <a:rPr lang="en-US" sz="2200"/>
              <a:t> </a:t>
            </a:r>
            <a:r>
              <a:rPr lang="en-US" sz="2200" err="1"/>
              <a:t>số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term (</a:t>
            </a:r>
            <a:r>
              <a:rPr lang="en-US" sz="2200" err="1"/>
              <a:t>thành</a:t>
            </a:r>
            <a:r>
              <a:rPr lang="en-US" sz="2200"/>
              <a:t> </a:t>
            </a:r>
            <a:r>
              <a:rPr lang="en-US" sz="2200" err="1"/>
              <a:t>phần</a:t>
            </a:r>
            <a:r>
              <a:rPr lang="en-US" sz="2200"/>
              <a:t> </a:t>
            </a:r>
            <a:r>
              <a:rPr lang="en-US" sz="2200" err="1"/>
              <a:t>tích</a:t>
            </a:r>
            <a:r>
              <a:rPr lang="en-US" sz="2200"/>
              <a:t>)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biểu</a:t>
            </a:r>
            <a:r>
              <a:rPr lang="en-US" sz="2200"/>
              <a:t> </a:t>
            </a:r>
            <a:r>
              <a:rPr lang="en-US" sz="2200" err="1"/>
              <a:t>thức</a:t>
            </a:r>
            <a:r>
              <a:rPr lang="en-US" sz="2200"/>
              <a:t> B</a:t>
            </a:r>
          </a:p>
          <a:p>
            <a:pPr lvl="1">
              <a:buNone/>
            </a:pPr>
            <a:r>
              <a:rPr lang="en-US" sz="2200"/>
              <a:t>O(B) : </a:t>
            </a:r>
            <a:r>
              <a:rPr lang="en-US" sz="2200" err="1"/>
              <a:t>số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term </a:t>
            </a:r>
            <a:r>
              <a:rPr lang="en-US" sz="2200" err="1"/>
              <a:t>trong</a:t>
            </a:r>
            <a:r>
              <a:rPr lang="en-US" sz="2200"/>
              <a:t> </a:t>
            </a:r>
            <a:r>
              <a:rPr lang="en-US" sz="2200" err="1"/>
              <a:t>biểu</a:t>
            </a:r>
            <a:r>
              <a:rPr lang="en-US" sz="2200"/>
              <a:t> </a:t>
            </a:r>
            <a:r>
              <a:rPr lang="en-US" sz="2200" err="1"/>
              <a:t>thức</a:t>
            </a:r>
            <a:r>
              <a:rPr lang="en-US" sz="2200"/>
              <a:t> B</a:t>
            </a:r>
          </a:p>
          <a:p>
            <a:pPr lvl="1">
              <a:buNone/>
            </a:pPr>
            <a:r>
              <a:rPr lang="en-US" sz="2200"/>
              <a:t>P</a:t>
            </a:r>
            <a:r>
              <a:rPr lang="en-US" sz="2200" baseline="-25000"/>
              <a:t>J</a:t>
            </a:r>
            <a:r>
              <a:rPr lang="en-US" sz="2200"/>
              <a:t>(B): </a:t>
            </a:r>
            <a:r>
              <a:rPr lang="en-US" sz="2200" err="1"/>
              <a:t>số</a:t>
            </a:r>
            <a:r>
              <a:rPr lang="en-US" sz="2200"/>
              <a:t> </a:t>
            </a:r>
            <a:r>
              <a:rPr lang="en-US" sz="2200" err="1"/>
              <a:t>các</a:t>
            </a:r>
            <a:r>
              <a:rPr lang="en-US" sz="2200"/>
              <a:t> literal (</a:t>
            </a:r>
            <a:r>
              <a:rPr lang="en-US" sz="2200" err="1"/>
              <a:t>biến</a:t>
            </a:r>
            <a:r>
              <a:rPr lang="en-US" sz="2200"/>
              <a:t>) </a:t>
            </a:r>
            <a:r>
              <a:rPr lang="en-US" sz="2200" err="1"/>
              <a:t>trong</a:t>
            </a:r>
            <a:r>
              <a:rPr lang="en-US" sz="2200"/>
              <a:t> term </a:t>
            </a:r>
            <a:r>
              <a:rPr lang="en-US" sz="2200" err="1"/>
              <a:t>thứ</a:t>
            </a:r>
            <a:r>
              <a:rPr lang="en-US" sz="2200"/>
              <a:t> j </a:t>
            </a:r>
            <a:r>
              <a:rPr lang="en-US" sz="2200" err="1"/>
              <a:t>của</a:t>
            </a:r>
            <a:r>
              <a:rPr lang="en-US" sz="2200"/>
              <a:t> </a:t>
            </a:r>
            <a:r>
              <a:rPr lang="en-US" sz="2200" err="1"/>
              <a:t>biểu</a:t>
            </a:r>
            <a:r>
              <a:rPr lang="en-US" sz="2200"/>
              <a:t> </a:t>
            </a:r>
            <a:r>
              <a:rPr lang="en-US" sz="2200" err="1"/>
              <a:t>thức</a:t>
            </a:r>
            <a:r>
              <a:rPr lang="en-US" sz="2200"/>
              <a:t> B</a:t>
            </a:r>
          </a:p>
          <a:p>
            <a:pPr lvl="1">
              <a:buNone/>
            </a:pPr>
            <a:r>
              <a:rPr lang="en-US"/>
              <a:t>	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579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41811-75F3-418D-8096-F84C92EEF220}" type="datetime1">
              <a:rPr kumimoji="1" lang="en-US" altLang="ja-JP" smtClean="0"/>
              <a:t>3/31/2020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Chi </a:t>
            </a:r>
            <a:r>
              <a:rPr lang="en-US" err="1"/>
              <a:t>phí</a:t>
            </a:r>
            <a:r>
              <a:rPr lang="en-US"/>
              <a:t> </a:t>
            </a:r>
            <a:r>
              <a:rPr lang="en-US" err="1"/>
              <a:t>thiết</a:t>
            </a:r>
            <a:r>
              <a:rPr lang="en-US"/>
              <a:t>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một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logic </a:t>
            </a:r>
            <a:r>
              <a:rPr lang="en-US" err="1"/>
              <a:t>số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42921" y="2440434"/>
                <a:ext cx="2848279" cy="912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21" y="2440434"/>
                <a:ext cx="2848279" cy="912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4800600"/>
                <a:ext cx="4267200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00600"/>
                <a:ext cx="4267200" cy="686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75286" y="5638800"/>
                <a:ext cx="6187714" cy="68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ó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𝑙𝑖𝑡𝑒𝑟𝑎𝑙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𝑡𝑒𝑟𝑚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ứ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ó 1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𝑙𝑖𝑡𝑒𝑟𝑎𝑙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>
                  <a:latin typeface="+mj-lt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86" y="5638800"/>
                <a:ext cx="6187714" cy="686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187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Cost/delay estimation for encoding B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3048000" cy="241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49781"/>
            <a:ext cx="3316622" cy="2416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33" y="1001811"/>
            <a:ext cx="3361638" cy="174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857" y="1043102"/>
            <a:ext cx="2924175" cy="1658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76200" y="3124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Next-state map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31242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map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5943600"/>
            <a:ext cx="430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r>
              <a:rPr lang="en-US" b="1" baseline="-25000"/>
              <a:t>0</a:t>
            </a:r>
            <a:r>
              <a:rPr lang="en-US" b="1"/>
              <a:t>(next) = Q</a:t>
            </a:r>
            <a:r>
              <a:rPr lang="en-US" b="1" baseline="-25000"/>
              <a:t>0</a:t>
            </a:r>
            <a:r>
              <a:rPr lang="en-US" b="1"/>
              <a:t>C’+Q</a:t>
            </a:r>
            <a:r>
              <a:rPr lang="en-US" b="1" baseline="-25000"/>
              <a:t>1</a:t>
            </a:r>
            <a:r>
              <a:rPr lang="en-US" b="1"/>
              <a:t>CD’ +Q</a:t>
            </a:r>
            <a:r>
              <a:rPr lang="en-US" b="1" baseline="-25000"/>
              <a:t>1</a:t>
            </a:r>
            <a:r>
              <a:rPr lang="en-US" b="1"/>
              <a:t>’Q</a:t>
            </a:r>
            <a:r>
              <a:rPr lang="en-US" b="1" baseline="-25000"/>
              <a:t>0</a:t>
            </a:r>
            <a:r>
              <a:rPr lang="en-US" b="1"/>
              <a:t>’CD</a:t>
            </a:r>
          </a:p>
          <a:p>
            <a:r>
              <a:rPr lang="en-US" b="1"/>
              <a:t>Q</a:t>
            </a:r>
            <a:r>
              <a:rPr lang="en-US" b="1" baseline="-25000"/>
              <a:t>1</a:t>
            </a:r>
            <a:r>
              <a:rPr lang="en-US" b="1"/>
              <a:t>(next) = Q</a:t>
            </a:r>
            <a:r>
              <a:rPr lang="en-US" b="1" baseline="-25000"/>
              <a:t>1</a:t>
            </a:r>
            <a:r>
              <a:rPr lang="en-US" b="1"/>
              <a:t>C’+Q</a:t>
            </a:r>
            <a:r>
              <a:rPr lang="en-US" b="1" baseline="-25000"/>
              <a:t>0</a:t>
            </a:r>
            <a:r>
              <a:rPr lang="en-US" b="1"/>
              <a:t>CD  +Q</a:t>
            </a:r>
            <a:r>
              <a:rPr lang="en-US" b="1" baseline="-25000"/>
              <a:t>1</a:t>
            </a:r>
            <a:r>
              <a:rPr lang="en-US" b="1"/>
              <a:t>’Q</a:t>
            </a:r>
            <a:r>
              <a:rPr lang="en-US" b="1" baseline="-25000"/>
              <a:t>0</a:t>
            </a:r>
            <a:r>
              <a:rPr lang="en-US" b="1"/>
              <a:t>’C’D’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6082099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Y= Q</a:t>
            </a:r>
            <a:r>
              <a:rPr lang="en-US" b="1" baseline="-25000"/>
              <a:t>0</a:t>
            </a:r>
            <a:r>
              <a:rPr lang="en-US" b="1"/>
              <a:t>CD+Q</a:t>
            </a:r>
            <a:r>
              <a:rPr lang="en-US" b="1" baseline="-25000"/>
              <a:t>1</a:t>
            </a:r>
            <a:r>
              <a:rPr lang="en-US" b="1"/>
              <a:t>CD’</a:t>
            </a:r>
          </a:p>
        </p:txBody>
      </p:sp>
      <p:sp>
        <p:nvSpPr>
          <p:cNvPr id="3" name="Rectangle 2"/>
          <p:cNvSpPr/>
          <p:nvPr/>
        </p:nvSpPr>
        <p:spPr>
          <a:xfrm>
            <a:off x="54552" y="3505200"/>
            <a:ext cx="3810000" cy="3096399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29200" y="3519714"/>
            <a:ext cx="3810000" cy="3096399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Cost/delay estimation for encoding B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0860" y="1268895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</a:t>
            </a:r>
            <a:r>
              <a:rPr lang="en-US" baseline="-25000"/>
              <a:t>0</a:t>
            </a:r>
            <a:r>
              <a:rPr lang="en-US"/>
              <a:t>(next) = Q</a:t>
            </a:r>
            <a:r>
              <a:rPr lang="en-US" baseline="-25000"/>
              <a:t>0</a:t>
            </a:r>
            <a:r>
              <a:rPr lang="en-US"/>
              <a:t>C’+Q</a:t>
            </a:r>
            <a:r>
              <a:rPr lang="en-US" baseline="-25000"/>
              <a:t>1</a:t>
            </a:r>
            <a:r>
              <a:rPr lang="en-US"/>
              <a:t>CD’  + Q</a:t>
            </a:r>
            <a:r>
              <a:rPr lang="en-US" baseline="-25000"/>
              <a:t>1</a:t>
            </a:r>
            <a:r>
              <a:rPr lang="en-US"/>
              <a:t>’Q</a:t>
            </a:r>
            <a:r>
              <a:rPr lang="en-US" baseline="-25000"/>
              <a:t>0</a:t>
            </a:r>
            <a:r>
              <a:rPr lang="en-US"/>
              <a:t>’CD</a:t>
            </a:r>
          </a:p>
          <a:p>
            <a:r>
              <a:rPr lang="en-US"/>
              <a:t>Q</a:t>
            </a:r>
            <a:r>
              <a:rPr lang="en-US" baseline="-25000"/>
              <a:t>1</a:t>
            </a:r>
            <a:r>
              <a:rPr lang="en-US"/>
              <a:t>(next) = Q</a:t>
            </a:r>
            <a:r>
              <a:rPr lang="en-US" baseline="-25000"/>
              <a:t>1</a:t>
            </a:r>
            <a:r>
              <a:rPr lang="en-US"/>
              <a:t>C’+Q</a:t>
            </a:r>
            <a:r>
              <a:rPr lang="en-US" baseline="-25000"/>
              <a:t>0</a:t>
            </a:r>
            <a:r>
              <a:rPr lang="en-US"/>
              <a:t>CD  + Q</a:t>
            </a:r>
            <a:r>
              <a:rPr lang="en-US" baseline="-25000"/>
              <a:t>1</a:t>
            </a:r>
            <a:r>
              <a:rPr lang="en-US"/>
              <a:t>’Q</a:t>
            </a:r>
            <a:r>
              <a:rPr lang="en-US" baseline="-25000"/>
              <a:t>0</a:t>
            </a:r>
            <a:r>
              <a:rPr lang="en-US"/>
              <a:t>’C’D’</a:t>
            </a:r>
          </a:p>
          <a:p>
            <a:r>
              <a:rPr lang="en-US"/>
              <a:t>Y= Q</a:t>
            </a:r>
            <a:r>
              <a:rPr lang="en-US" baseline="-25000"/>
              <a:t>0</a:t>
            </a:r>
            <a:r>
              <a:rPr lang="en-US"/>
              <a:t>CD + Q</a:t>
            </a:r>
            <a:r>
              <a:rPr lang="en-US" baseline="-25000"/>
              <a:t>1</a:t>
            </a:r>
            <a:r>
              <a:rPr lang="en-US"/>
              <a:t>CD’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0" y="2438400"/>
            <a:ext cx="2486140" cy="194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874" y="2438400"/>
            <a:ext cx="2418947" cy="194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38400"/>
            <a:ext cx="2978794" cy="165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" y="4343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Cost (Q1) = 24</a:t>
            </a:r>
          </a:p>
          <a:p>
            <a:pPr algn="ctr"/>
            <a:r>
              <a:rPr lang="en-US"/>
              <a:t>Delay (Q1) = 4.0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3873" y="4343400"/>
            <a:ext cx="241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Cost (Q0) = 24</a:t>
            </a:r>
          </a:p>
          <a:p>
            <a:pPr algn="ctr"/>
            <a:r>
              <a:rPr lang="en-US"/>
              <a:t>Delay (Q0) = 4.0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4343399"/>
            <a:ext cx="2978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Cost (Y) = 16</a:t>
            </a:r>
          </a:p>
          <a:p>
            <a:pPr algn="ctr"/>
            <a:r>
              <a:rPr lang="en-US"/>
              <a:t>Delay (Y) = 3.2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105400"/>
            <a:ext cx="899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cost = 64	        </a:t>
            </a:r>
          </a:p>
          <a:p>
            <a:r>
              <a:rPr lang="en-US"/>
              <a:t>Max. input delay = 4.0ns	     </a:t>
            </a:r>
          </a:p>
          <a:p>
            <a:r>
              <a:rPr lang="en-US"/>
              <a:t>Max. output delay = 3.2ns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0860" y="1143000"/>
            <a:ext cx="3810000" cy="1049225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Cost/delay estimation for encoding 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98772"/>
            <a:ext cx="3276600" cy="282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198772"/>
            <a:ext cx="2819400" cy="280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4429757"/>
            <a:ext cx="579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r>
              <a:rPr lang="en-US" sz="1050" b="1"/>
              <a:t>2</a:t>
            </a:r>
            <a:r>
              <a:rPr lang="en-US" b="1"/>
              <a:t>(next) = Q</a:t>
            </a:r>
            <a:r>
              <a:rPr lang="en-US" sz="1050" b="1"/>
              <a:t>2</a:t>
            </a:r>
            <a:r>
              <a:rPr lang="en-US" b="1"/>
              <a:t>C’ + Q</a:t>
            </a:r>
            <a:r>
              <a:rPr lang="en-US" sz="1050" b="1"/>
              <a:t>0</a:t>
            </a:r>
            <a:r>
              <a:rPr lang="en-US" b="1"/>
              <a:t>CD + Q</a:t>
            </a:r>
            <a:r>
              <a:rPr lang="en-US" sz="1050" b="1"/>
              <a:t>1</a:t>
            </a:r>
            <a:r>
              <a:rPr lang="en-US" b="1"/>
              <a:t>CD’</a:t>
            </a:r>
          </a:p>
          <a:p>
            <a:r>
              <a:rPr lang="en-US" b="1"/>
              <a:t>Q</a:t>
            </a:r>
            <a:r>
              <a:rPr lang="en-US" sz="1050" b="1"/>
              <a:t>1</a:t>
            </a:r>
            <a:r>
              <a:rPr lang="en-US" b="1"/>
              <a:t>(next) = Q</a:t>
            </a:r>
            <a:r>
              <a:rPr lang="en-US" sz="1050" b="1"/>
              <a:t>1</a:t>
            </a:r>
            <a:r>
              <a:rPr lang="en-US" b="1"/>
              <a:t>C’ + Q</a:t>
            </a:r>
            <a:r>
              <a:rPr lang="en-US" sz="1050" b="1"/>
              <a:t>2</a:t>
            </a:r>
            <a:r>
              <a:rPr lang="en-US" b="1"/>
              <a:t>CD + Q</a:t>
            </a:r>
            <a:r>
              <a:rPr lang="en-US" sz="1050" b="1"/>
              <a:t>0</a:t>
            </a:r>
            <a:r>
              <a:rPr lang="en-US" b="1"/>
              <a:t>CD’</a:t>
            </a:r>
            <a:endParaRPr lang="en-US"/>
          </a:p>
          <a:p>
            <a:r>
              <a:rPr lang="en-US" b="1"/>
              <a:t>Q</a:t>
            </a:r>
            <a:r>
              <a:rPr lang="en-US" sz="1050" b="1"/>
              <a:t>0</a:t>
            </a:r>
            <a:r>
              <a:rPr lang="en-US" b="1"/>
              <a:t>(next) = Q</a:t>
            </a:r>
            <a:r>
              <a:rPr lang="en-US" sz="1050" b="1"/>
              <a:t>0</a:t>
            </a:r>
            <a:r>
              <a:rPr lang="en-US" b="1"/>
              <a:t>C’ + Q</a:t>
            </a:r>
            <a:r>
              <a:rPr lang="en-US" sz="1050" b="1"/>
              <a:t>2</a:t>
            </a:r>
            <a:r>
              <a:rPr lang="en-US" b="1"/>
              <a:t>CD’ + Q</a:t>
            </a:r>
            <a:r>
              <a:rPr lang="en-US" sz="1050" b="1"/>
              <a:t>1</a:t>
            </a:r>
            <a:r>
              <a:rPr lang="en-US" b="1"/>
              <a:t>CD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4050268"/>
            <a:ext cx="311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Next-state map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2600" y="4050268"/>
            <a:ext cx="270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map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58543" y="470675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Y= Q</a:t>
            </a:r>
            <a:r>
              <a:rPr lang="en-US" sz="1050" b="1"/>
              <a:t>0</a:t>
            </a:r>
            <a:r>
              <a:rPr lang="en-US" b="1"/>
              <a:t>CD + Q</a:t>
            </a:r>
            <a:r>
              <a:rPr lang="en-US" sz="1050" b="1"/>
              <a:t>2</a:t>
            </a:r>
            <a:r>
              <a:rPr lang="en-US" b="1"/>
              <a:t>CD’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0860" y="4437175"/>
            <a:ext cx="3810000" cy="1049225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91629" y="4510387"/>
            <a:ext cx="3200400" cy="762069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0860" y="606373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Note</a:t>
            </a:r>
            <a:r>
              <a:rPr lang="en-US"/>
              <a:t>: 5 variable K-maps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E4EC5E-CD26-4495-B5FB-178BC0E14DC7}"/>
                  </a:ext>
                </a:extLst>
              </p14:cNvPr>
              <p14:cNvContentPartPr/>
              <p14:nvPr/>
            </p14:nvContentPartPr>
            <p14:xfrm>
              <a:off x="5172120" y="314640"/>
              <a:ext cx="2499120" cy="779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E4EC5E-CD26-4495-B5FB-178BC0E14D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2760" y="305280"/>
                <a:ext cx="2517840" cy="7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2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/>
              <a:t>Cost/delay estimation for encoding C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69" y="2287032"/>
            <a:ext cx="22860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39" y="2471182"/>
            <a:ext cx="283599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8202" y="4343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Cost (Q</a:t>
            </a:r>
            <a:r>
              <a:rPr lang="en-US" baseline="-25000"/>
              <a:t>0</a:t>
            </a:r>
            <a:r>
              <a:rPr lang="en-US"/>
              <a:t>) = Cost (Q</a:t>
            </a:r>
            <a:r>
              <a:rPr lang="en-US" baseline="-25000"/>
              <a:t>1</a:t>
            </a:r>
            <a:r>
              <a:rPr lang="en-US"/>
              <a:t>) = Cost (Q</a:t>
            </a:r>
            <a:r>
              <a:rPr lang="en-US" baseline="-25000"/>
              <a:t>2</a:t>
            </a:r>
            <a:r>
              <a:rPr lang="en-US"/>
              <a:t>) = 22</a:t>
            </a:r>
          </a:p>
          <a:p>
            <a:r>
              <a:rPr lang="en-US"/>
              <a:t>Delay (Q</a:t>
            </a:r>
            <a:r>
              <a:rPr lang="en-US" baseline="-25000"/>
              <a:t>0</a:t>
            </a:r>
            <a:r>
              <a:rPr lang="en-US"/>
              <a:t>) = Delay (Q</a:t>
            </a:r>
            <a:r>
              <a:rPr lang="en-US" baseline="-25000"/>
              <a:t>1</a:t>
            </a:r>
            <a:r>
              <a:rPr lang="en-US"/>
              <a:t>) = Delay (Q</a:t>
            </a:r>
            <a:r>
              <a:rPr lang="en-US" baseline="-25000"/>
              <a:t>2</a:t>
            </a:r>
            <a:r>
              <a:rPr lang="en-US"/>
              <a:t>) =3.6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573" y="4306669"/>
            <a:ext cx="283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Cost (Y) = 16</a:t>
            </a:r>
          </a:p>
          <a:p>
            <a:r>
              <a:rPr lang="en-US"/>
              <a:t>Delay (Y) = 3.2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7931" y="5410200"/>
            <a:ext cx="3336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Total cost = 82</a:t>
            </a:r>
          </a:p>
          <a:p>
            <a:r>
              <a:rPr lang="en-US" sz="2000"/>
              <a:t>Max. input delay = 3.6ns </a:t>
            </a:r>
          </a:p>
          <a:p>
            <a:r>
              <a:rPr lang="en-US" sz="2000"/>
              <a:t>Max. output delay = 3.2ns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79656" y="3341860"/>
            <a:ext cx="1074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Q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(next)</a:t>
            </a:r>
          </a:p>
          <a:p>
            <a:r>
              <a:rPr lang="en-US">
                <a:solidFill>
                  <a:srgbClr val="FF0000"/>
                </a:solidFill>
              </a:rPr>
              <a:t>Q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(next)</a:t>
            </a:r>
          </a:p>
          <a:p>
            <a:r>
              <a:rPr lang="en-US">
                <a:solidFill>
                  <a:srgbClr val="FF0000"/>
                </a:solidFill>
              </a:rPr>
              <a:t>Q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(next)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003" y="914400"/>
            <a:ext cx="5797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Q</a:t>
            </a:r>
            <a:r>
              <a:rPr lang="en-US" sz="1050" b="1"/>
              <a:t>2</a:t>
            </a:r>
            <a:r>
              <a:rPr lang="en-US" b="1"/>
              <a:t>(next) = Q</a:t>
            </a:r>
            <a:r>
              <a:rPr lang="en-US" sz="1050" b="1"/>
              <a:t>2</a:t>
            </a:r>
            <a:r>
              <a:rPr lang="en-US" b="1"/>
              <a:t>C’ + Q</a:t>
            </a:r>
            <a:r>
              <a:rPr lang="en-US" sz="1050" b="1"/>
              <a:t>0</a:t>
            </a:r>
            <a:r>
              <a:rPr lang="en-US" b="1"/>
              <a:t>CD + Q</a:t>
            </a:r>
            <a:r>
              <a:rPr lang="en-US" sz="1050" b="1"/>
              <a:t>1</a:t>
            </a:r>
            <a:r>
              <a:rPr lang="en-US" b="1"/>
              <a:t>CD’</a:t>
            </a:r>
          </a:p>
          <a:p>
            <a:r>
              <a:rPr lang="en-US" b="1"/>
              <a:t>Q</a:t>
            </a:r>
            <a:r>
              <a:rPr lang="en-US" sz="1050" b="1"/>
              <a:t>1</a:t>
            </a:r>
            <a:r>
              <a:rPr lang="en-US" b="1"/>
              <a:t>(next) = Q</a:t>
            </a:r>
            <a:r>
              <a:rPr lang="en-US" sz="1050" b="1"/>
              <a:t>1</a:t>
            </a:r>
            <a:r>
              <a:rPr lang="en-US" b="1"/>
              <a:t>C’ + Q</a:t>
            </a:r>
            <a:r>
              <a:rPr lang="en-US" sz="1050" b="1"/>
              <a:t>2</a:t>
            </a:r>
            <a:r>
              <a:rPr lang="en-US" b="1"/>
              <a:t>CD + Q</a:t>
            </a:r>
            <a:r>
              <a:rPr lang="en-US" sz="1050" b="1"/>
              <a:t>0</a:t>
            </a:r>
            <a:r>
              <a:rPr lang="en-US" b="1"/>
              <a:t>CD’</a:t>
            </a:r>
            <a:endParaRPr lang="en-US"/>
          </a:p>
          <a:p>
            <a:r>
              <a:rPr lang="en-US" b="1"/>
              <a:t>Q</a:t>
            </a:r>
            <a:r>
              <a:rPr lang="en-US" sz="1050" b="1"/>
              <a:t>0</a:t>
            </a:r>
            <a:r>
              <a:rPr lang="en-US" b="1"/>
              <a:t>(next) = Q</a:t>
            </a:r>
            <a:r>
              <a:rPr lang="en-US" sz="1050" b="1"/>
              <a:t>0</a:t>
            </a:r>
            <a:r>
              <a:rPr lang="en-US" b="1"/>
              <a:t>C’ + Q</a:t>
            </a:r>
            <a:r>
              <a:rPr lang="en-US" sz="1050" b="1"/>
              <a:t>2</a:t>
            </a:r>
            <a:r>
              <a:rPr lang="en-US" b="1"/>
              <a:t>CD’ + Q</a:t>
            </a:r>
            <a:r>
              <a:rPr lang="en-US" sz="1050" b="1"/>
              <a:t>1</a:t>
            </a:r>
            <a:r>
              <a:rPr lang="en-US" b="1"/>
              <a:t>CD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110155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Y= Q</a:t>
            </a:r>
            <a:r>
              <a:rPr lang="en-US" sz="1050" b="1"/>
              <a:t>0</a:t>
            </a:r>
            <a:r>
              <a:rPr lang="en-US" b="1"/>
              <a:t>CD + Q</a:t>
            </a:r>
            <a:r>
              <a:rPr lang="en-US" sz="1050" b="1"/>
              <a:t>2</a:t>
            </a:r>
            <a:r>
              <a:rPr lang="en-US" b="1"/>
              <a:t>CD’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032" y="946275"/>
            <a:ext cx="3810000" cy="1049225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57800" y="947057"/>
            <a:ext cx="3200400" cy="762069"/>
          </a:xfrm>
          <a:prstGeom prst="rect">
            <a:avLst/>
          </a:prstGeom>
          <a:solidFill>
            <a:schemeClr val="bg1"/>
          </a:solidFill>
          <a:ln>
            <a:solidFill>
              <a:srgbClr val="4203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Choice of memory elements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257800"/>
          </a:xfrm>
        </p:spPr>
        <p:txBody>
          <a:bodyPr>
            <a:noAutofit/>
          </a:bodyPr>
          <a:lstStyle/>
          <a:p>
            <a:pPr marL="336550" indent="-336550">
              <a:lnSpc>
                <a:spcPct val="150000"/>
              </a:lnSpc>
              <a:spcBef>
                <a:spcPts val="1200"/>
              </a:spcBef>
            </a:pPr>
            <a:r>
              <a:rPr lang="en-US" sz="2600"/>
              <a:t> Select the type of flip-flop from: D, SR, JK, T</a:t>
            </a:r>
          </a:p>
          <a:p>
            <a:pPr marL="336550" indent="-336550">
              <a:lnSpc>
                <a:spcPct val="150000"/>
              </a:lnSpc>
              <a:spcBef>
                <a:spcPts val="1200"/>
              </a:spcBef>
            </a:pPr>
            <a:r>
              <a:rPr lang="en-US" sz="2600"/>
              <a:t> SR and JK reduce the cost of input logic; but require twice as many connections.</a:t>
            </a:r>
          </a:p>
          <a:p>
            <a:pPr marL="336550" indent="-336550">
              <a:lnSpc>
                <a:spcPct val="150000"/>
              </a:lnSpc>
              <a:spcBef>
                <a:spcPts val="1200"/>
              </a:spcBef>
            </a:pPr>
            <a:r>
              <a:rPr lang="en-US" sz="2600"/>
              <a:t> D and T require single connection per flip-flop.</a:t>
            </a:r>
          </a:p>
          <a:p>
            <a:pPr marL="336550" indent="-336550">
              <a:lnSpc>
                <a:spcPct val="150000"/>
              </a:lnSpc>
              <a:spcBef>
                <a:spcPts val="1200"/>
              </a:spcBef>
            </a:pPr>
            <a:r>
              <a:rPr lang="en-US" sz="2600"/>
              <a:t> T is suitable for </a:t>
            </a:r>
            <a:r>
              <a:rPr lang="en-US" sz="2600" i="1"/>
              <a:t>counting functions </a:t>
            </a:r>
            <a:r>
              <a:rPr lang="en-US" sz="2600"/>
              <a:t>since it changes output value when its input is 1.</a:t>
            </a:r>
          </a:p>
          <a:p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3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/>
              <a:t>Modulo-3 counter implementation with different flip-flops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/>
              <a:t>Example</a:t>
            </a:r>
            <a:r>
              <a:rPr lang="en-US"/>
              <a:t>: Flip-flop selection.</a:t>
            </a:r>
          </a:p>
          <a:p>
            <a:pPr algn="just"/>
            <a:r>
              <a:rPr lang="en-US" b="1"/>
              <a:t>Problem</a:t>
            </a:r>
            <a:r>
              <a:rPr lang="en-US"/>
              <a:t>: Given the modulo-3 counter with </a:t>
            </a:r>
            <a:r>
              <a:rPr lang="en-US" b="1"/>
              <a:t>Encoding A</a:t>
            </a:r>
            <a:r>
              <a:rPr lang="en-US"/>
              <a:t>, as specified below, select the type of flip-flop that will minimize the cost and/or delay of input logic.</a:t>
            </a:r>
          </a:p>
          <a:p>
            <a:pPr algn="just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298442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76600"/>
            <a:ext cx="5708034" cy="1557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0" y="5105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Flip-flop excitation table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" y="580286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Next-state table for encoding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5410200"/>
            <a:ext cx="29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Q1(next), Q0(next)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51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/>
              <a:t>Modulo-3 counter implementation with different flip-flops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7696200" cy="3652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5998" y="4724400"/>
            <a:ext cx="78684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/>
              <a:t>S1= Q0CD’+Q1’Q0’CD     (cost = 18, delay = 3.6)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 b="1"/>
              <a:t>R1= Q1C = (Q1’+C’)’         (cost = 4, delay = 1.4</a:t>
            </a:r>
            <a:r>
              <a:rPr lang="en-US" sz="2200" b="1" i="1"/>
              <a:t>)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 b="1"/>
              <a:t>S0= Q1CD+Q1’Q0’CD’      (cost = 18, delay = 3.6)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 b="1"/>
              <a:t>R0= Q0C = (Q0’+C’)’         (cost = 4, delay = 1.4)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1144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SR - latch ( NOR implementation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334000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/>
              <a:t>SR-latch has two states: </a:t>
            </a:r>
            <a:r>
              <a:rPr lang="en-US" b="1"/>
              <a:t>set</a:t>
            </a:r>
            <a:r>
              <a:rPr lang="en-US"/>
              <a:t> state (Q=1) and </a:t>
            </a:r>
            <a:r>
              <a:rPr lang="en-US" b="1"/>
              <a:t>reset</a:t>
            </a:r>
            <a:r>
              <a:rPr lang="en-US"/>
              <a:t> state (Q=0).</a:t>
            </a:r>
          </a:p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29432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5052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57600"/>
            <a:ext cx="8570913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239000" y="3619500"/>
            <a:ext cx="381000" cy="12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/>
              <a:t>Modulo-3 counter implementation with different flip-flops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7696200" cy="368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10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/>
              <a:t>J1= Q0CD’+Q0’CD = (C’+Q0D+Q0D’)’   (cost = 12, delay = 2.4</a:t>
            </a:r>
          </a:p>
          <a:p>
            <a:r>
              <a:rPr lang="en-US" sz="2200" b="1"/>
              <a:t>K1= C					      (cost = 0, delay = 0)</a:t>
            </a:r>
          </a:p>
          <a:p>
            <a:r>
              <a:rPr lang="en-US" sz="2200" b="1"/>
              <a:t>J0= Q1CD+Q1’CD’= (C’+Q1D’+Q1D’)’   (cost = 12, delay = 2.4)</a:t>
            </a:r>
          </a:p>
          <a:p>
            <a:r>
              <a:rPr lang="en-US" sz="2200" b="1"/>
              <a:t>K0= C					      (cost = 0, delay = 0)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63196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/>
              <a:t>Modulo-3 counter implementation with different flip-flops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724400" cy="399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800" y="5370493"/>
            <a:ext cx="8229600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200" b="1"/>
              <a:t>T</a:t>
            </a:r>
            <a:r>
              <a:rPr lang="fr-FR" sz="2200" b="1" baseline="-25000"/>
              <a:t>1</a:t>
            </a:r>
            <a:r>
              <a:rPr lang="fr-FR" sz="2200" b="1"/>
              <a:t>= Q</a:t>
            </a:r>
            <a:r>
              <a:rPr lang="fr-FR" sz="2200" b="1" baseline="-25000"/>
              <a:t>1</a:t>
            </a:r>
            <a:r>
              <a:rPr lang="fr-FR" sz="2200" b="1"/>
              <a:t>C+Q</a:t>
            </a:r>
            <a:r>
              <a:rPr lang="fr-FR" sz="2200" b="1" baseline="-25000"/>
              <a:t>0</a:t>
            </a:r>
            <a:r>
              <a:rPr lang="fr-FR" sz="2200" b="1"/>
              <a:t>’CD+Q</a:t>
            </a:r>
            <a:r>
              <a:rPr lang="fr-FR" sz="2200" b="1" baseline="-25000"/>
              <a:t>0</a:t>
            </a:r>
            <a:r>
              <a:rPr lang="fr-FR" sz="2200" b="1"/>
              <a:t>CD’   (</a:t>
            </a:r>
            <a:r>
              <a:rPr lang="fr-FR" sz="2200" b="1" err="1"/>
              <a:t>cost</a:t>
            </a:r>
            <a:r>
              <a:rPr lang="fr-FR" sz="2200" b="1"/>
              <a:t> = 22, </a:t>
            </a:r>
            <a:r>
              <a:rPr lang="fr-FR" sz="2200" b="1" err="1"/>
              <a:t>delay</a:t>
            </a:r>
            <a:r>
              <a:rPr lang="fr-FR" sz="2200" b="1"/>
              <a:t> = 3.6)</a:t>
            </a:r>
            <a:endParaRPr lang="fr-FR" sz="2200"/>
          </a:p>
          <a:p>
            <a:pPr>
              <a:lnSpc>
                <a:spcPct val="150000"/>
              </a:lnSpc>
            </a:pPr>
            <a:r>
              <a:rPr lang="fr-FR" sz="2200" b="1"/>
              <a:t>T</a:t>
            </a:r>
            <a:r>
              <a:rPr lang="fr-FR" sz="2200" b="1" baseline="-25000"/>
              <a:t>0</a:t>
            </a:r>
            <a:r>
              <a:rPr lang="fr-FR" sz="2200" b="1"/>
              <a:t>= Q</a:t>
            </a:r>
            <a:r>
              <a:rPr lang="fr-FR" sz="2200" b="1" baseline="-25000"/>
              <a:t>0</a:t>
            </a:r>
            <a:r>
              <a:rPr lang="fr-FR" sz="2200" b="1"/>
              <a:t>C+Q</a:t>
            </a:r>
            <a:r>
              <a:rPr lang="fr-FR" sz="2200" b="1" baseline="-25000"/>
              <a:t>1</a:t>
            </a:r>
            <a:r>
              <a:rPr lang="fr-FR" sz="2200" b="1"/>
              <a:t>CD+Q</a:t>
            </a:r>
            <a:r>
              <a:rPr lang="fr-FR" sz="2200" b="1" baseline="-25000"/>
              <a:t>1</a:t>
            </a:r>
            <a:r>
              <a:rPr lang="fr-FR" sz="2200" b="1"/>
              <a:t>’CD’   (</a:t>
            </a:r>
            <a:r>
              <a:rPr lang="fr-FR" sz="2200" b="1" err="1"/>
              <a:t>cost</a:t>
            </a:r>
            <a:r>
              <a:rPr lang="fr-FR" sz="2200" b="1"/>
              <a:t> = 22, </a:t>
            </a:r>
            <a:r>
              <a:rPr lang="fr-FR" sz="2200" b="1" err="1"/>
              <a:t>delay</a:t>
            </a:r>
            <a:r>
              <a:rPr lang="fr-FR" sz="2200" b="1"/>
              <a:t> = 3.6)</a:t>
            </a:r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25000259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/>
              <a:t>Modulo-3 counter implementation with different flip-flops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54" y="1219200"/>
            <a:ext cx="514434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/>
              <a:t>D1= Q1C’+Q0CD’+Q1’Q0’CD  (cost = 24, delay = 4.0)</a:t>
            </a:r>
            <a:endParaRPr lang="en-US" sz="2200"/>
          </a:p>
          <a:p>
            <a:pPr>
              <a:lnSpc>
                <a:spcPct val="150000"/>
              </a:lnSpc>
            </a:pPr>
            <a:r>
              <a:rPr lang="en-US" sz="2200" b="1"/>
              <a:t>D0= Q0C’+Q1CD+Q1’Q0’CD’  (cost = 24, delay = 4.0)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5000259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00900" y="62484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Delay table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8200"/>
            <a:ext cx="6679981" cy="578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Optimization and timing 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5814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Logic schematic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51001"/>
            <a:ext cx="3048000" cy="1535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819333" y="1065818"/>
            <a:ext cx="3248467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200" b="1"/>
              <a:t>J</a:t>
            </a:r>
            <a:r>
              <a:rPr lang="en-US" sz="2200" b="1" baseline="-25000"/>
              <a:t>1</a:t>
            </a:r>
            <a:r>
              <a:rPr lang="en-US" sz="2200" b="1"/>
              <a:t>= (C’+Q</a:t>
            </a:r>
            <a:r>
              <a:rPr lang="en-US" sz="2200" b="1" baseline="-25000"/>
              <a:t>0</a:t>
            </a:r>
            <a:r>
              <a:rPr lang="en-US" sz="2200" b="1"/>
              <a:t>D+Q</a:t>
            </a:r>
            <a:r>
              <a:rPr lang="en-US" sz="2200" b="1" baseline="-25000"/>
              <a:t>0</a:t>
            </a:r>
            <a:r>
              <a:rPr lang="en-US" sz="2200" b="1"/>
              <a:t>D’)’ </a:t>
            </a:r>
          </a:p>
          <a:p>
            <a:pPr>
              <a:spcBef>
                <a:spcPts val="600"/>
              </a:spcBef>
            </a:pPr>
            <a:r>
              <a:rPr lang="en-US" sz="2200" b="1"/>
              <a:t>K</a:t>
            </a:r>
            <a:r>
              <a:rPr lang="en-US" sz="2200" b="1" baseline="-25000"/>
              <a:t>1</a:t>
            </a:r>
            <a:r>
              <a:rPr lang="en-US" sz="2200" b="1"/>
              <a:t>= C			</a:t>
            </a:r>
          </a:p>
          <a:p>
            <a:pPr>
              <a:spcBef>
                <a:spcPts val="600"/>
              </a:spcBef>
            </a:pPr>
            <a:r>
              <a:rPr lang="en-US" sz="2200" b="1"/>
              <a:t>J</a:t>
            </a:r>
            <a:r>
              <a:rPr lang="en-US" sz="2200" b="1" baseline="-25000"/>
              <a:t>0</a:t>
            </a:r>
            <a:r>
              <a:rPr lang="en-US" sz="2200" b="1"/>
              <a:t>= (C’+Q</a:t>
            </a:r>
            <a:r>
              <a:rPr lang="en-US" sz="2200" b="1" baseline="-25000"/>
              <a:t>1</a:t>
            </a:r>
            <a:r>
              <a:rPr lang="en-US" sz="2200" b="1"/>
              <a:t>D’+Q</a:t>
            </a:r>
            <a:r>
              <a:rPr lang="en-US" sz="2200" b="1" baseline="-25000"/>
              <a:t>1</a:t>
            </a:r>
            <a:r>
              <a:rPr lang="en-US" sz="2200" b="1"/>
              <a:t>D’)’ </a:t>
            </a:r>
          </a:p>
          <a:p>
            <a:pPr>
              <a:spcBef>
                <a:spcPts val="600"/>
              </a:spcBef>
            </a:pPr>
            <a:r>
              <a:rPr lang="en-US" sz="2200" b="1"/>
              <a:t>K</a:t>
            </a:r>
            <a:r>
              <a:rPr lang="en-US" sz="2200" b="1" baseline="-25000"/>
              <a:t>0</a:t>
            </a:r>
            <a:r>
              <a:rPr lang="en-US" sz="2200" b="1"/>
              <a:t>= C</a:t>
            </a:r>
            <a:endParaRPr lang="en-US" sz="2200"/>
          </a:p>
        </p:txBody>
      </p:sp>
      <p:sp>
        <p:nvSpPr>
          <p:cNvPr id="35" name="TextBox 34"/>
          <p:cNvSpPr txBox="1"/>
          <p:nvPr/>
        </p:nvSpPr>
        <p:spPr>
          <a:xfrm>
            <a:off x="5791200" y="2769513"/>
            <a:ext cx="3577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/>
              <a:t>Y= Q</a:t>
            </a:r>
            <a:r>
              <a:rPr lang="en-US" sz="2200" b="1" i="1" baseline="-25000"/>
              <a:t>1</a:t>
            </a:r>
            <a:r>
              <a:rPr lang="en-US" sz="2200" b="1" i="1"/>
              <a:t>CD’ + Q</a:t>
            </a:r>
            <a:r>
              <a:rPr lang="en-US" sz="2200" b="1" i="1" baseline="-25000"/>
              <a:t>1</a:t>
            </a:r>
            <a:r>
              <a:rPr lang="en-US" sz="2200" b="1" i="1"/>
              <a:t>’Q</a:t>
            </a:r>
            <a:r>
              <a:rPr lang="en-US" sz="2200" b="1" i="1" baseline="-25000"/>
              <a:t>0</a:t>
            </a:r>
            <a:r>
              <a:rPr lang="en-US" sz="2200" b="1" i="1"/>
              <a:t>’CD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5181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60198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7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Optimization and timing (cont.)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" y="1314450"/>
            <a:ext cx="9109788" cy="304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239" y="4505980"/>
            <a:ext cx="8389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Timing diagram</a:t>
            </a:r>
          </a:p>
        </p:txBody>
      </p:sp>
    </p:spTree>
    <p:extLst>
      <p:ext uri="{BB962C8B-B14F-4D97-AF65-F5344CB8AC3E}">
        <p14:creationId xmlns:p14="http://schemas.microsoft.com/office/powerpoint/2010/main" val="123494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Chapter Summary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5562600"/>
          </a:xfrm>
        </p:spPr>
        <p:txBody>
          <a:bodyPr>
            <a:noAutofit/>
          </a:bodyPr>
          <a:lstStyle/>
          <a:p>
            <a:r>
              <a:rPr lang="en-US" sz="2000" b="1"/>
              <a:t> We introduced memory elements</a:t>
            </a:r>
          </a:p>
          <a:p>
            <a:pPr lvl="1"/>
            <a:r>
              <a:rPr lang="en-US" sz="1800" b="1"/>
              <a:t>Latches (asynchronous)</a:t>
            </a:r>
          </a:p>
          <a:p>
            <a:pPr lvl="1"/>
            <a:r>
              <a:rPr lang="en-US" sz="1800" b="1"/>
              <a:t>Flip Flip-flops (synchronous)</a:t>
            </a:r>
          </a:p>
          <a:p>
            <a:r>
              <a:rPr lang="en-US" sz="2000" b="1"/>
              <a:t> We presented several ways to describe memory elements (flip-flops)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Characteristic tables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Characteristic equations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State diagrams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Timing diagrams</a:t>
            </a:r>
          </a:p>
          <a:p>
            <a:r>
              <a:rPr lang="en-US" sz="2000" b="1"/>
              <a:t> We described procedures for sequential logic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Analysis</a:t>
            </a:r>
          </a:p>
          <a:p>
            <a:pPr lvl="1"/>
            <a:r>
              <a:rPr lang="en-US" sz="1800"/>
              <a:t> </a:t>
            </a:r>
            <a:r>
              <a:rPr lang="en-US" sz="1800" b="1"/>
              <a:t>Synthesis (include design) with</a:t>
            </a:r>
          </a:p>
          <a:p>
            <a:pPr lvl="2"/>
            <a:r>
              <a:rPr lang="en-US" sz="1600" b="1"/>
              <a:t>FSM capture</a:t>
            </a:r>
          </a:p>
          <a:p>
            <a:pPr lvl="2"/>
            <a:r>
              <a:rPr lang="en-US" sz="1600" b="1"/>
              <a:t>state minimization</a:t>
            </a:r>
          </a:p>
          <a:p>
            <a:pPr lvl="2"/>
            <a:r>
              <a:rPr lang="en-US" sz="1600" b="1"/>
              <a:t>state encoding</a:t>
            </a:r>
          </a:p>
          <a:p>
            <a:pPr lvl="2"/>
            <a:r>
              <a:rPr lang="en-US" sz="1600" b="1"/>
              <a:t>optimization and timing</a:t>
            </a:r>
          </a:p>
          <a:p>
            <a:r>
              <a:rPr lang="en-US" sz="2000" b="1"/>
              <a:t> We defined the concept of a FSM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5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pPr lvl="1"/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D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Q </a:t>
            </a:r>
            <a:r>
              <a:rPr lang="en-US" err="1"/>
              <a:t>kế</a:t>
            </a:r>
            <a:r>
              <a:rPr lang="en-US"/>
              <a:t> </a:t>
            </a:r>
            <a:r>
              <a:rPr lang="en-US" err="1"/>
              <a:t>tiếp</a:t>
            </a:r>
            <a:r>
              <a:rPr lang="en-US"/>
              <a:t>.</a:t>
            </a:r>
          </a:p>
          <a:p>
            <a:pPr lvl="1"/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endParaRPr lang="en-US"/>
          </a:p>
          <a:p>
            <a:pPr lvl="1"/>
            <a:r>
              <a:rPr lang="en-US" err="1"/>
              <a:t>Vẽ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429000"/>
            <a:ext cx="841419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7846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Cho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mạch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pPr lvl="1"/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thức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T.</a:t>
            </a:r>
          </a:p>
          <a:p>
            <a:pPr lvl="1"/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endParaRPr lang="en-US"/>
          </a:p>
          <a:p>
            <a:pPr lvl="1"/>
            <a:r>
              <a:rPr lang="en-US" err="1"/>
              <a:t>Vẽ</a:t>
            </a:r>
            <a:r>
              <a:rPr lang="en-US"/>
              <a:t> </a:t>
            </a:r>
            <a:r>
              <a:rPr lang="en-US" err="1"/>
              <a:t>sơ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chuyển trạng </a:t>
            </a:r>
            <a:r>
              <a:rPr lang="en-US" err="1"/>
              <a:t>thái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6705600" cy="37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431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800600" cy="5257800"/>
          </a:xfrm>
        </p:spPr>
        <p:txBody>
          <a:bodyPr/>
          <a:lstStyle/>
          <a:p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,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pPr lvl="1"/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hoạch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.</a:t>
            </a:r>
          </a:p>
          <a:p>
            <a:pPr lvl="1"/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(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91055"/>
              </p:ext>
            </p:extLst>
          </p:nvPr>
        </p:nvGraphicFramePr>
        <p:xfrm>
          <a:off x="5105400" y="1752600"/>
          <a:ext cx="3733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  <a:br>
                        <a:rPr lang="en-US"/>
                      </a:br>
                      <a:r>
                        <a:rPr lang="en-US"/>
                        <a:t>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r>
                        <a:rPr lang="en-US" baseline="0"/>
                        <a:t> =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098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105400" cy="1752600"/>
          </a:xfrm>
        </p:spPr>
        <p:txBody>
          <a:bodyPr/>
          <a:lstStyle/>
          <a:p>
            <a:r>
              <a:rPr lang="en-US" err="1"/>
              <a:t>Tối</a:t>
            </a:r>
            <a:r>
              <a:rPr lang="en-US"/>
              <a:t> </a:t>
            </a:r>
            <a:r>
              <a:rPr lang="en-US" err="1"/>
              <a:t>thiểu</a:t>
            </a:r>
            <a:r>
              <a:rPr lang="en-US"/>
              <a:t> </a:t>
            </a:r>
            <a:r>
              <a:rPr lang="en-US" err="1"/>
              <a:t>hóa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,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pPr lvl="1"/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cách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hoạch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.</a:t>
            </a:r>
          </a:p>
          <a:p>
            <a:pPr lvl="1"/>
            <a:r>
              <a:rPr lang="en-US" err="1"/>
              <a:t>Sử</a:t>
            </a:r>
            <a:r>
              <a:rPr lang="en-US"/>
              <a:t> </a:t>
            </a:r>
            <a:r>
              <a:rPr lang="en-US" err="1"/>
              <a:t>dụng</a:t>
            </a:r>
            <a:r>
              <a:rPr lang="en-US"/>
              <a:t> </a:t>
            </a:r>
            <a:r>
              <a:rPr lang="en-US" err="1"/>
              <a:t>bảng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(</a:t>
            </a:r>
            <a:r>
              <a:rPr lang="en-US" err="1"/>
              <a:t>kéo</a:t>
            </a:r>
            <a:r>
              <a:rPr lang="en-US"/>
              <a:t> </a:t>
            </a:r>
            <a:r>
              <a:rPr lang="en-US" err="1"/>
              <a:t>theo</a:t>
            </a:r>
            <a:r>
              <a:rPr lang="en-US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572995"/>
              </p:ext>
            </p:extLst>
          </p:nvPr>
        </p:nvGraphicFramePr>
        <p:xfrm>
          <a:off x="5105400" y="1828800"/>
          <a:ext cx="37338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Present</a:t>
                      </a:r>
                      <a:br>
                        <a:rPr lang="en-US"/>
                      </a:br>
                      <a:r>
                        <a:rPr lang="en-US"/>
                        <a:t>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  <a:r>
                        <a:rPr lang="en-US" baseline="0"/>
                        <a:t> = 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S2/1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S3/1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S7/1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S8/1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S4/1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S9/1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43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/>
              <a:t>SR - latch ( NAND implementation )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32575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295400"/>
            <a:ext cx="3562350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11" y="3505200"/>
            <a:ext cx="8389937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3429000"/>
            <a:ext cx="381000" cy="1257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5257800"/>
          </a:xfrm>
        </p:spPr>
        <p:txBody>
          <a:bodyPr/>
          <a:lstStyle/>
          <a:p>
            <a:r>
              <a:rPr lang="en-US" err="1"/>
              <a:t>Giải</a:t>
            </a:r>
            <a:r>
              <a:rPr lang="en-US"/>
              <a:t> </a:t>
            </a: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trạng</a:t>
            </a:r>
            <a:r>
              <a:rPr lang="en-US"/>
              <a:t> </a:t>
            </a:r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lược</a:t>
            </a:r>
            <a:r>
              <a:rPr lang="en-US"/>
              <a:t> </a:t>
            </a:r>
            <a:r>
              <a:rPr lang="en-US" err="1"/>
              <a:t>đồ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sau</a:t>
            </a:r>
            <a:r>
              <a:rPr lang="en-US"/>
              <a:t>:</a:t>
            </a:r>
          </a:p>
          <a:p>
            <a:pPr lvl="1"/>
            <a:r>
              <a:rPr lang="en-US"/>
              <a:t>Minimum-bit-change</a:t>
            </a:r>
          </a:p>
          <a:p>
            <a:pPr lvl="1"/>
            <a:r>
              <a:rPr lang="en-US"/>
              <a:t>Prioritized-</a:t>
            </a:r>
            <a:r>
              <a:rPr lang="en-US" err="1"/>
              <a:t>adjancency</a:t>
            </a:r>
            <a:endParaRPr lang="en-US"/>
          </a:p>
          <a:p>
            <a:pPr lvl="1"/>
            <a:r>
              <a:rPr lang="en-US"/>
              <a:t>Hot-one-encoding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775" y="1905000"/>
            <a:ext cx="43030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0198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Bài</a:t>
            </a:r>
            <a:r>
              <a:rPr lang="en-US"/>
              <a:t> tập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Thiết kế hệ tuần tự có 1 ngõ và (X) và 1 ngõ ra Z.</a:t>
            </a:r>
          </a:p>
          <a:p>
            <a:pPr marL="0" indent="0">
              <a:buNone/>
            </a:pPr>
            <a:r>
              <a:rPr lang="en-US"/>
              <a:t>Ngõ ra Z bằng 1 khi ngõ vào X là chuỗi 010 hoặc 110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Ví dụ: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015916"/>
            <a:ext cx="6467641" cy="94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019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571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Gated SR latch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4" y="9144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Control signal C activates the latch.</a:t>
            </a:r>
            <a:endParaRPr lang="en-US"/>
          </a:p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1524000"/>
            <a:ext cx="1609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428750"/>
            <a:ext cx="31718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838200"/>
            <a:ext cx="287655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6" y="3429000"/>
            <a:ext cx="836136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4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b="1"/>
              <a:t>Gated D latch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47750"/>
            <a:ext cx="15906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990600"/>
            <a:ext cx="2930191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990600"/>
            <a:ext cx="15515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743200"/>
            <a:ext cx="8458200" cy="296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200" y="57912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Setup time </a:t>
            </a:r>
            <a:r>
              <a:rPr lang="en-US"/>
              <a:t>is minimum time inputs must be stable </a:t>
            </a:r>
            <a:r>
              <a:rPr lang="en-US" i="1" u="sng"/>
              <a:t>before</a:t>
            </a:r>
            <a:r>
              <a:rPr lang="en-US"/>
              <a:t> C goes falling </a:t>
            </a:r>
          </a:p>
          <a:p>
            <a:r>
              <a:rPr lang="en-US" b="1"/>
              <a:t>Hold time </a:t>
            </a:r>
            <a:r>
              <a:rPr lang="en-US"/>
              <a:t>is minimum time inputs must be stable </a:t>
            </a:r>
            <a:r>
              <a:rPr lang="en-US" i="1" u="sng"/>
              <a:t>after</a:t>
            </a:r>
            <a:r>
              <a:rPr lang="en-US"/>
              <a:t> C goes falling</a:t>
            </a:r>
          </a:p>
          <a:p>
            <a:r>
              <a:rPr lang="en-US" b="1"/>
              <a:t>Q follows D while C is asserted </a:t>
            </a:r>
            <a:r>
              <a:rPr lang="en-US"/>
              <a:t>as long as D satisfies setup and hold time restrictions</a:t>
            </a:r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533400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(Control signal C activates the latch)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6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1452</TotalTime>
  <Words>3682</Words>
  <Application>Microsoft Office PowerPoint</Application>
  <PresentationFormat>On-screen Show (4:3)</PresentationFormat>
  <Paragraphs>649</Paragraphs>
  <Slides>71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Cambria Math</vt:lpstr>
      <vt:lpstr>Courier New</vt:lpstr>
      <vt:lpstr>Times New Roman</vt:lpstr>
      <vt:lpstr>Wingdings</vt:lpstr>
      <vt:lpstr>Clarity</vt:lpstr>
      <vt:lpstr>PowerPoint Presentation</vt:lpstr>
      <vt:lpstr>Chapter 1:</vt:lpstr>
      <vt:lpstr>Overview</vt:lpstr>
      <vt:lpstr>Sequential components </vt:lpstr>
      <vt:lpstr>Clock signal </vt:lpstr>
      <vt:lpstr>SR - latch ( NOR implementation )</vt:lpstr>
      <vt:lpstr>SR - latch ( NAND implementation )</vt:lpstr>
      <vt:lpstr>Gated SR latch </vt:lpstr>
      <vt:lpstr>Gated D latch</vt:lpstr>
      <vt:lpstr>Setup Time – Hold Time</vt:lpstr>
      <vt:lpstr>Flip-Flops (FF)</vt:lpstr>
      <vt:lpstr>Erroneous shifting with D-latches</vt:lpstr>
      <vt:lpstr>Master-slave D-FF</vt:lpstr>
      <vt:lpstr>Shifting with Master-Slave D-FF</vt:lpstr>
      <vt:lpstr>Positive Edge-triggered D-FF</vt:lpstr>
      <vt:lpstr>Flip-flop types</vt:lpstr>
      <vt:lpstr>State diagrams for different Flip-flops</vt:lpstr>
      <vt:lpstr>A D-Latch asynchronous inputs</vt:lpstr>
      <vt:lpstr>Graphic symbols for FFs with asynchronous inputs</vt:lpstr>
      <vt:lpstr>Analysis of sequential logic </vt:lpstr>
      <vt:lpstr>Analysis of a sequential circuit </vt:lpstr>
      <vt:lpstr>Analysis of a sequential circuit </vt:lpstr>
      <vt:lpstr>Analysis of a sequential circuit </vt:lpstr>
      <vt:lpstr>Analysis procedure for sequential circuits </vt:lpstr>
      <vt:lpstr>Bài tập</vt:lpstr>
      <vt:lpstr>Finite State Machine model</vt:lpstr>
      <vt:lpstr>FSM model of modulo-4 counter ( Moore )</vt:lpstr>
      <vt:lpstr>FSM model of modulo-4 counter ( Moore )</vt:lpstr>
      <vt:lpstr>FSM model of modulo 4 counter ( Mealy )</vt:lpstr>
      <vt:lpstr>FSM model of modulo 4 counter ( Mealy )</vt:lpstr>
      <vt:lpstr>FSM implementations for Moore model</vt:lpstr>
      <vt:lpstr>FSM implementations for Mealy model</vt:lpstr>
      <vt:lpstr>Synthesis procedure for sequential logic </vt:lpstr>
      <vt:lpstr>State diagram for a modulo 3 up/down counter</vt:lpstr>
      <vt:lpstr>State diagram for a modulo 3 up/down counter</vt:lpstr>
      <vt:lpstr>State diagram for a modulo 3 up/down counter (cont.)</vt:lpstr>
      <vt:lpstr>State minimization </vt:lpstr>
      <vt:lpstr>State reduction for modulo-3 counter</vt:lpstr>
      <vt:lpstr>State reduction for modulo-3 counter</vt:lpstr>
      <vt:lpstr>State reduction with implication table </vt:lpstr>
      <vt:lpstr>State reduction with implication table </vt:lpstr>
      <vt:lpstr>PowerPoint Presentation</vt:lpstr>
      <vt:lpstr>State encoding </vt:lpstr>
      <vt:lpstr>Minimum-bit-change</vt:lpstr>
      <vt:lpstr>Prioritized adjacency </vt:lpstr>
      <vt:lpstr>Prioritized adjacency (cont.) </vt:lpstr>
      <vt:lpstr>Hot-one encoding</vt:lpstr>
      <vt:lpstr>Encoding example </vt:lpstr>
      <vt:lpstr>Encoding example (cont.) </vt:lpstr>
      <vt:lpstr>Cost/delay estimation for encoding A </vt:lpstr>
      <vt:lpstr>Cost/delay estimation for encoding A </vt:lpstr>
      <vt:lpstr>Chi phí thiết kế một mạch logic số</vt:lpstr>
      <vt:lpstr>Cost/delay estimation for encoding B </vt:lpstr>
      <vt:lpstr>Cost/delay estimation for encoding B </vt:lpstr>
      <vt:lpstr>Cost/delay estimation for encoding C </vt:lpstr>
      <vt:lpstr>Cost/delay estimation for encoding C </vt:lpstr>
      <vt:lpstr>Choice of memory elements </vt:lpstr>
      <vt:lpstr>Modulo-3 counter implementation with different flip-flops</vt:lpstr>
      <vt:lpstr>Modulo-3 counter implementation with different flip-flops</vt:lpstr>
      <vt:lpstr>Modulo-3 counter implementation with different flip-flops</vt:lpstr>
      <vt:lpstr>Modulo-3 counter implementation with different flip-flops</vt:lpstr>
      <vt:lpstr>Modulo-3 counter implementation with different flip-flops</vt:lpstr>
      <vt:lpstr>Optimization and timing </vt:lpstr>
      <vt:lpstr>Optimization and timing (cont.) </vt:lpstr>
      <vt:lpstr>Chapter Summary </vt:lpstr>
      <vt:lpstr>Bài tập 1</vt:lpstr>
      <vt:lpstr>Bài tập 2</vt:lpstr>
      <vt:lpstr>Bài tập 3</vt:lpstr>
      <vt:lpstr>Bài tập 4</vt:lpstr>
      <vt:lpstr>Bài tập 5</vt:lpstr>
      <vt:lpstr>Bài tập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</dc:title>
  <dc:creator>Sang NGUYEN</dc:creator>
  <cp:lastModifiedBy>Lâm Đức Khải</cp:lastModifiedBy>
  <cp:revision>1</cp:revision>
  <dcterms:created xsi:type="dcterms:W3CDTF">2006-08-16T00:00:00Z</dcterms:created>
  <dcterms:modified xsi:type="dcterms:W3CDTF">2020-04-01T06:15:13Z</dcterms:modified>
</cp:coreProperties>
</file>