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6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notesSlides/notesSlide7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21" r:id="rId2"/>
    <p:sldId id="322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9" r:id="rId24"/>
    <p:sldId id="32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FA1"/>
    <a:srgbClr val="9AC8E2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A1BD8-DA45-4D97-84FD-87E91CF114F0}" v="65" dt="2020-06-30T04:12:39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7" autoAdjust="0"/>
    <p:restoredTop sz="93032" autoAdjust="0"/>
  </p:normalViewPr>
  <p:slideViewPr>
    <p:cSldViewPr>
      <p:cViewPr varScale="1">
        <p:scale>
          <a:sx n="78" d="100"/>
          <a:sy n="78" d="100"/>
        </p:scale>
        <p:origin x="170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ải Lâm Đức" userId="20bc2f9c-cb6d-4b5e-856a-a227dfa993ec" providerId="ADAL" clId="{98804837-821B-4868-9606-687BC734689F}"/>
    <pc:docChg chg="undo custSel modSld">
      <pc:chgData name="Khải Lâm Đức" userId="20bc2f9c-cb6d-4b5e-856a-a227dfa993ec" providerId="ADAL" clId="{98804837-821B-4868-9606-687BC734689F}" dt="2019-06-07T01:20:46.444" v="4151" actId="20577"/>
      <pc:docMkLst>
        <pc:docMk/>
      </pc:docMkLst>
      <pc:sldChg chg="addSp delSp modSp modNotesTx">
        <pc:chgData name="Khải Lâm Đức" userId="20bc2f9c-cb6d-4b5e-856a-a227dfa993ec" providerId="ADAL" clId="{98804837-821B-4868-9606-687BC734689F}" dt="2019-06-07T00:14:52.477" v="750" actId="20577"/>
        <pc:sldMkLst>
          <pc:docMk/>
          <pc:sldMk cId="1477940134" sldId="302"/>
        </pc:sldMkLst>
        <pc:spChg chg="mod">
          <ac:chgData name="Khải Lâm Đức" userId="20bc2f9c-cb6d-4b5e-856a-a227dfa993ec" providerId="ADAL" clId="{98804837-821B-4868-9606-687BC734689F}" dt="2019-06-07T00:07:25.835" v="29" actId="20577"/>
          <ac:spMkLst>
            <pc:docMk/>
            <pc:sldMk cId="1477940134" sldId="302"/>
            <ac:spMk id="2" creationId="{00000000-0000-0000-0000-000000000000}"/>
          </ac:spMkLst>
        </pc:spChg>
        <pc:picChg chg="add mod">
          <ac:chgData name="Khải Lâm Đức" userId="20bc2f9c-cb6d-4b5e-856a-a227dfa993ec" providerId="ADAL" clId="{98804837-821B-4868-9606-687BC734689F}" dt="2019-06-07T00:06:22.071" v="4" actId="1076"/>
          <ac:picMkLst>
            <pc:docMk/>
            <pc:sldMk cId="1477940134" sldId="302"/>
            <ac:picMk id="3" creationId="{7778BF25-8AD5-4AF7-89D7-E4DAB1488958}"/>
          </ac:picMkLst>
        </pc:picChg>
        <pc:picChg chg="del">
          <ac:chgData name="Khải Lâm Đức" userId="20bc2f9c-cb6d-4b5e-856a-a227dfa993ec" providerId="ADAL" clId="{98804837-821B-4868-9606-687BC734689F}" dt="2019-06-07T00:06:06.993" v="0" actId="478"/>
          <ac:picMkLst>
            <pc:docMk/>
            <pc:sldMk cId="1477940134" sldId="302"/>
            <ac:picMk id="5122" creationId="{00000000-0000-0000-0000-000000000000}"/>
          </ac:picMkLst>
        </pc:picChg>
      </pc:sldChg>
      <pc:sldChg chg="addSp delSp modSp modNotesTx">
        <pc:chgData name="Khải Lâm Đức" userId="20bc2f9c-cb6d-4b5e-856a-a227dfa993ec" providerId="ADAL" clId="{98804837-821B-4868-9606-687BC734689F}" dt="2019-06-07T00:23:28.446" v="833" actId="1038"/>
        <pc:sldMkLst>
          <pc:docMk/>
          <pc:sldMk cId="3862808385" sldId="303"/>
        </pc:sldMkLst>
        <pc:spChg chg="mod">
          <ac:chgData name="Khải Lâm Đức" userId="20bc2f9c-cb6d-4b5e-856a-a227dfa993ec" providerId="ADAL" clId="{98804837-821B-4868-9606-687BC734689F}" dt="2019-06-07T00:23:28.446" v="833" actId="1038"/>
          <ac:spMkLst>
            <pc:docMk/>
            <pc:sldMk cId="3862808385" sldId="303"/>
            <ac:spMk id="5" creationId="{00000000-0000-0000-0000-000000000000}"/>
          </ac:spMkLst>
        </pc:spChg>
        <pc:spChg chg="mod">
          <ac:chgData name="Khải Lâm Đức" userId="20bc2f9c-cb6d-4b5e-856a-a227dfa993ec" providerId="ADAL" clId="{98804837-821B-4868-9606-687BC734689F}" dt="2019-06-07T00:23:28.446" v="833" actId="1038"/>
          <ac:spMkLst>
            <pc:docMk/>
            <pc:sldMk cId="3862808385" sldId="303"/>
            <ac:spMk id="6" creationId="{00000000-0000-0000-0000-000000000000}"/>
          </ac:spMkLst>
        </pc:spChg>
        <pc:picChg chg="add del mod">
          <ac:chgData name="Khải Lâm Đức" userId="20bc2f9c-cb6d-4b5e-856a-a227dfa993ec" providerId="ADAL" clId="{98804837-821B-4868-9606-687BC734689F}" dt="2019-06-07T00:22:23.068" v="794" actId="478"/>
          <ac:picMkLst>
            <pc:docMk/>
            <pc:sldMk cId="3862808385" sldId="303"/>
            <ac:picMk id="8" creationId="{AA5074AB-38AE-4880-B6D8-607B1C0CE276}"/>
          </ac:picMkLst>
        </pc:picChg>
        <pc:picChg chg="add mod">
          <ac:chgData name="Khải Lâm Đức" userId="20bc2f9c-cb6d-4b5e-856a-a227dfa993ec" providerId="ADAL" clId="{98804837-821B-4868-9606-687BC734689F}" dt="2019-06-07T00:23:18.976" v="829" actId="1037"/>
          <ac:picMkLst>
            <pc:docMk/>
            <pc:sldMk cId="3862808385" sldId="303"/>
            <ac:picMk id="9" creationId="{3975C6C2-7130-4472-BD0B-4D8B01E70CB9}"/>
          </ac:picMkLst>
        </pc:picChg>
        <pc:picChg chg="mod">
          <ac:chgData name="Khải Lâm Đức" userId="20bc2f9c-cb6d-4b5e-856a-a227dfa993ec" providerId="ADAL" clId="{98804837-821B-4868-9606-687BC734689F}" dt="2019-06-07T00:23:28.446" v="833" actId="1038"/>
          <ac:picMkLst>
            <pc:docMk/>
            <pc:sldMk cId="3862808385" sldId="303"/>
            <ac:picMk id="6146" creationId="{00000000-0000-0000-0000-000000000000}"/>
          </ac:picMkLst>
        </pc:picChg>
        <pc:picChg chg="mod">
          <ac:chgData name="Khải Lâm Đức" userId="20bc2f9c-cb6d-4b5e-856a-a227dfa993ec" providerId="ADAL" clId="{98804837-821B-4868-9606-687BC734689F}" dt="2019-06-07T00:23:28.446" v="833" actId="1038"/>
          <ac:picMkLst>
            <pc:docMk/>
            <pc:sldMk cId="3862808385" sldId="303"/>
            <ac:picMk id="6147" creationId="{00000000-0000-0000-0000-000000000000}"/>
          </ac:picMkLst>
        </pc:picChg>
      </pc:sldChg>
      <pc:sldChg chg="modNotesTx">
        <pc:chgData name="Khải Lâm Đức" userId="20bc2f9c-cb6d-4b5e-856a-a227dfa993ec" providerId="ADAL" clId="{98804837-821B-4868-9606-687BC734689F}" dt="2019-06-07T01:08:30.861" v="3321" actId="20577"/>
        <pc:sldMkLst>
          <pc:docMk/>
          <pc:sldMk cId="944416642" sldId="304"/>
        </pc:sldMkLst>
      </pc:sldChg>
      <pc:sldChg chg="addSp delSp modSp modNotesTx">
        <pc:chgData name="Khải Lâm Đức" userId="20bc2f9c-cb6d-4b5e-856a-a227dfa993ec" providerId="ADAL" clId="{98804837-821B-4868-9606-687BC734689F}" dt="2019-06-07T01:11:38.352" v="3623" actId="20577"/>
        <pc:sldMkLst>
          <pc:docMk/>
          <pc:sldMk cId="524516332" sldId="305"/>
        </pc:sldMkLst>
        <pc:spChg chg="mod">
          <ac:chgData name="Khải Lâm Đức" userId="20bc2f9c-cb6d-4b5e-856a-a227dfa993ec" providerId="ADAL" clId="{98804837-821B-4868-9606-687BC734689F}" dt="2019-06-07T00:26:32.097" v="931" actId="1037"/>
          <ac:spMkLst>
            <pc:docMk/>
            <pc:sldMk cId="524516332" sldId="305"/>
            <ac:spMk id="5" creationId="{00000000-0000-0000-0000-000000000000}"/>
          </ac:spMkLst>
        </pc:spChg>
        <pc:spChg chg="mod">
          <ac:chgData name="Khải Lâm Đức" userId="20bc2f9c-cb6d-4b5e-856a-a227dfa993ec" providerId="ADAL" clId="{98804837-821B-4868-9606-687BC734689F}" dt="2019-06-07T00:26:22.956" v="929" actId="1036"/>
          <ac:spMkLst>
            <pc:docMk/>
            <pc:sldMk cId="524516332" sldId="305"/>
            <ac:spMk id="6" creationId="{00000000-0000-0000-0000-000000000000}"/>
          </ac:spMkLst>
        </pc:spChg>
        <pc:spChg chg="add mod">
          <ac:chgData name="Khải Lâm Đức" userId="20bc2f9c-cb6d-4b5e-856a-a227dfa993ec" providerId="ADAL" clId="{98804837-821B-4868-9606-687BC734689F}" dt="2019-06-07T00:26:22.956" v="929" actId="1036"/>
          <ac:spMkLst>
            <pc:docMk/>
            <pc:sldMk cId="524516332" sldId="305"/>
            <ac:spMk id="10" creationId="{5FECEAD4-D05D-407F-9528-400FAA4BBB46}"/>
          </ac:spMkLst>
        </pc:spChg>
        <pc:spChg chg="add mod">
          <ac:chgData name="Khải Lâm Đức" userId="20bc2f9c-cb6d-4b5e-856a-a227dfa993ec" providerId="ADAL" clId="{98804837-821B-4868-9606-687BC734689F}" dt="2019-06-07T00:42:15.975" v="1685" actId="1036"/>
          <ac:spMkLst>
            <pc:docMk/>
            <pc:sldMk cId="524516332" sldId="305"/>
            <ac:spMk id="11" creationId="{5429FBF4-EEAA-4BD5-B09D-F3DA623A414A}"/>
          </ac:spMkLst>
        </pc:spChg>
        <pc:picChg chg="add mod">
          <ac:chgData name="Khải Lâm Đức" userId="20bc2f9c-cb6d-4b5e-856a-a227dfa993ec" providerId="ADAL" clId="{98804837-821B-4868-9606-687BC734689F}" dt="2019-06-07T00:26:22.956" v="929" actId="1036"/>
          <ac:picMkLst>
            <pc:docMk/>
            <pc:sldMk cId="524516332" sldId="305"/>
            <ac:picMk id="8" creationId="{9ECAB189-927B-4B9E-830E-553885577D61}"/>
          </ac:picMkLst>
        </pc:picChg>
        <pc:picChg chg="add del">
          <ac:chgData name="Khải Lâm Đức" userId="20bc2f9c-cb6d-4b5e-856a-a227dfa993ec" providerId="ADAL" clId="{98804837-821B-4868-9606-687BC734689F}" dt="2019-06-07T00:25:53.395" v="914" actId="478"/>
          <ac:picMkLst>
            <pc:docMk/>
            <pc:sldMk cId="524516332" sldId="305"/>
            <ac:picMk id="9" creationId="{95FE9581-EF1E-4176-9329-61DC8518E256}"/>
          </ac:picMkLst>
        </pc:picChg>
        <pc:picChg chg="mod">
          <ac:chgData name="Khải Lâm Đức" userId="20bc2f9c-cb6d-4b5e-856a-a227dfa993ec" providerId="ADAL" clId="{98804837-821B-4868-9606-687BC734689F}" dt="2019-06-07T00:26:32.097" v="931" actId="1037"/>
          <ac:picMkLst>
            <pc:docMk/>
            <pc:sldMk cId="524516332" sldId="305"/>
            <ac:picMk id="8194" creationId="{00000000-0000-0000-0000-000000000000}"/>
          </ac:picMkLst>
        </pc:picChg>
        <pc:picChg chg="add del mod">
          <ac:chgData name="Khải Lâm Đức" userId="20bc2f9c-cb6d-4b5e-856a-a227dfa993ec" providerId="ADAL" clId="{98804837-821B-4868-9606-687BC734689F}" dt="2019-06-07T00:26:22.956" v="929" actId="1036"/>
          <ac:picMkLst>
            <pc:docMk/>
            <pc:sldMk cId="524516332" sldId="305"/>
            <ac:picMk id="8195" creationId="{00000000-0000-0000-0000-000000000000}"/>
          </ac:picMkLst>
        </pc:picChg>
      </pc:sldChg>
      <pc:sldChg chg="modSp modNotesTx">
        <pc:chgData name="Khải Lâm Đức" userId="20bc2f9c-cb6d-4b5e-856a-a227dfa993ec" providerId="ADAL" clId="{98804837-821B-4868-9606-687BC734689F}" dt="2019-06-07T01:20:46.444" v="4151" actId="20577"/>
        <pc:sldMkLst>
          <pc:docMk/>
          <pc:sldMk cId="1574310555" sldId="306"/>
        </pc:sldMkLst>
        <pc:spChg chg="mod">
          <ac:chgData name="Khải Lâm Đức" userId="20bc2f9c-cb6d-4b5e-856a-a227dfa993ec" providerId="ADAL" clId="{98804837-821B-4868-9606-687BC734689F}" dt="2019-06-07T01:03:28.345" v="3268" actId="20577"/>
          <ac:spMkLst>
            <pc:docMk/>
            <pc:sldMk cId="1574310555" sldId="306"/>
            <ac:spMk id="2" creationId="{00000000-0000-0000-0000-000000000000}"/>
          </ac:spMkLst>
        </pc:spChg>
        <pc:picChg chg="mod">
          <ac:chgData name="Khải Lâm Đức" userId="20bc2f9c-cb6d-4b5e-856a-a227dfa993ec" providerId="ADAL" clId="{98804837-821B-4868-9606-687BC734689F}" dt="2019-06-07T01:02:27.212" v="3251" actId="1035"/>
          <ac:picMkLst>
            <pc:docMk/>
            <pc:sldMk cId="1574310555" sldId="306"/>
            <ac:picMk id="9218" creationId="{00000000-0000-0000-0000-000000000000}"/>
          </ac:picMkLst>
        </pc:picChg>
      </pc:sldChg>
    </pc:docChg>
  </pc:docChgLst>
  <pc:docChgLst>
    <pc:chgData name="Lâm Đức Khải" userId="20bc2f9c-cb6d-4b5e-856a-a227dfa993ec" providerId="ADAL" clId="{282A1BD8-DA45-4D97-84FD-87E91CF114F0}"/>
    <pc:docChg chg="custSel modSld">
      <pc:chgData name="Lâm Đức Khải" userId="20bc2f9c-cb6d-4b5e-856a-a227dfa993ec" providerId="ADAL" clId="{282A1BD8-DA45-4D97-84FD-87E91CF114F0}" dt="2020-06-30T05:08:24.066" v="4418" actId="20577"/>
      <pc:docMkLst>
        <pc:docMk/>
      </pc:docMkLst>
      <pc:sldChg chg="addSp modSp">
        <pc:chgData name="Lâm Đức Khải" userId="20bc2f9c-cb6d-4b5e-856a-a227dfa993ec" providerId="ADAL" clId="{282A1BD8-DA45-4D97-84FD-87E91CF114F0}" dt="2020-06-30T02:50:54.526" v="419" actId="164"/>
        <pc:sldMkLst>
          <pc:docMk/>
          <pc:sldMk cId="660933925" sldId="310"/>
        </pc:sldMkLst>
        <pc:grpChg chg="add mod">
          <ac:chgData name="Lâm Đức Khải" userId="20bc2f9c-cb6d-4b5e-856a-a227dfa993ec" providerId="ADAL" clId="{282A1BD8-DA45-4D97-84FD-87E91CF114F0}" dt="2020-06-30T02:50:54.526" v="419" actId="164"/>
          <ac:grpSpMkLst>
            <pc:docMk/>
            <pc:sldMk cId="660933925" sldId="310"/>
            <ac:grpSpMk id="10" creationId="{344B6E7F-660D-4F59-824B-3719BF1C77B9}"/>
          </ac:grpSpMkLst>
        </pc:grpChg>
        <pc:picChg chg="mod">
          <ac:chgData name="Lâm Đức Khải" userId="20bc2f9c-cb6d-4b5e-856a-a227dfa993ec" providerId="ADAL" clId="{282A1BD8-DA45-4D97-84FD-87E91CF114F0}" dt="2020-06-30T02:50:54.526" v="419" actId="164"/>
          <ac:picMkLst>
            <pc:docMk/>
            <pc:sldMk cId="660933925" sldId="310"/>
            <ac:picMk id="11267" creationId="{00000000-0000-0000-0000-000000000000}"/>
          </ac:picMkLst>
        </pc:picChg>
        <pc:cxnChg chg="add mod">
          <ac:chgData name="Lâm Đức Khải" userId="20bc2f9c-cb6d-4b5e-856a-a227dfa993ec" providerId="ADAL" clId="{282A1BD8-DA45-4D97-84FD-87E91CF114F0}" dt="2020-06-30T02:50:54.526" v="419" actId="164"/>
          <ac:cxnSpMkLst>
            <pc:docMk/>
            <pc:sldMk cId="660933925" sldId="310"/>
            <ac:cxnSpMk id="7" creationId="{40825499-5CD2-41E8-BA48-5A820EA09F99}"/>
          </ac:cxnSpMkLst>
        </pc:cxnChg>
      </pc:sldChg>
      <pc:sldChg chg="addSp modSp modNotesTx">
        <pc:chgData name="Lâm Đức Khải" userId="20bc2f9c-cb6d-4b5e-856a-a227dfa993ec" providerId="ADAL" clId="{282A1BD8-DA45-4D97-84FD-87E91CF114F0}" dt="2020-06-30T02:54:32.084" v="517" actId="20577"/>
        <pc:sldMkLst>
          <pc:docMk/>
          <pc:sldMk cId="1017168009" sldId="311"/>
        </pc:sldMkLst>
        <pc:spChg chg="mod">
          <ac:chgData name="Lâm Đức Khải" userId="20bc2f9c-cb6d-4b5e-856a-a227dfa993ec" providerId="ADAL" clId="{282A1BD8-DA45-4D97-84FD-87E91CF114F0}" dt="2020-06-30T02:37:49.403" v="35" actId="1037"/>
          <ac:spMkLst>
            <pc:docMk/>
            <pc:sldMk cId="1017168009" sldId="311"/>
            <ac:spMk id="6" creationId="{00000000-0000-0000-0000-000000000000}"/>
          </ac:spMkLst>
        </pc:spChg>
        <pc:spChg chg="mod">
          <ac:chgData name="Lâm Đức Khải" userId="20bc2f9c-cb6d-4b5e-856a-a227dfa993ec" providerId="ADAL" clId="{282A1BD8-DA45-4D97-84FD-87E91CF114F0}" dt="2020-06-30T02:37:49.403" v="35" actId="1037"/>
          <ac:spMkLst>
            <pc:docMk/>
            <pc:sldMk cId="1017168009" sldId="311"/>
            <ac:spMk id="7" creationId="{00000000-0000-0000-0000-000000000000}"/>
          </ac:spMkLst>
        </pc:spChg>
        <pc:spChg chg="mod">
          <ac:chgData name="Lâm Đức Khải" userId="20bc2f9c-cb6d-4b5e-856a-a227dfa993ec" providerId="ADAL" clId="{282A1BD8-DA45-4D97-84FD-87E91CF114F0}" dt="2020-06-30T02:37:49.403" v="35" actId="1037"/>
          <ac:spMkLst>
            <pc:docMk/>
            <pc:sldMk cId="1017168009" sldId="311"/>
            <ac:spMk id="10" creationId="{00000000-0000-0000-0000-000000000000}"/>
          </ac:spMkLst>
        </pc:spChg>
        <pc:spChg chg="mod">
          <ac:chgData name="Lâm Đức Khải" userId="20bc2f9c-cb6d-4b5e-856a-a227dfa993ec" providerId="ADAL" clId="{282A1BD8-DA45-4D97-84FD-87E91CF114F0}" dt="2020-06-30T02:37:49.403" v="35" actId="1037"/>
          <ac:spMkLst>
            <pc:docMk/>
            <pc:sldMk cId="1017168009" sldId="311"/>
            <ac:spMk id="11" creationId="{00000000-0000-0000-0000-000000000000}"/>
          </ac:spMkLst>
        </pc:spChg>
        <pc:spChg chg="mod">
          <ac:chgData name="Lâm Đức Khải" userId="20bc2f9c-cb6d-4b5e-856a-a227dfa993ec" providerId="ADAL" clId="{282A1BD8-DA45-4D97-84FD-87E91CF114F0}" dt="2020-06-30T02:37:49.403" v="35" actId="1037"/>
          <ac:spMkLst>
            <pc:docMk/>
            <pc:sldMk cId="1017168009" sldId="311"/>
            <ac:spMk id="12" creationId="{00000000-0000-0000-0000-000000000000}"/>
          </ac:spMkLst>
        </pc:spChg>
        <pc:spChg chg="mod">
          <ac:chgData name="Lâm Đức Khải" userId="20bc2f9c-cb6d-4b5e-856a-a227dfa993ec" providerId="ADAL" clId="{282A1BD8-DA45-4D97-84FD-87E91CF114F0}" dt="2020-06-30T02:37:49.403" v="35" actId="1037"/>
          <ac:spMkLst>
            <pc:docMk/>
            <pc:sldMk cId="1017168009" sldId="311"/>
            <ac:spMk id="13" creationId="{00000000-0000-0000-0000-000000000000}"/>
          </ac:spMkLst>
        </pc:spChg>
        <pc:spChg chg="mod">
          <ac:chgData name="Lâm Đức Khải" userId="20bc2f9c-cb6d-4b5e-856a-a227dfa993ec" providerId="ADAL" clId="{282A1BD8-DA45-4D97-84FD-87E91CF114F0}" dt="2020-06-30T02:37:49.403" v="35" actId="1037"/>
          <ac:spMkLst>
            <pc:docMk/>
            <pc:sldMk cId="1017168009" sldId="311"/>
            <ac:spMk id="14" creationId="{00000000-0000-0000-0000-000000000000}"/>
          </ac:spMkLst>
        </pc:spChg>
        <pc:spChg chg="mod">
          <ac:chgData name="Lâm Đức Khải" userId="20bc2f9c-cb6d-4b5e-856a-a227dfa993ec" providerId="ADAL" clId="{282A1BD8-DA45-4D97-84FD-87E91CF114F0}" dt="2020-06-30T02:37:49.403" v="35" actId="1037"/>
          <ac:spMkLst>
            <pc:docMk/>
            <pc:sldMk cId="1017168009" sldId="311"/>
            <ac:spMk id="15" creationId="{00000000-0000-0000-0000-000000000000}"/>
          </ac:spMkLst>
        </pc:spChg>
        <pc:spChg chg="add mod">
          <ac:chgData name="Lâm Đức Khải" userId="20bc2f9c-cb6d-4b5e-856a-a227dfa993ec" providerId="ADAL" clId="{282A1BD8-DA45-4D97-84FD-87E91CF114F0}" dt="2020-06-30T02:38:44.801" v="53" actId="1038"/>
          <ac:spMkLst>
            <pc:docMk/>
            <pc:sldMk cId="1017168009" sldId="311"/>
            <ac:spMk id="17" creationId="{C4D6A6B2-1827-4027-96C9-B2562DE6D81C}"/>
          </ac:spMkLst>
        </pc:spChg>
        <pc:grpChg chg="add mod">
          <ac:chgData name="Lâm Đức Khải" userId="20bc2f9c-cb6d-4b5e-856a-a227dfa993ec" providerId="ADAL" clId="{282A1BD8-DA45-4D97-84FD-87E91CF114F0}" dt="2020-06-30T02:51:34.991" v="425" actId="164"/>
          <ac:grpSpMkLst>
            <pc:docMk/>
            <pc:sldMk cId="1017168009" sldId="311"/>
            <ac:grpSpMk id="20" creationId="{C1854F74-D382-422C-A1D8-80B4B843779E}"/>
          </ac:grpSpMkLst>
        </pc:grpChg>
        <pc:picChg chg="add mod">
          <ac:chgData name="Lâm Đức Khải" userId="20bc2f9c-cb6d-4b5e-856a-a227dfa993ec" providerId="ADAL" clId="{282A1BD8-DA45-4D97-84FD-87E91CF114F0}" dt="2020-06-30T02:51:34.991" v="425" actId="164"/>
          <ac:picMkLst>
            <pc:docMk/>
            <pc:sldMk cId="1017168009" sldId="311"/>
            <ac:picMk id="16" creationId="{48AEE5E4-C75F-4AF8-AE12-EF7C36AFA147}"/>
          </ac:picMkLst>
        </pc:picChg>
        <pc:picChg chg="mod">
          <ac:chgData name="Lâm Đức Khải" userId="20bc2f9c-cb6d-4b5e-856a-a227dfa993ec" providerId="ADAL" clId="{282A1BD8-DA45-4D97-84FD-87E91CF114F0}" dt="2020-06-30T02:37:49.403" v="35" actId="1037"/>
          <ac:picMkLst>
            <pc:docMk/>
            <pc:sldMk cId="1017168009" sldId="311"/>
            <ac:picMk id="2051" creationId="{00000000-0000-0000-0000-000000000000}"/>
          </ac:picMkLst>
        </pc:picChg>
        <pc:cxnChg chg="add mod">
          <ac:chgData name="Lâm Đức Khải" userId="20bc2f9c-cb6d-4b5e-856a-a227dfa993ec" providerId="ADAL" clId="{282A1BD8-DA45-4D97-84FD-87E91CF114F0}" dt="2020-06-30T02:51:34.991" v="425" actId="164"/>
          <ac:cxnSpMkLst>
            <pc:docMk/>
            <pc:sldMk cId="1017168009" sldId="311"/>
            <ac:cxnSpMk id="8" creationId="{FA62782D-2F10-4F96-AE44-4D1D69D17ADC}"/>
          </ac:cxnSpMkLst>
        </pc:cxnChg>
      </pc:sldChg>
      <pc:sldChg chg="modNotesTx">
        <pc:chgData name="Lâm Đức Khải" userId="20bc2f9c-cb6d-4b5e-856a-a227dfa993ec" providerId="ADAL" clId="{282A1BD8-DA45-4D97-84FD-87E91CF114F0}" dt="2020-06-30T03:45:39.560" v="2895" actId="20577"/>
        <pc:sldMkLst>
          <pc:docMk/>
          <pc:sldMk cId="3537485082" sldId="312"/>
        </pc:sldMkLst>
      </pc:sldChg>
      <pc:sldChg chg="modNotesTx">
        <pc:chgData name="Lâm Đức Khải" userId="20bc2f9c-cb6d-4b5e-856a-a227dfa993ec" providerId="ADAL" clId="{282A1BD8-DA45-4D97-84FD-87E91CF114F0}" dt="2020-06-30T03:38:46.845" v="2663" actId="20577"/>
        <pc:sldMkLst>
          <pc:docMk/>
          <pc:sldMk cId="973980462" sldId="313"/>
        </pc:sldMkLst>
      </pc:sldChg>
      <pc:sldChg chg="modNotesTx">
        <pc:chgData name="Lâm Đức Khải" userId="20bc2f9c-cb6d-4b5e-856a-a227dfa993ec" providerId="ADAL" clId="{282A1BD8-DA45-4D97-84FD-87E91CF114F0}" dt="2020-06-30T04:02:14.801" v="2903" actId="6549"/>
        <pc:sldMkLst>
          <pc:docMk/>
          <pc:sldMk cId="4031545549" sldId="314"/>
        </pc:sldMkLst>
      </pc:sldChg>
      <pc:sldChg chg="modNotesTx">
        <pc:chgData name="Lâm Đức Khải" userId="20bc2f9c-cb6d-4b5e-856a-a227dfa993ec" providerId="ADAL" clId="{282A1BD8-DA45-4D97-84FD-87E91CF114F0}" dt="2020-06-30T04:07:33.346" v="3407" actId="20577"/>
        <pc:sldMkLst>
          <pc:docMk/>
          <pc:sldMk cId="2568927862" sldId="315"/>
        </pc:sldMkLst>
      </pc:sldChg>
      <pc:sldChg chg="modNotesTx">
        <pc:chgData name="Lâm Đức Khải" userId="20bc2f9c-cb6d-4b5e-856a-a227dfa993ec" providerId="ADAL" clId="{282A1BD8-DA45-4D97-84FD-87E91CF114F0}" dt="2020-06-30T05:08:24.066" v="4418" actId="20577"/>
        <pc:sldMkLst>
          <pc:docMk/>
          <pc:sldMk cId="2074873398" sldId="31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5:44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986 29 24575,'0'-1'0,"-1"0"0,1 1 0,-1-1 0,1 0 0,0 0 0,-1 0 0,0 1 0,1-1 0,-1 0 0,1 1 0,-1-1 0,0 0 0,0 1 0,1-1 0,-1 1 0,0-1 0,0 1 0,0-1 0,1 1 0,-1 0 0,0-1 0,0 1 0,0 0 0,-2-1 0,-26-4 0,27 4 0,-65-5 0,-132 4 0,105 4 0,72-1 0,1 1 0,0 1 0,1 1 0,-1 1 0,1 1 0,-23 9 0,39-13 0,-17 5 0,8-4 0,-1 2 0,1 0 0,0 0 0,0 2 0,1-1 0,0 1 0,0 1 0,-13 11 0,14-7 0,0 0 0,0 1 0,1 1 0,1-1 0,-11 23 0,8-16 0,-24 33 0,29-43 0,0 0 0,1 1 0,0 0 0,0 0 0,1 0 0,1 0 0,0 1 0,0 0 0,-2 18 0,-4 4 0,-15 38 0,15-51 0,2 1 0,1 0 0,1 1 0,1 0 0,-4 33 0,9-40 0,0 0 0,2 0 0,0 0 0,0 0 0,2-1 0,0 1 0,0-1 0,2 0 0,0 0 0,0-1 0,2 0 0,-1 0 0,2 0 0,0-1 0,1 0 0,0-1 0,0 0 0,2-1 0,-1 0 0,1-1 0,1 0 0,0-1 0,20 11 0,-12-12 0,1-1 0,1-1 0,-1-1 0,1-1 0,32 1 0,-12 0 0,-18-3 0,-12-1 0,0 1 0,0 0 0,0 0 0,-1 2 0,1-1 0,18 9 0,-9-1 0,1-1 0,0-1 0,0-1 0,0-1 0,1-1 0,0-2 0,0 0 0,28 1 0,170-6 0,-91-1 0,-117 2 0,-1 0 0,0-1 0,0 0 0,0-1 0,13-4 0,-22 5 0,0-1 0,0 1 0,0-1 0,-1 0 0,1 0 0,0 0 0,-1-1 0,0 1 0,1-1 0,-1 0 0,0 0 0,0 0 0,-1 0 0,1 0 0,-1-1 0,1 1 0,-1-1 0,0 0 0,-1 0 0,3-4 0,0-10 0,0 0 0,-1-1 0,0 0 0,-1-36 0,0-4 0,7-39 0,-7-170 0,-5 249 0,0 1 0,-2-1 0,0 1 0,-2 0 0,-8-18 0,-11-32 0,12 18 0,10 31 0,0 1 0,-2 1 0,-13-31 0,16 43 0,0 1 0,1-1 0,-2 1 0,1-1 0,-1 1 0,1 0 0,-1 0 0,0 0 0,0 1 0,-1-1 0,1 1 0,-1 0 0,0 1 0,0-1 0,0 1 0,0 0 0,-6-2 0,-64-18 0,-99-27 0,144 44-191,1 1 0,-1 2 0,-55 2 0,70 0-410,-9 0-6225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1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854 104 24575,'0'-1'0,"-1"-1"0,1 1 0,-1 0 0,1 0 0,-1 0 0,0 0 0,1 0 0,-1 1 0,0-1 0,0 0 0,1 0 0,-1 0 0,0 1 0,0-1 0,0 0 0,0 1 0,0-1 0,0 1 0,0-1 0,0 1 0,0-1 0,0 1 0,-1 0 0,1-1 0,0 1 0,-2 0 0,-38-5 0,36 4 0,-81-4 0,-143 8 0,211 0 0,-1 0 0,1 1 0,-1 0 0,-32 15 0,-68 37 0,96-44 0,6-4 0,0 2 0,1 0 0,0 1 0,0 0 0,2 1 0,-27 28 0,34-32 0,0 1 0,1-1 0,0 1 0,1 1 0,0-1 0,0 1 0,1 0 0,0 0 0,1 0 0,0 0 0,1 1 0,0-1 0,-1 19 0,2-13 0,1 1 0,0-1 0,1 0 0,1 1 0,5 18 0,-6-29 0,1-1 0,0 1 0,1-1 0,-1 0 0,1 0 0,0 0 0,0 0 0,0 0 0,1 0 0,0-1 0,0 0 0,0 0 0,0 0 0,1 0 0,-1-1 0,1 1 0,0-1 0,6 2 0,6 3 0,1-1 0,0-1 0,1 0 0,-1-1 0,1-2 0,29 3 0,117-4 0,-97-4 0,-59 3 0,0-1 0,0 0 0,0 0 0,0-1 0,0-1 0,0 1 0,-1-1 0,1-1 0,-1 0 0,1 0 0,-1 0 0,0-1 0,0-1 0,0 1 0,11-10 0,3-7 0,0-2 0,-2 0 0,0-2 0,-2 0 0,23-40 0,-16 20 0,-3-1 0,27-79 0,-45 113 0,-1 1 0,0-1 0,0 0 0,-1 0 0,-1 0 0,0 0 0,-1-14 0,-1 19 0,-2 6 0,-3 16 0,-2 23 0,2 38 0,7 141 0,1-205 0,0-1 0,0 0 0,1 0 0,0 0 0,1 0 0,0 0 0,1 0 0,0-1 0,0 0 0,1 0 0,9 10 0,-10-13 0,0-1 0,0 0 0,1 0 0,0-1 0,0 1 0,0-1 0,1-1 0,0 1 0,0-1 0,0 0 0,0-1 0,1 0 0,-1 0 0,1 0 0,0-1 0,12 2 0,-16-4 0,1 0 0,-1 0 0,1-1 0,-1 0 0,1 0 0,-1 0 0,1 0 0,-1 0 0,0-1 0,0 0 0,0 0 0,0 0 0,0 0 0,0-1 0,0 0 0,-1 1 0,1-1 0,-1-1 0,0 1 0,0 0 0,0-1 0,0 0 0,-1 1 0,1-1 0,-1 0 0,2-6 0,4-6 0,-1-1 0,-1 0 0,0 0 0,-2-1 0,5-23 0,-5 4 0,0-55 0,-4 62 0,1 0 0,1 0 0,11-49 0,-5 51 0,-3 14 0,-1-1 0,-1 0 0,2-23 0,-4 34 0,-1-1 0,0 1 0,-1-1 0,1 0 0,-1 1 0,0-1 0,0 1 0,-1-1 0,1 1 0,-1 0 0,0-1 0,0 1 0,0 0 0,-1 0 0,-4-6 0,6 10 0,1 0 0,0-1 0,0 1 0,0 0 0,0 0 0,-1-1 0,1 1 0,0 0 0,0 0 0,-1 0 0,1-1 0,0 1 0,0 0 0,-1 0 0,1 0 0,0 0 0,0-1 0,-1 1 0,1 0 0,0 0 0,-1 0 0,1 0 0,0 0 0,-1 0 0,1 0 0,0 0 0,-1 0 0,1 0 0,0 0 0,0 0 0,-1 0 0,1 0 0,0 1 0,-1-1 0,1 0 0,0 0 0,0 0 0,-1 0 0,1 0 0,0 1 0,0-1 0,-1 0 0,1 0 0,0 0 0,0 1 0,0-1 0,-1 0 0,1 0 0,0 1 0,0-1 0,0 0 0,0 1 0,0-1 0,-1 0 0,1 0 0,0 1 0,0-1 0,0 0 0,0 1 0,0-1 0,0 0 0,0 1 0,0-1 0,-3 25 0,5 24 0,2 0 0,16 73 0,1 8 0,-19-111 0,2-1 0,0 0 0,1 0 0,0 0 0,2 0 0,0-1 0,1 0 0,14 22 0,-16-30 0,0 0 0,1-1 0,0 0 0,0 0 0,0 0 0,1-1 0,0 0 0,1-1 0,0 0 0,-1 0 0,2-1 0,-1 0 0,1 0 0,0-1 0,0 0 0,11 2 0,-16-6 0,-1 0 0,1 0 0,0 0 0,-1-1 0,1 0 0,-1 1 0,1-2 0,-1 1 0,0 0 0,1-1 0,-1 0 0,0 0 0,0 0 0,0 0 0,0-1 0,-1 0 0,1 0 0,-1 0 0,1 0 0,4-6 0,2-3 0,0 1 0,-1-1 0,0-1 0,13-26 0,-17 28 0,-1 0 0,-1-1 0,0 0 0,-1 1 0,0-1 0,0 0 0,-1-23 0,-1 19 0,1 1 0,0-1 0,8-27 0,-1 16-51,-4 15-277,0 0-1,0-1 1,1-16-1,-4 8-6497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1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1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1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24575,'5'0'0,"6"0"0,10 0 0,7 0 0,3 0 0,0 4 0,-8 2 0,-10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13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24575,'9'0'0,"8"0"0,6 0 0,3-5 0,-2-2-8191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7:2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8:2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 93 24575,'-5'-4'0,"0"1"0,-1 0 0,1 0 0,-1 1 0,0 0 0,0 0 0,0 0 0,0 1 0,0-1 0,0 2 0,0-1 0,0 0 0,-11 2 0,3-2 0,-512-4 0,288 7 0,171-3 0,24-1 0,-76 8 0,106-5 0,1 1 0,-1 1 0,1 0 0,0 1 0,0 0 0,0 1 0,1 1 0,-1-1 0,1 2 0,-15 11 0,-131 128 0,121-110 0,23-23 0,-17 16 0,-49 62 0,72-82 0,1 1 0,-1 1 0,2-1 0,-1 1 0,2 0 0,-1 0 0,1 0 0,1 1 0,0-1 0,1 1 0,-1 14 0,2 11 0,2-1 0,2 1 0,2-1 0,1 0 0,1-1 0,2 1 0,2-1 0,1-1 0,18 37 0,24 65 0,-35-82 0,51 98 0,-48-108 0,-1 1 0,18 61 0,4 10 0,-16-54 0,54 89 0,-72-134 0,-1 1 0,0-1 0,-1 1 0,6 26 0,-9-26 0,1-2 0,1 1 0,0-1 0,1 0 0,15 24 0,29 41 0,-35-52 0,2-1 0,0-1 0,34 36 0,-34-44 0,9 11 0,3 0 0,0-2 0,2-1 0,48 31 0,-65-50 0,1-2 0,0 1 0,19 3 0,-18-4 0,0-1 0,26 14 0,76 39 0,-100-50 0,1-1 0,0-1 0,0 0 0,29 3 0,5-1 0,79 26 0,-91-22 0,1-1 0,-1-2 0,68 5 0,365-14 0,-212-2 0,1528 2 0,-1750 0 0,0-1 0,1-2 0,-1-2 0,-1-2 0,50-14 0,-71 13 0,-1 0 0,1-2 0,-2 0 0,1 0 0,26-24 0,-6 2 0,38-43 0,-53 49 0,-2 0 0,-1-2 0,-2 0 0,0-1 0,-2-1 0,-1 0 0,11-33 0,-20 39 0,0 1 0,-2-1 0,0 0 0,-2 0 0,-1-30 0,4-29 0,0 29 0,26-184 0,-9 89 0,3-217 0,-21 259 0,49-699 0,-50 772 0,3-21 0,-3-67 0,-3 119 0,0 0 0,0 0 0,0 1 0,-1-1 0,1 0 0,-1 1 0,0-1 0,1 1 0,-1-1 0,0 0 0,0 1 0,-1 0 0,1-1 0,0 1 0,-1 0 0,1 0 0,-1-1 0,0 1 0,0 1 0,0-1 0,0 0 0,0 0 0,0 1 0,-1-1 0,1 1 0,0 0 0,-5-2 0,-3 0 0,1 2 0,-1-1 0,0 1 0,0 1 0,1-1 0,-14 3 0,21-2 0,-1113 10 0,694-12 0,-1134 2 0,1531 2 0,0 0 0,0 2 0,1 0 0,-27 10 0,21-6 0,1-1 0,-37 3 0,-271 17 0,268-22-1365,43-4-5461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1:0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0 24575,'-9'1'0,"0"0"0,0 0 0,0 0 0,0 1 0,0 1 0,0-1 0,-12 7 0,-58 34 0,22-10 0,-162 90 0,215-121 0,0 1 0,0 0 0,0 0 0,0 0 0,0 1 0,1-1 0,0 1 0,-1 0 0,1 0 0,1 0 0,-1 0 0,0 0 0,1 1 0,0-1 0,0 1 0,-1 5 0,1-2 0,1 0 0,0 0 0,0 0 0,1 1 0,0-1 0,0 0 0,1 0 0,0 0 0,3 9 0,3 8 0,2 0 0,0 0 0,2-1 0,1-1 0,15 25 0,61 89 0,-76-120 0,0 1 0,1-2 0,1 0 0,0 0 0,1-1 0,1-1 0,0-1 0,1 0 0,19 11 0,-22-15 0,0-2 0,0 0 0,0 0 0,1-1 0,0-1 0,0-1 0,0 0 0,1-1 0,-1 0 0,1-1 0,0-1 0,26-1 0,-35-2 0,0 1 0,-1-1 0,0 0 0,1-1 0,-1 0 0,0 0 0,0 0 0,0-1 0,8-6 0,-3 1 0,1-1 0,-2 0 0,13-15 0,-11 8 0,0-1 0,-1-1 0,9-22 0,-8 17 0,-7 12 0,0 1 0,-1-1 0,-1-1 0,0 1 0,-1 0 0,0-1 0,0-13 0,-3-94 0,-1 63 0,2 15 0,-1-47 0,0 80 0,0 0 0,-1 0 0,0 0 0,0 0 0,-1 0 0,0 0 0,-5-9 0,6 15 0,-1 0 0,1 0 0,0 0 0,-1 0 0,1 0 0,-1 0 0,0 1 0,0 0 0,0-1 0,0 1 0,-1 0 0,-6-2 0,-49-15 0,48 16 0,0 0 0,0 0 0,0-1 0,-11-6 0,5 0-170,0 0-1,-1 2 0,0 0 1,0 1-1,-1 1 0,0 0 1,-36-5-1,26 8-6655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4:0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46 24575,'-66'0'0,"-129"16"0,183-14 0,0 0 0,-1-1 0,1 2 0,0 0 0,0 0 0,0 1 0,1 1 0,-1 0 0,-19 12 0,13-5 0,1 1 0,0 0 0,2 2 0,-1-1 0,-19 27 0,27-31 0,1 1 0,1 0 0,0 0 0,0 0 0,2 0 0,-1 1 0,1 0 0,1 0 0,0 0 0,-2 23 0,3-8 0,2 0 0,1 0 0,1 0 0,2 0 0,0-1 0,2 1 0,1-1 0,1 0 0,1-1 0,1 0 0,24 43 0,-14-34 0,2-1 0,1-1 0,2-1 0,1-1 0,1-1 0,1-2 0,48 36 0,-33-29 0,48 33 0,-81-61 0,1 0 0,-1 0 0,1-2 0,0 1 0,1-1 0,-1-1 0,17 3 0,27-1 0,0-3 0,78-7 0,-13 1 0,-95 3 0,-1 0 0,0-2 0,0-1 0,0 0 0,-1-2 0,1-1 0,-1-1 0,42-20 0,-55 22 0,1 0 0,-1 0 0,0-1 0,0 0 0,-1-1 0,0 0 0,0-1 0,-1 1 0,0-2 0,-1 1 0,0-1 0,0 0 0,-1-1 0,0 1 0,-1-1 0,-1 0 0,1-1 0,-2 1 0,5-22 0,-3-19 0,-2-1 0,-7-83 0,0 37 0,4 68 0,-8-52 0,6 71 0,-1 1 0,0-1 0,-1 1 0,0 0 0,0 0 0,-2 1 0,-9-17 0,9 19 0,-9-16 0,-25-28 0,33 44 0,-1 0 0,0 1 0,-1 0 0,0 0 0,0 0 0,-15-7 0,-7 1 0,-1 0 0,-1 2 0,0 2 0,-63-10 0,56 12 0,0-2 0,-69-24 0,-7-16-1365,93 40-5461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4:1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24575,'-6'0'0,"1"1"0,-1 0 0,1 0 0,0 0 0,0 0 0,0 1 0,-1 0 0,2 0 0,-1 0 0,0 1 0,0 0 0,1 0 0,-1 0 0,1 0 0,0 1 0,0-1 0,0 1 0,1 0 0,-1 0 0,1 1 0,0-1 0,0 1 0,1 0 0,-3 5 0,-6 13 0,2 1 0,0 0 0,-9 45 0,12-45 0,-21 99 0,5 1 0,5 1 0,0 250 0,17-306 0,-1-6 0,2 1 0,3-1 0,25 123 0,60 125 0,-75-257 0,-7-26 0,17 47 0,17 34 0,-24-61 0,1 0 0,34 60 0,-41-86 0,-1 0 0,-1 0 0,-1 1 0,6 27 0,2 3 0,-7-28 0,2-1 0,0 0 0,17 26 0,-11-23 0,18 46 0,-15-31 0,2-1 0,1 0 0,3-2 0,36 45 0,25 37 0,-59-78-227,2-2-1,2-1 1,1-1-1,2-2 1,49 40-1,-61-60-6598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5:4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4:1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0 24575,'0'0'0,"-1"0"0,1 1 0,-1-1 0,1 0 0,-1 0 0,1 0 0,-1 1 0,1-1 0,-1 0 0,1 1 0,-1-1 0,1 0 0,0 1 0,-1-1 0,1 0 0,-1 1 0,1-1 0,0 1 0,0-1 0,-1 1 0,1-1 0,0 1 0,0-1 0,-1 1 0,1-1 0,0 1 0,0-1 0,0 1 0,0-1 0,0 2 0,-2 19 0,2-17 0,1 16 0,1 0 0,0 0 0,2 0 0,0 0 0,11 31 0,0-12 0,34 63 0,-11-21 0,-26-51 0,31 51 0,-31-62 0,34 56 0,-42-67 0,0 1 0,0 0 0,-1-1 0,0 1 0,0 0 0,2 18 0,-5-24 0,-1-1 0,1 1 0,0 0 0,0-1 0,-1 1 0,0-1 0,1 1 0,-1-1 0,0 1 0,0-1 0,-1 0 0,1 0 0,0 1 0,-1-1 0,1 0 0,-1 0 0,0 0 0,1 0 0,-1-1 0,0 1 0,0 0 0,0-1 0,-1 1 0,1-1 0,0 0 0,-5 2 0,-7 3 0,-1 0 0,0-2 0,-23 5 0,8-1 0,-35 11 0,-114 31 0,143-43 0,0 0 0,0-3 0,-41 1 0,30-4 0,25 0 0,-1 0 0,0-2 0,0 0 0,-36-8 0,55 8 0,1 0 0,0 0 0,0 0 0,0-1 0,0 1 0,0-1 0,0 1 0,0-1 0,0 0 0,0 0 0,1 0 0,-1-1 0,1 1 0,0 0 0,-1-1 0,-1-3 0,4 4 0,-1 0 0,0 0 0,1 0 0,-1 0 0,1 0 0,0 0 0,-1 0 0,1-1 0,0 1 0,0 0 0,1 0 0,-1 0 0,0 0 0,1 0 0,-1-1 0,1 1 0,0 0 0,0 0 0,-1 0 0,1 0 0,1 1 0,-1-1 0,0 0 0,0 0 0,1 1 0,1-3 0,3-2-227,0-1-1,1 2 1,-1-1-1,1 1 1,10-6-1,10-4-6598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2:2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29 498 24575,'-5'0'0,"-1"-4"0,1-16 0,0-10 0,1-3 0,2-6 0,1 0 0,1 0 0,0 4 0,0 2 0,0 3 0,1 1 0,-1-3 0,0-2 0,0 2 0,0-5 0,0 6-8191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2:30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24575,'14'0'0,"14"-10"0,7-7 0,2-1 0,0 3 0,-3-2 0,-1-1 0,-8-8 0,-2 2 0,-6-1 0,0 4 0,0 6 0,4 15 0,-3 11 0,-5 19 0,1 8 0,-2 7 0,-4-4-8191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4:2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24575,'0'21'0,"0"84"0,16 137 0,-7-146-31,-5 164 0,-6-137-1272,2-99-5523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2:56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 24575,'-13'0'0,"1"0"0,-1 1 0,1 1 0,0 0 0,0 1 0,0 0 0,0 1 0,0 0 0,1 1 0,-1 0 0,1 1 0,1 1 0,-1-1 0,-15 14 0,10-7 0,0 2 0,1 0 0,1 1 0,0 0 0,1 1 0,1 0 0,1 1 0,0 1 0,1 0 0,1 0 0,-9 27 0,9-16 0,1 1 0,2 0 0,0 0 0,3 0 0,0 0 0,2 1 0,3 33 0,-1-54 0,0 1 0,1-1 0,0 0 0,1 0 0,0 0 0,8 19 0,-9-26 0,0 0 0,1 0 0,-1 0 0,1 0 0,0 0 0,0-1 0,0 0 0,0 1 0,1-1 0,-1 0 0,1 0 0,0-1 0,0 1 0,0-1 0,0 0 0,0 0 0,0 0 0,1 0 0,5 0 0,17 2 0,0-1 0,0-1 0,0-2 0,43-5 0,4 1 0,-57 5 0,1-1 0,0-1 0,-1-1 0,1 0 0,-1-1 0,1-1 0,-1-1 0,-1-1 0,1 0 0,17-9 0,-28 12 0,-1 0 0,0-1 0,1 1 0,-1-1 0,0 0 0,-1-1 0,1 1 0,-1-1 0,0 0 0,0 0 0,6-11 0,-7 9 0,0-1 0,0 1 0,-1-1 0,0 0 0,-1 0 0,0 0 0,0 0 0,-1 0 0,0-9 0,-5-258 0,5 267 0,-1 0 0,0 1 0,0-1 0,0 0 0,-1 1 0,0 0 0,0-1 0,-1 1 0,0 0 0,0 0 0,-1 0 0,0 1 0,0-1 0,-1 1 0,1 0 0,-1 0 0,-1 1 0,1-1 0,-1 1 0,0 0 0,-8-4 0,-7-4 0,-1 0 0,-1 2 0,0 1 0,-1 1 0,-28-8 0,33 11-682,-33-17-1,34 14-6143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3:4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30 24575,'-21'1'0,"0"0"0,0 2 0,0 1 0,-29 8 0,-78 33 0,55-18 0,65-24 0,0-1 0,0 1 0,0 1 0,0 0 0,1 0 0,0 0 0,0 1 0,0 0 0,0 0 0,1 1 0,0 0 0,0 0 0,0 0 0,1 1 0,0 0 0,0 0 0,0 0 0,1 1 0,1-1 0,-1 1 0,-2 8 0,1-3 0,-10 25 0,2-1 0,1 2 0,2 0 0,-10 76 0,17-45 0,7 100 0,-3-162 0,0 0 0,1 0 0,0 0 0,0 0 0,1-1 0,0 1 0,0-1 0,1 1 0,0-1 0,0 0 0,6 7 0,-2-4 0,1-1 0,0 1 0,1-1 0,0-1 0,0 0 0,16 9 0,3-1 0,2-1 0,0-2 0,1-1 0,49 12 0,-48-16 0,0-2 0,1-1 0,39 0 0,101-8 0,-56-1 0,-107 5 0,1-1 0,-1-1 0,1 0 0,-1-1 0,0 0 0,1 0 0,-1-2 0,0 1 0,-1-1 0,1-1 0,-1 0 0,1 0 0,-2-1 0,1 0 0,-1-1 0,1 0 0,-2 0 0,1-1 0,-1-1 0,-1 1 0,1-1 0,-1 0 0,-1-1 0,6-10 0,39-88 0,-35 69 0,24-40 0,-31 66 0,-1-1 0,-1 0 0,0-1 0,-1 0 0,-1 0 0,0 0 0,-1 0 0,0-1 0,-1 0 0,-1 0 0,0-17 0,-1-4 0,-2 0 0,-2 0 0,-13-68 0,14 93 0,-2 1 0,0-1 0,0 1 0,-1 0 0,-1 0 0,0 0 0,0 0 0,-1 1 0,0 0 0,-1 1 0,0 0 0,0 0 0,-1 0 0,0 1 0,-17-11 0,9 8 0,0 0 0,-1 1 0,0 0 0,-1 2 0,0 0 0,0 1 0,0 1 0,-1 1 0,0 1 0,0 0 0,-1 2 0,-30-1 0,-167 6-1365,195-3-5461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29:1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24575,'1'4'0,"0"-1"0,1 1 0,-1-1 0,1 0 0,0 0 0,0 1 0,0-1 0,0 0 0,1-1 0,-1 1 0,1 0 0,0-1 0,0 0 0,0 1 0,0-1 0,3 2 0,1 1 0,48 42 0,-1 4 0,80 98 0,50 48 0,-165-177 0,0 1 0,31 45 0,-7-9 0,46 62 0,126 120 0,-125-133 90,21 22-1545,-95-112-5371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29:2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1003 0 24575,'0'3'0,"-1"0"0,0 0 0,0 0 0,0-1 0,0 1 0,-1 0 0,1-1 0,-1 0 0,1 1 0,-1-1 0,0 0 0,0 1 0,0-1 0,-4 3 0,-7 9 0,-2 4 0,-1 0 0,-1-2 0,0 0 0,-2-1 0,-24 17 0,4-2 0,1 2 0,-41 43 0,68-64 0,-1-1 0,-19 13 0,-21 19 0,-5 8 0,37-33 0,1 0 0,-20 23 0,-248 262 0,272-289 37,-33 21 0,36-26-277,0 0 0,1 0 1,0 1-1,0 1 0,-10 12 0,8-3-6586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6:5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31 24575,'-4'-1'0,"0"2"0,0-1 0,0 0 0,0 1 0,0 0 0,0 0 0,1 0 0,-1 0 0,0 1 0,0-1 0,1 1 0,-1 0 0,1 0 0,0 0 0,-1 1 0,-3 3 0,3-1 0,0-1 0,0 1 0,1 0 0,0 1 0,0-1 0,0 0 0,0 1 0,1 0 0,-3 10 0,0 8 0,1 1 0,2 0 0,0 0 0,2 30 0,0-42 0,4 655 0,-6-616 0,-3 0 0,-15 66 0,9-64 0,-6 107 0,18 258 0,-1-412 0,0 0 0,1 0 0,0-1 0,0 1 0,0 0 0,1 0 0,0-1 0,0 1 0,1-1 0,-1 1 0,1-1 0,1 0 0,-1 0 0,1 0 0,0-1 0,7 8 0,-3-6 0,0-1 0,0 1 0,1-1 0,0-1 0,0 0 0,0 0 0,0-1 0,1 0 0,0 0 0,13 2 0,104 30 0,-33-8 0,159 25 0,-233-51 0,-3 1 0,1-1 0,-1 0 0,1-2 0,28-2 0,-42 1 0,0 1 0,0-1 0,0 0 0,-1 0 0,1-1 0,0 1 0,-1-1 0,1 1 0,-1-1 0,1 0 0,-1-1 0,0 1 0,0-1 0,0 1 0,0-1 0,-1 0 0,1 0 0,-1 0 0,1 0 0,-1 0 0,0-1 0,0 1 0,-1-1 0,1 1 0,-1-1 0,2-4 0,2-20 0,-1-1 0,-2 1 0,0 0 0,-2-1 0,-4-31 0,1-1 0,15-402 0,-1 309 0,-12-214 0,-7 279 0,-33-153 0,37 228 0,-1-1 0,0 1 0,-1 0 0,-1 0 0,0 0 0,-1 1 0,-14-18 0,-74-79 0,65 77 0,14 15 0,-1 1 0,-1 0 0,0 2 0,-1 0 0,0 1 0,-1 0 0,-1 2 0,0 1 0,-1 1 0,0 0 0,0 2 0,-1 1 0,0 1 0,0 1 0,-1 0 0,1 3 0,-42-1 0,56 4-136,0 1-1,0 1 1,0 0-1,1 0 1,-1 1-1,1 0 1,-1 0-1,1 1 0,-13 10 1,-2 0-6690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7:2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1123 0 24575,'-5'1'0,"-1"-1"0,1 1 0,0 0 0,-1 1 0,1-1 0,0 1 0,0 0 0,0 0 0,0 1 0,0 0 0,0-1 0,1 2 0,-1-1 0,1 0 0,0 1 0,-4 5 0,-8 8 0,2 1 0,-20 30 0,18-25 0,-57 70 0,-3-4 0,-115 104 0,162-165 0,7-5 0,0 2 0,1 1 0,-33 53 0,-34 89 0,11-17 0,-72 134 0,91-105 0,29-79 0,13-53 0,5-19 0,1 1 0,2 1 0,1-1 0,1 2 0,-3 51 0,12 350 0,-2-402 0,0-1 0,2 1 0,1-1 0,2 0 0,9 32 0,-6-44 0,0-1 0,1 0 0,1 0 0,0-1 0,1 0 0,26 25 0,-18-19 0,55 63 0,264 274 0,-160-189 0,-107-110 0,101 65 0,-36-26 0,-96-66 0,1-3 0,61 34 0,-48-35 0,0 2 0,68 52 0,-100-66-72,-10-8-251,-1 0-1,0 1 1,12 15 0,-10-8-6503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7:2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24575,'12'-1'0,"-1"2"0,1-1 0,-1 1 0,1 1 0,-1 0 0,1 1 0,-1 0 0,0 0 0,0 1 0,0 1 0,-1 0 0,0 1 0,0-1 0,0 2 0,0 0 0,-1 0 0,11 11 0,-7-5 0,-1 1 0,-1 0 0,0 1 0,-1 0 0,15 30 0,32 86 0,-56-129 0,24 68 0,28 119 0,-52-185 0,0 0 0,0 0 0,0 0 0,-1 0 0,0 0 0,0 0 0,0 0 0,0 0 0,-1 1 0,1-1 0,-1-1 0,0 1 0,0 0 0,0 0 0,-1 0 0,0 0 0,1-1 0,-1 1 0,-1-1 0,1 1 0,0-1 0,-1 0 0,1 0 0,-1 0 0,0 0 0,0-1 0,0 1 0,-1-1 0,1 1 0,-1-1 0,1 0 0,-1-1 0,0 1 0,-6 1 0,-27 9 0,0-2 0,0-2 0,-71 7 0,-44 9 0,-31 27-1365,159-42-5461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7:49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1174 0 24575,'-3'4'0,"0"0"0,0 0 0,1 0 0,-1 1 0,1-1 0,0 0 0,-2 6 0,-14 25 0,6-22 0,1 0 0,-2-1 0,0 0 0,-26 17 0,-65 33 0,0 1 0,70-39 0,20-12 0,0-2 0,-1 0 0,0 0 0,-1-2 0,0 1 0,0-2 0,-30 9 0,-28 0 0,1 3 0,1 3 0,0 4 0,-93 47 0,123-52 0,-72 26 0,90-41-1365,8-4-5461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47:51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24575,'-5'0'0,"0"0"0,0 0 0,0 1 0,0 0 0,0 0 0,0 0 0,1 0 0,-1 1 0,0-1 0,1 1 0,-1 1 0,1-1 0,0 1 0,0-1 0,-1 1 0,2 0 0,-1 1 0,0-1 0,1 1 0,0-1 0,-1 1 0,1 0 0,1 0 0,-5 8 0,-174 287 0,179-294 0,-1-1 0,1 1 0,0 0 0,0 0 0,0 0 0,1 0 0,-1 0 0,1 0 0,1 0 0,-1 1 0,1-1 0,0 9 0,1-11 0,-1 0 0,1-1 0,0 1 0,0 0 0,1 0 0,-1 0 0,0-1 0,1 1 0,0-1 0,0 1 0,0-1 0,0 1 0,0-1 0,0 0 0,0 0 0,1 0 0,-1 0 0,1-1 0,-1 1 0,1-1 0,0 1 0,-1-1 0,5 1 0,18 6 0,0-2 0,0 0 0,0-2 0,1 0 0,0-2 0,30-1 0,68 7 0,188 36 0,-285-39-1365,-4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0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2841 294 24575,'-2'-4'0,"-1"1"0,0-1 0,0 0 0,0 1 0,0 0 0,0 0 0,-1 0 0,0 0 0,1 1 0,-1-1 0,0 1 0,0 0 0,0 0 0,-1 0 0,1 1 0,0-1 0,-1 1 0,-8-1 0,-9-1 0,0 0 0,-36 2 0,41 1 0,-606 3 0,538 0 0,0 5 0,-95 20 0,124-15 0,1 2 0,1 2 0,0 3 0,-59 32 0,14 6 0,-177 138 0,150-101 0,82-63 0,2 3 0,2 2 0,1 1 0,2 2 0,1 1 0,-31 50 0,-2 16 0,5 3 0,5 2 0,5 3 0,-65 202 0,101-261 0,-10 28 0,4 1 0,-14 92 0,-14 462 0,45 3 0,7-639 0,-1 10 0,1 1 0,0 0 0,1 0 0,1-1 0,0 1 0,1-1 0,0 1 0,1-1 0,8 20 0,29 39 0,3-1 0,3-2 0,63 71 0,-62-88 0,1-1 0,3-3 0,2-1 0,94 61 0,-22-30 0,160 73 0,41-27 0,-251-98 0,74 19 0,1-6 0,307 37 0,-358-65 0,370 30 0,-377-40 0,203 13 0,-139 7 0,541 50 0,142-67 0,-424-7 0,-275 1 0,146-22 0,-169 10 0,149-24 0,-129 11 0,531-128 0,-556 122 0,150-54 0,438-217 0,-340 146 0,-262 113 0,-1-4 0,-3-5 0,-2-4 0,101-82 0,-138 94 0,-2-3 0,-1-2 0,47-61 0,-77 82 0,-1-1 0,-1-1 0,-2-1 0,-1 0 0,-1-2 0,-2 0 0,16-60 0,-27 79 0,67-277 0,-52 197 0,7-105 0,-26-221 0,-2 393 0,-2-1 0,-1 0 0,-1 1 0,-16-46 0,-54-105 0,34 86 0,13 32 0,-3 1 0,-3 2 0,-2 1 0,-3 2 0,-58-64 0,11 28 0,-189-156 0,225 208 0,-2 2 0,-2 2 0,-1 2 0,-2 4 0,0 1 0,-3 3 0,0 3 0,-95-23 0,62 28 0,-1 4 0,-103-3 0,-124-4 0,-42-29 0,91 7 0,-265 23 0,191 14 0,-346-67 0,406 23 0,55 8 0,175 34 0,1-3 0,-74-25 0,86 23 0,-1 2 0,0 1 0,-1 3 0,-91-3 0,-55-6 0,113 9 0,52 2 0,1 0 0,-1-2 0,2-1 0,-42-18 0,-26-8 0,-3 10 0,-1 4 0,-118-8 0,68 10 0,-77-17 0,216 34-76,-1 0 1,0 1-1,1-1 0,-1 2 0,0-1 0,1 1 0,-1 0 0,0 1 1,1 0-1,-1 0 0,1 1 0,0 0 0,0 1 0,0 0 1,1 0-1,-1 0 0,-12 11 0,-5 5-6750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11:36:0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791 1 24575,'-1'4'0,"0"-1"0,0 1 0,-1-1 0,0 1 0,0-1 0,0 0 0,0 0 0,0 0 0,-1 0 0,1 0 0,-1 0 0,0 0 0,-4 2 0,5-3 0,-40 33 0,-1-3 0,-95 54 0,84-55 0,28-15 0,-153 101 0,160-103 0,2 2 0,-1 0 0,2 0 0,0 2 0,1 0 0,1 0 0,-12 22 0,20-28 0,1 1 0,0 0 0,1 0 0,0 0 0,1 1 0,1-1 0,0 1 0,1-1 0,1 1 0,0 0 0,0-1 0,4 18 0,-3-24 0,1-1 0,0 0 0,0 1 0,0-1 0,1 0 0,0 0 0,0 0 0,1-1 0,-1 1 0,1-1 0,7 7 0,6 7 0,33 25 0,-36-32 0,206 145 0,-122-91 0,-69-49 0,0 0 0,1-2 0,41 14 0,-40-16 0,-22-9 0,0 0 0,0 1 0,0 0 0,-1 1 0,0-1 0,0 2 0,-1-1 0,1 1 0,10 14 0,-15-17 0,0 0 0,0-1 0,-1 2 0,1-1 0,-1 0 0,0 0 0,-1 1 0,1-1 0,-1 1 0,1-1 0,-2 1 0,1 0 0,0-1 0,-1 1 0,0 0 0,0 0 0,0-1 0,-1 1 0,1 0 0,-1 0 0,0-1 0,-3 8 0,1-8 0,1 1 0,-1-1 0,0 0 0,0 0 0,-1-1 0,1 1 0,-1-1 0,1 1 0,-1-1 0,0 0 0,-1-1 0,-6 5 0,-57 23 0,63-28 0,-33 11 0,-1-1 0,0-2 0,-1-2 0,-63 5 0,-163-7 0,235-7 0,-110 1-1365,118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AA9CC-3555-4D5A-9EFF-ACE313BC481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A4DA2-56D0-47C6-900C-12F936D0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6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 (Resource constraint):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scheduling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VD </a:t>
            </a:r>
            <a:r>
              <a:rPr lang="en-US" dirty="0" err="1"/>
              <a:t>này</a:t>
            </a:r>
            <a:r>
              <a:rPr lang="en-US" dirty="0"/>
              <a:t>: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AU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abs, min, max, add, sub) </a:t>
            </a:r>
            <a:r>
              <a:rPr lang="en-US" dirty="0" err="1"/>
              <a:t>và</a:t>
            </a:r>
            <a:r>
              <a:rPr lang="en-US" dirty="0"/>
              <a:t> 2 shifter (&gt;&gt;1 </a:t>
            </a:r>
            <a:r>
              <a:rPr lang="en-US" dirty="0" err="1"/>
              <a:t>và</a:t>
            </a:r>
            <a:r>
              <a:rPr lang="en-US" dirty="0"/>
              <a:t> &gt;&gt;3). </a:t>
            </a:r>
          </a:p>
          <a:p>
            <a:endParaRPr lang="en-US" dirty="0"/>
          </a:p>
          <a:p>
            <a:r>
              <a:rPr lang="en-US" dirty="0"/>
              <a:t>Ready list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state: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op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Mobility M(op)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Mobility </a:t>
            </a:r>
            <a:r>
              <a:rPr lang="en-US" dirty="0" err="1"/>
              <a:t>của</a:t>
            </a:r>
            <a:r>
              <a:rPr lang="en-US" dirty="0"/>
              <a:t> op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scheduling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scheduling </a:t>
            </a:r>
            <a:r>
              <a:rPr lang="en-US" dirty="0" err="1"/>
              <a:t>cho</a:t>
            </a:r>
            <a:r>
              <a:rPr lang="en-US" dirty="0"/>
              <a:t> op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.</a:t>
            </a:r>
          </a:p>
          <a:p>
            <a:r>
              <a:rPr lang="en-US" dirty="0"/>
              <a:t> M(op) = k – I,     </a:t>
            </a:r>
          </a:p>
          <a:p>
            <a:r>
              <a:rPr lang="en-US" dirty="0"/>
              <a:t>k: op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s(k) </a:t>
            </a:r>
            <a:r>
              <a:rPr lang="en-US" dirty="0" err="1"/>
              <a:t>của</a:t>
            </a:r>
            <a:r>
              <a:rPr lang="en-US" dirty="0"/>
              <a:t> ALAP</a:t>
            </a:r>
          </a:p>
          <a:p>
            <a:r>
              <a:rPr lang="en-US" dirty="0"/>
              <a:t>i: op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s(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ASAP</a:t>
            </a:r>
          </a:p>
          <a:p>
            <a:endParaRPr lang="en-US" dirty="0"/>
          </a:p>
          <a:p>
            <a:r>
              <a:rPr lang="en-US" dirty="0"/>
              <a:t>(c) </a:t>
            </a:r>
            <a:r>
              <a:rPr lang="en-US" dirty="0" err="1"/>
              <a:t>Và</a:t>
            </a:r>
            <a:r>
              <a:rPr lang="en-US" dirty="0"/>
              <a:t> (d)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List-scheduling (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slide)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RC scheduling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VD </a:t>
            </a:r>
            <a:r>
              <a:rPr lang="en-US" dirty="0" err="1">
                <a:sym typeface="Wingdings" panose="05000000000000000000" pitchFamily="2" charset="2"/>
              </a:rPr>
              <a:t>này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state </a:t>
            </a:r>
            <a:r>
              <a:rPr lang="en-US" dirty="0" err="1">
                <a:sym typeface="Wingdings" panose="05000000000000000000" pitchFamily="2" charset="2"/>
              </a:rPr>
              <a:t>thực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8 (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h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 1 state so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ASAP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ALAP) </a:t>
            </a:r>
            <a:r>
              <a:rPr lang="en-US" dirty="0" err="1">
                <a:sym typeface="Wingdings" panose="05000000000000000000" pitchFamily="2" charset="2"/>
              </a:rPr>
              <a:t>tuy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nhiên</a:t>
            </a:r>
            <a:r>
              <a:rPr lang="en-US" dirty="0">
                <a:sym typeface="Wingdings" panose="05000000000000000000" pitchFamily="2" charset="2"/>
              </a:rPr>
              <a:t> resource cost </a:t>
            </a:r>
            <a:r>
              <a:rPr lang="en-US" dirty="0" err="1">
                <a:sym typeface="Wingdings" panose="05000000000000000000" pitchFamily="2" charset="2"/>
              </a:rPr>
              <a:t>thấp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1 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26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 (Time constraint):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state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scheduling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state </a:t>
            </a:r>
            <a:r>
              <a:rPr lang="en-US" dirty="0" err="1"/>
              <a:t>cho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VD </a:t>
            </a:r>
            <a:r>
              <a:rPr lang="en-US" dirty="0" err="1"/>
              <a:t>này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state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SRA</a:t>
            </a:r>
          </a:p>
          <a:p>
            <a:r>
              <a:rPr lang="en-US" dirty="0"/>
              <a:t>Mobilities range (op):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state </a:t>
            </a:r>
            <a:r>
              <a:rPr lang="en-US" dirty="0" err="1"/>
              <a:t>mà</a:t>
            </a:r>
            <a:r>
              <a:rPr lang="en-US" dirty="0"/>
              <a:t> op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43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ý, </a:t>
            </a:r>
            <a:r>
              <a:rPr lang="en-US" dirty="0" err="1"/>
              <a:t>trong</a:t>
            </a:r>
            <a:r>
              <a:rPr lang="en-US" dirty="0"/>
              <a:t> ALAP,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1 state (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state s2)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Mobilities range (op):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state </a:t>
            </a:r>
            <a:r>
              <a:rPr lang="en-US" dirty="0" err="1"/>
              <a:t>mà</a:t>
            </a:r>
            <a:r>
              <a:rPr lang="en-US" dirty="0"/>
              <a:t> op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VD </a:t>
            </a:r>
            <a:r>
              <a:rPr lang="en-US" dirty="0" err="1"/>
              <a:t>trên</a:t>
            </a:r>
            <a:r>
              <a:rPr lang="en-US" dirty="0"/>
              <a:t>:</a:t>
            </a:r>
          </a:p>
          <a:p>
            <a:r>
              <a:rPr lang="en-US" dirty="0" err="1"/>
              <a:t>Xét</a:t>
            </a:r>
            <a:r>
              <a:rPr lang="en-US" dirty="0"/>
              <a:t> op |a|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ASAP </a:t>
            </a:r>
            <a:r>
              <a:rPr lang="en-US" dirty="0" err="1"/>
              <a:t>thì</a:t>
            </a:r>
            <a:r>
              <a:rPr lang="en-US" dirty="0"/>
              <a:t> schedule </a:t>
            </a:r>
            <a:r>
              <a:rPr lang="en-US" dirty="0" err="1"/>
              <a:t>tại</a:t>
            </a:r>
            <a:r>
              <a:rPr lang="en-US" dirty="0"/>
              <a:t> s1, </a:t>
            </a:r>
            <a:r>
              <a:rPr lang="en-US" dirty="0" err="1"/>
              <a:t>theo</a:t>
            </a:r>
            <a:r>
              <a:rPr lang="en-US" dirty="0"/>
              <a:t> ALAP </a:t>
            </a:r>
            <a:r>
              <a:rPr lang="en-US" dirty="0" err="1"/>
              <a:t>thì</a:t>
            </a:r>
            <a:r>
              <a:rPr lang="en-US" dirty="0"/>
              <a:t> schedule </a:t>
            </a:r>
            <a:r>
              <a:rPr lang="en-US" dirty="0" err="1"/>
              <a:t>tại</a:t>
            </a:r>
            <a:r>
              <a:rPr lang="en-US" dirty="0"/>
              <a:t> s2,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8, do </a:t>
            </a:r>
            <a:r>
              <a:rPr lang="en-US" dirty="0" err="1"/>
              <a:t>đó</a:t>
            </a:r>
            <a:r>
              <a:rPr lang="en-US" dirty="0"/>
              <a:t> mobilities range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|a| </a:t>
            </a:r>
            <a:r>
              <a:rPr lang="en-US" dirty="0" err="1"/>
              <a:t>là</a:t>
            </a:r>
            <a:r>
              <a:rPr lang="en-US" dirty="0"/>
              <a:t> 2.</a:t>
            </a:r>
          </a:p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op </a:t>
            </a:r>
            <a:r>
              <a:rPr lang="en-US" dirty="0" err="1"/>
              <a:t>khác</a:t>
            </a:r>
            <a:r>
              <a:rPr lang="en-US" dirty="0"/>
              <a:t> (|b|, max, &gt;&gt;3, +, -), mobilities range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2.</a:t>
            </a:r>
          </a:p>
          <a:p>
            <a:r>
              <a:rPr lang="en-US" dirty="0" err="1"/>
              <a:t>Riêng</a:t>
            </a:r>
            <a:r>
              <a:rPr lang="en-US" dirty="0"/>
              <a:t> op (&gt;&gt;1, min), mobilities range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7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Mobilities range (op):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state </a:t>
            </a:r>
            <a:r>
              <a:rPr lang="en-US" dirty="0" err="1"/>
              <a:t>mà</a:t>
            </a:r>
            <a:r>
              <a:rPr lang="en-US" dirty="0"/>
              <a:t> op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endParaRPr lang="en-US" dirty="0"/>
          </a:p>
          <a:p>
            <a:r>
              <a:rPr lang="en-US" dirty="0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VD </a:t>
            </a:r>
            <a:r>
              <a:rPr lang="en-US" dirty="0" err="1"/>
              <a:t>trên</a:t>
            </a:r>
            <a:r>
              <a:rPr lang="en-US" dirty="0"/>
              <a:t>:</a:t>
            </a:r>
          </a:p>
          <a:p>
            <a:r>
              <a:rPr lang="en-US" dirty="0" err="1"/>
              <a:t>Xét</a:t>
            </a:r>
            <a:r>
              <a:rPr lang="en-US" dirty="0"/>
              <a:t> op |a|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ASAP </a:t>
            </a:r>
            <a:r>
              <a:rPr lang="en-US" dirty="0" err="1"/>
              <a:t>thì</a:t>
            </a:r>
            <a:r>
              <a:rPr lang="en-US" dirty="0"/>
              <a:t> schedule </a:t>
            </a:r>
            <a:r>
              <a:rPr lang="en-US" dirty="0" err="1"/>
              <a:t>tại</a:t>
            </a:r>
            <a:r>
              <a:rPr lang="en-US" dirty="0"/>
              <a:t> s1, </a:t>
            </a:r>
            <a:r>
              <a:rPr lang="en-US" dirty="0" err="1"/>
              <a:t>theo</a:t>
            </a:r>
            <a:r>
              <a:rPr lang="en-US" dirty="0"/>
              <a:t> ALAP </a:t>
            </a:r>
            <a:r>
              <a:rPr lang="en-US" dirty="0" err="1"/>
              <a:t>thì</a:t>
            </a:r>
            <a:r>
              <a:rPr lang="en-US" dirty="0"/>
              <a:t> schedule </a:t>
            </a:r>
            <a:r>
              <a:rPr lang="en-US" dirty="0" err="1"/>
              <a:t>tại</a:t>
            </a:r>
            <a:r>
              <a:rPr lang="en-US" dirty="0"/>
              <a:t> s2,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8, do </a:t>
            </a:r>
            <a:r>
              <a:rPr lang="en-US" dirty="0" err="1"/>
              <a:t>đó</a:t>
            </a:r>
            <a:r>
              <a:rPr lang="en-US" dirty="0"/>
              <a:t> mobilities range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|a| </a:t>
            </a:r>
            <a:r>
              <a:rPr lang="en-US" dirty="0" err="1"/>
              <a:t>là</a:t>
            </a:r>
            <a:r>
              <a:rPr lang="en-US" dirty="0"/>
              <a:t> 2.</a:t>
            </a:r>
          </a:p>
          <a:p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op </a:t>
            </a:r>
            <a:r>
              <a:rPr lang="en-US" dirty="0" err="1"/>
              <a:t>khác</a:t>
            </a:r>
            <a:r>
              <a:rPr lang="en-US" dirty="0"/>
              <a:t> (|b|, max, &gt;&gt;3, +, -), mobilities range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2.</a:t>
            </a:r>
          </a:p>
          <a:p>
            <a:r>
              <a:rPr lang="en-US" dirty="0" err="1"/>
              <a:t>Riêng</a:t>
            </a:r>
            <a:r>
              <a:rPr lang="en-US" dirty="0"/>
              <a:t> op (&gt;&gt;1, min), mobilities range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3.</a:t>
            </a:r>
          </a:p>
          <a:p>
            <a:endParaRPr lang="en-US" dirty="0"/>
          </a:p>
          <a:p>
            <a:r>
              <a:rPr lang="en-US" dirty="0"/>
              <a:t>Probability:</a:t>
            </a:r>
          </a:p>
          <a:p>
            <a:r>
              <a:rPr lang="en-US" dirty="0" err="1"/>
              <a:t>Xét</a:t>
            </a:r>
            <a:r>
              <a:rPr lang="en-US" dirty="0"/>
              <a:t> op |a|, </a:t>
            </a:r>
            <a:r>
              <a:rPr lang="en-US" dirty="0" err="1"/>
              <a:t>vì</a:t>
            </a:r>
            <a:r>
              <a:rPr lang="en-US" dirty="0"/>
              <a:t> mobility range </a:t>
            </a:r>
            <a:r>
              <a:rPr lang="en-US" dirty="0" err="1"/>
              <a:t>của</a:t>
            </a:r>
            <a:r>
              <a:rPr lang="en-US" dirty="0"/>
              <a:t> |a| </a:t>
            </a:r>
            <a:r>
              <a:rPr lang="en-US" dirty="0" err="1"/>
              <a:t>là</a:t>
            </a:r>
            <a:r>
              <a:rPr lang="en-US" dirty="0"/>
              <a:t> 2,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op |a|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state s1 </a:t>
            </a:r>
            <a:r>
              <a:rPr lang="en-US" dirty="0" err="1"/>
              <a:t>hoặc</a:t>
            </a:r>
            <a:r>
              <a:rPr lang="en-US" dirty="0"/>
              <a:t> state s2, do </a:t>
            </a:r>
            <a:r>
              <a:rPr lang="en-US" dirty="0" err="1"/>
              <a:t>đó</a:t>
            </a:r>
            <a:r>
              <a:rPr lang="en-US" dirty="0"/>
              <a:t> probability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ở s1 </a:t>
            </a:r>
            <a:r>
              <a:rPr lang="en-US" dirty="0" err="1"/>
              <a:t>là</a:t>
            </a:r>
            <a:r>
              <a:rPr lang="en-US" dirty="0"/>
              <a:t> 0.5 </a:t>
            </a:r>
            <a:r>
              <a:rPr lang="en-US" dirty="0" err="1"/>
              <a:t>và</a:t>
            </a:r>
            <a:r>
              <a:rPr lang="en-US" dirty="0"/>
              <a:t> ở s2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0.5.</a:t>
            </a:r>
          </a:p>
          <a:p>
            <a:r>
              <a:rPr lang="en-US" dirty="0" err="1"/>
              <a:t>Xét</a:t>
            </a:r>
            <a:r>
              <a:rPr lang="en-US" dirty="0"/>
              <a:t> op |b|,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mobility range </a:t>
            </a:r>
            <a:r>
              <a:rPr lang="en-US" dirty="0" err="1"/>
              <a:t>của</a:t>
            </a:r>
            <a:r>
              <a:rPr lang="en-US" dirty="0"/>
              <a:t> |b| </a:t>
            </a:r>
            <a:r>
              <a:rPr lang="en-US" dirty="0" err="1"/>
              <a:t>là</a:t>
            </a:r>
            <a:r>
              <a:rPr lang="en-US" dirty="0"/>
              <a:t> 2,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op |b|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state s1 </a:t>
            </a:r>
            <a:r>
              <a:rPr lang="en-US" dirty="0" err="1"/>
              <a:t>hoặc</a:t>
            </a:r>
            <a:r>
              <a:rPr lang="en-US" dirty="0"/>
              <a:t> state s2, do </a:t>
            </a:r>
            <a:r>
              <a:rPr lang="en-US" dirty="0" err="1"/>
              <a:t>đó</a:t>
            </a:r>
            <a:r>
              <a:rPr lang="en-US" dirty="0"/>
              <a:t> probability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ở s1 </a:t>
            </a:r>
            <a:r>
              <a:rPr lang="en-US" dirty="0" err="1"/>
              <a:t>là</a:t>
            </a:r>
            <a:r>
              <a:rPr lang="en-US" dirty="0"/>
              <a:t> 0.5 </a:t>
            </a:r>
            <a:r>
              <a:rPr lang="en-US" dirty="0" err="1"/>
              <a:t>và</a:t>
            </a:r>
            <a:r>
              <a:rPr lang="en-US" dirty="0"/>
              <a:t> ở s2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0.5.</a:t>
            </a:r>
          </a:p>
          <a:p>
            <a:r>
              <a:rPr lang="en-US" dirty="0" err="1"/>
              <a:t>Xét</a:t>
            </a:r>
            <a:r>
              <a:rPr lang="en-US" dirty="0"/>
              <a:t> op max,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mobility range </a:t>
            </a:r>
            <a:r>
              <a:rPr lang="en-US" dirty="0" err="1"/>
              <a:t>của</a:t>
            </a:r>
            <a:r>
              <a:rPr lang="en-US" dirty="0"/>
              <a:t> max </a:t>
            </a:r>
            <a:r>
              <a:rPr lang="en-US" dirty="0" err="1"/>
              <a:t>là</a:t>
            </a:r>
            <a:r>
              <a:rPr lang="en-US" dirty="0"/>
              <a:t> 2,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op max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state s2 </a:t>
            </a:r>
            <a:r>
              <a:rPr lang="en-US" dirty="0" err="1"/>
              <a:t>hoặc</a:t>
            </a:r>
            <a:r>
              <a:rPr lang="en-US" dirty="0"/>
              <a:t> state s3, do </a:t>
            </a:r>
            <a:r>
              <a:rPr lang="en-US" dirty="0" err="1"/>
              <a:t>đó</a:t>
            </a:r>
            <a:r>
              <a:rPr lang="en-US" dirty="0"/>
              <a:t> probability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ở s2 </a:t>
            </a:r>
            <a:r>
              <a:rPr lang="en-US" dirty="0" err="1"/>
              <a:t>là</a:t>
            </a:r>
            <a:r>
              <a:rPr lang="en-US" dirty="0"/>
              <a:t> 0.5 </a:t>
            </a:r>
            <a:r>
              <a:rPr lang="en-US" dirty="0" err="1"/>
              <a:t>và</a:t>
            </a:r>
            <a:r>
              <a:rPr lang="en-US" dirty="0"/>
              <a:t> ở s3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0.5.</a:t>
            </a:r>
          </a:p>
          <a:p>
            <a:r>
              <a:rPr lang="en-US" dirty="0" err="1"/>
              <a:t>Xét</a:t>
            </a:r>
            <a:r>
              <a:rPr lang="en-US" dirty="0"/>
              <a:t> op min, </a:t>
            </a:r>
            <a:r>
              <a:rPr lang="en-US" dirty="0" err="1"/>
              <a:t>vì</a:t>
            </a:r>
            <a:r>
              <a:rPr lang="en-US" dirty="0"/>
              <a:t> mobility range </a:t>
            </a:r>
            <a:r>
              <a:rPr lang="en-US" dirty="0" err="1"/>
              <a:t>của</a:t>
            </a:r>
            <a:r>
              <a:rPr lang="en-US" dirty="0"/>
              <a:t> min </a:t>
            </a:r>
            <a:r>
              <a:rPr lang="en-US" dirty="0" err="1"/>
              <a:t>là</a:t>
            </a:r>
            <a:r>
              <a:rPr lang="en-US" dirty="0"/>
              <a:t> 3,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op min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state s2 </a:t>
            </a:r>
            <a:r>
              <a:rPr lang="en-US" dirty="0" err="1"/>
              <a:t>hoặc</a:t>
            </a:r>
            <a:r>
              <a:rPr lang="en-US" dirty="0"/>
              <a:t> state s3 </a:t>
            </a:r>
            <a:r>
              <a:rPr lang="en-US" dirty="0" err="1"/>
              <a:t>hoặc</a:t>
            </a:r>
            <a:r>
              <a:rPr lang="en-US" dirty="0"/>
              <a:t> s4, do </a:t>
            </a:r>
            <a:r>
              <a:rPr lang="en-US" dirty="0" err="1"/>
              <a:t>đó</a:t>
            </a:r>
            <a:r>
              <a:rPr lang="en-US" dirty="0"/>
              <a:t> probability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ở s2 </a:t>
            </a:r>
            <a:r>
              <a:rPr lang="en-US" dirty="0" err="1"/>
              <a:t>là</a:t>
            </a:r>
            <a:r>
              <a:rPr lang="en-US" dirty="0"/>
              <a:t> 0.33 </a:t>
            </a:r>
            <a:r>
              <a:rPr lang="en-US" dirty="0" err="1"/>
              <a:t>và</a:t>
            </a:r>
            <a:r>
              <a:rPr lang="en-US" dirty="0"/>
              <a:t> ở s3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0.33 </a:t>
            </a:r>
            <a:r>
              <a:rPr lang="en-US" dirty="0" err="1"/>
              <a:t>và</a:t>
            </a:r>
            <a:r>
              <a:rPr lang="en-US" dirty="0"/>
              <a:t> s4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0.33.</a:t>
            </a:r>
          </a:p>
          <a:p>
            <a:r>
              <a:rPr lang="en-US" dirty="0"/>
              <a:t>….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tính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Probability sum/state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(a)</a:t>
            </a:r>
          </a:p>
          <a:p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,</a:t>
            </a:r>
          </a:p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functional unit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op </a:t>
            </a:r>
            <a:r>
              <a:rPr lang="en-US" dirty="0" err="1"/>
              <a:t>và</a:t>
            </a:r>
            <a:r>
              <a:rPr lang="en-US" dirty="0"/>
              <a:t> scheduling op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giam</a:t>
            </a:r>
            <a:r>
              <a:rPr lang="en-US" dirty="0"/>
              <a:t> probability sum </a:t>
            </a:r>
            <a:r>
              <a:rPr lang="en-US" dirty="0" err="1"/>
              <a:t>cho</a:t>
            </a:r>
            <a:r>
              <a:rPr lang="en-US" dirty="0"/>
              <a:t> op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probability sum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9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23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</a:t>
            </a:r>
            <a:r>
              <a:rPr lang="en-US" baseline="0"/>
              <a:t> pipelining Scheduling of flowcharts (đọc tham khảo hoặc học ở Master)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34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</a:t>
            </a:r>
            <a:r>
              <a:rPr lang="en-US" baseline="0"/>
              <a:t> pipelining Scheduling of flowcharts (đọc tham khảo hoặc học ở Master)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34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Tốn</a:t>
            </a:r>
            <a:r>
              <a:rPr lang="en-US" dirty="0"/>
              <a:t> 9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AU.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100 ns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cộng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tốn</a:t>
            </a:r>
            <a:r>
              <a:rPr lang="en-US" dirty="0">
                <a:sym typeface="Wingdings" panose="05000000000000000000" pitchFamily="2" charset="2"/>
              </a:rPr>
              <a:t> 9x100 = 900 ns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Tốn</a:t>
            </a:r>
            <a:r>
              <a:rPr lang="en-US" dirty="0"/>
              <a:t> 13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½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AU (do </a:t>
            </a:r>
            <a:r>
              <a:rPr lang="en-US" dirty="0" err="1"/>
              <a:t>đã</a:t>
            </a:r>
            <a:r>
              <a:rPr lang="en-US" dirty="0"/>
              <a:t> chia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AU ra </a:t>
            </a:r>
            <a:r>
              <a:rPr lang="en-US" dirty="0" err="1"/>
              <a:t>làm</a:t>
            </a:r>
            <a:r>
              <a:rPr lang="en-US" dirty="0"/>
              <a:t> 2-stage). Theo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note slide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1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bây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50 ns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Tổng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cộng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tốn</a:t>
            </a:r>
            <a:r>
              <a:rPr lang="en-US" dirty="0">
                <a:sym typeface="Wingdings" panose="05000000000000000000" pitchFamily="2" charset="2"/>
              </a:rPr>
              <a:t> 13x50 = 650 ns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thành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việc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Ở </a:t>
            </a:r>
            <a:r>
              <a:rPr lang="en-US" b="0" dirty="0" err="1"/>
              <a:t>trong</a:t>
            </a:r>
            <a:r>
              <a:rPr lang="en-US" b="0" dirty="0"/>
              <a:t> Datapath with pipelined functional unit (slide tr</a:t>
            </a:r>
            <a:r>
              <a:rPr lang="vi-VN" b="0" dirty="0"/>
              <a:t>ư</a:t>
            </a:r>
            <a:r>
              <a:rPr lang="en-US" b="0" dirty="0" err="1"/>
              <a:t>ớc</a:t>
            </a:r>
            <a:r>
              <a:rPr lang="en-US" b="0" dirty="0"/>
              <a:t>) </a:t>
            </a:r>
            <a:r>
              <a:rPr lang="en-US" b="0" dirty="0" err="1"/>
              <a:t>chỉ</a:t>
            </a:r>
            <a:r>
              <a:rPr lang="en-US" b="0" dirty="0"/>
              <a:t> chia </a:t>
            </a:r>
            <a:r>
              <a:rPr lang="en-US" b="0" dirty="0" err="1"/>
              <a:t>khối</a:t>
            </a:r>
            <a:r>
              <a:rPr lang="en-US" b="0" dirty="0"/>
              <a:t> function AU ra </a:t>
            </a:r>
            <a:r>
              <a:rPr lang="en-US" b="0" dirty="0" err="1"/>
              <a:t>làm</a:t>
            </a:r>
            <a:r>
              <a:rPr lang="en-US" b="0" dirty="0"/>
              <a:t> 2 stage,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vẫn</a:t>
            </a:r>
            <a:r>
              <a:rPr lang="en-US" b="0" dirty="0"/>
              <a:t> </a:t>
            </a:r>
            <a:r>
              <a:rPr lang="en-US" b="0" dirty="0" err="1"/>
              <a:t>giữ</a:t>
            </a:r>
            <a:r>
              <a:rPr lang="en-US" b="0" dirty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cấu</a:t>
            </a:r>
            <a:r>
              <a:rPr lang="en-US" b="0" dirty="0"/>
              <a:t> </a:t>
            </a:r>
            <a:r>
              <a:rPr lang="en-US" b="0" dirty="0" err="1"/>
              <a:t>trúc</a:t>
            </a:r>
            <a:r>
              <a:rPr lang="en-US" b="0" dirty="0"/>
              <a:t> data path </a:t>
            </a:r>
            <a:r>
              <a:rPr lang="en-US" b="0" dirty="0" err="1"/>
              <a:t>gồm</a:t>
            </a:r>
            <a:r>
              <a:rPr lang="en-US" b="0" dirty="0"/>
              <a:t> 3 registers, </a:t>
            </a:r>
            <a:r>
              <a:rPr lang="en-US" b="0" dirty="0" err="1"/>
              <a:t>các</a:t>
            </a:r>
            <a:r>
              <a:rPr lang="en-US" b="0" dirty="0"/>
              <a:t> output </a:t>
            </a:r>
            <a:r>
              <a:rPr lang="en-US" b="0" dirty="0" err="1"/>
              <a:t>từ</a:t>
            </a:r>
            <a:r>
              <a:rPr lang="en-US" b="0" dirty="0"/>
              <a:t> stage 1 </a:t>
            </a:r>
            <a:r>
              <a:rPr lang="en-US" b="0" dirty="0" err="1"/>
              <a:t>sẽ</a:t>
            </a:r>
            <a:r>
              <a:rPr lang="en-US" b="0" dirty="0"/>
              <a:t> đ</a:t>
            </a:r>
            <a:r>
              <a:rPr lang="vi-VN" b="0" dirty="0"/>
              <a:t>ư</a:t>
            </a:r>
            <a:r>
              <a:rPr lang="en-US" b="0" dirty="0" err="1"/>
              <a:t>ợc</a:t>
            </a:r>
            <a:r>
              <a:rPr lang="en-US" b="0" dirty="0"/>
              <a:t> </a:t>
            </a:r>
            <a:r>
              <a:rPr lang="en-US" b="0" dirty="0" err="1"/>
              <a:t>ghi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 3 register </a:t>
            </a:r>
            <a:r>
              <a:rPr lang="en-US" b="0" dirty="0" err="1"/>
              <a:t>này</a:t>
            </a:r>
            <a:r>
              <a:rPr lang="en-US" b="0" dirty="0"/>
              <a:t> tr</a:t>
            </a:r>
            <a:r>
              <a:rPr lang="vi-VN" b="0" dirty="0"/>
              <a:t>ư</a:t>
            </a:r>
            <a:r>
              <a:rPr lang="en-US" b="0" dirty="0" err="1"/>
              <a:t>ớc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đ</a:t>
            </a:r>
            <a:r>
              <a:rPr lang="vi-VN" b="0" dirty="0"/>
              <a:t>ư</a:t>
            </a:r>
            <a:r>
              <a:rPr lang="en-US" b="0" dirty="0" err="1"/>
              <a:t>ợc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ra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phép</a:t>
            </a:r>
            <a:r>
              <a:rPr lang="en-US" b="0" dirty="0"/>
              <a:t> 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tiếp</a:t>
            </a:r>
            <a:r>
              <a:rPr lang="en-US" b="0" dirty="0"/>
              <a:t>. </a:t>
            </a:r>
          </a:p>
          <a:p>
            <a:r>
              <a:rPr lang="en-US" b="0" dirty="0">
                <a:sym typeface="Wingdings" panose="05000000000000000000" pitchFamily="2" charset="2"/>
              </a:rPr>
              <a:t> Nh</a:t>
            </a:r>
            <a:r>
              <a:rPr lang="vi-VN" b="0" dirty="0">
                <a:sym typeface="Wingdings" panose="05000000000000000000" pitchFamily="2" charset="2"/>
              </a:rPr>
              <a:t>ư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vậy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muốn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tìm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một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giá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trị</a:t>
            </a:r>
            <a:r>
              <a:rPr lang="en-US" b="0" dirty="0">
                <a:sym typeface="Wingdings" panose="05000000000000000000" pitchFamily="2" charset="2"/>
              </a:rPr>
              <a:t> RSA </a:t>
            </a:r>
            <a:r>
              <a:rPr lang="en-US" b="0" dirty="0" err="1">
                <a:sym typeface="Wingdings" panose="05000000000000000000" pitchFamily="2" charset="2"/>
              </a:rPr>
              <a:t>cho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cặp</a:t>
            </a:r>
            <a:r>
              <a:rPr lang="en-US" b="0" dirty="0">
                <a:sym typeface="Wingdings" panose="05000000000000000000" pitchFamily="2" charset="2"/>
              </a:rPr>
              <a:t> input (</a:t>
            </a:r>
            <a:r>
              <a:rPr lang="en-US" b="0" dirty="0" err="1">
                <a:sym typeface="Wingdings" panose="05000000000000000000" pitchFamily="2" charset="2"/>
              </a:rPr>
              <a:t>a,b</a:t>
            </a:r>
            <a:r>
              <a:rPr lang="en-US" b="0" dirty="0">
                <a:sym typeface="Wingdings" panose="05000000000000000000" pitchFamily="2" charset="2"/>
              </a:rPr>
              <a:t>) </a:t>
            </a:r>
            <a:r>
              <a:rPr lang="en-US" b="0" dirty="0" err="1">
                <a:sym typeface="Wingdings" panose="05000000000000000000" pitchFamily="2" charset="2"/>
              </a:rPr>
              <a:t>mới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thì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vẫn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phải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chờ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thực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hiện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xong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toàn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bộ</a:t>
            </a:r>
            <a:r>
              <a:rPr lang="en-US" b="0" dirty="0">
                <a:sym typeface="Wingdings" panose="05000000000000000000" pitchFamily="2" charset="2"/>
              </a:rPr>
              <a:t> 13 stages </a:t>
            </a:r>
            <a:r>
              <a:rPr lang="en-US" b="0" dirty="0" err="1">
                <a:sym typeface="Wingdings" panose="05000000000000000000" pitchFamily="2" charset="2"/>
              </a:rPr>
              <a:t>để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tìm</a:t>
            </a:r>
            <a:r>
              <a:rPr lang="en-US" b="0" dirty="0">
                <a:sym typeface="Wingdings" panose="05000000000000000000" pitchFamily="2" charset="2"/>
              </a:rPr>
              <a:t> ra </a:t>
            </a:r>
            <a:r>
              <a:rPr lang="en-US" b="0" dirty="0" err="1">
                <a:sym typeface="Wingdings" panose="05000000000000000000" pitchFamily="2" charset="2"/>
              </a:rPr>
              <a:t>giá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trị</a:t>
            </a:r>
            <a:r>
              <a:rPr lang="en-US" b="0" dirty="0">
                <a:sym typeface="Wingdings" panose="05000000000000000000" pitchFamily="2" charset="2"/>
              </a:rPr>
              <a:t> RSA </a:t>
            </a:r>
            <a:r>
              <a:rPr lang="en-US" b="0" dirty="0" err="1">
                <a:sym typeface="Wingdings" panose="05000000000000000000" pitchFamily="2" charset="2"/>
              </a:rPr>
              <a:t>hiện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tại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thì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mới</a:t>
            </a:r>
            <a:r>
              <a:rPr lang="en-US" b="0" dirty="0">
                <a:sym typeface="Wingdings" panose="05000000000000000000" pitchFamily="2" charset="2"/>
              </a:rPr>
              <a:t> đ</a:t>
            </a:r>
            <a:r>
              <a:rPr lang="vi-VN" b="0" dirty="0">
                <a:sym typeface="Wingdings" panose="05000000000000000000" pitchFamily="2" charset="2"/>
              </a:rPr>
              <a:t>ư</a:t>
            </a:r>
            <a:r>
              <a:rPr lang="en-US" b="0" dirty="0" err="1">
                <a:sym typeface="Wingdings" panose="05000000000000000000" pitchFamily="2" charset="2"/>
              </a:rPr>
              <a:t>ợc</a:t>
            </a:r>
            <a:r>
              <a:rPr lang="en-US" b="0" dirty="0">
                <a:sym typeface="Wingdings" panose="05000000000000000000" pitchFamily="2" charset="2"/>
              </a:rPr>
              <a:t> đ</a:t>
            </a:r>
            <a:r>
              <a:rPr lang="vi-VN" b="0" dirty="0">
                <a:sym typeface="Wingdings" panose="05000000000000000000" pitchFamily="2" charset="2"/>
              </a:rPr>
              <a:t>ư</a:t>
            </a:r>
            <a:r>
              <a:rPr lang="en-US" b="0" dirty="0">
                <a:sym typeface="Wingdings" panose="05000000000000000000" pitchFamily="2" charset="2"/>
              </a:rPr>
              <a:t>a </a:t>
            </a:r>
            <a:r>
              <a:rPr lang="en-US" b="0" dirty="0" err="1">
                <a:sym typeface="Wingdings" panose="05000000000000000000" pitchFamily="2" charset="2"/>
              </a:rPr>
              <a:t>cặp</a:t>
            </a:r>
            <a:r>
              <a:rPr lang="en-US" b="0" dirty="0">
                <a:sym typeface="Wingdings" panose="05000000000000000000" pitchFamily="2" charset="2"/>
              </a:rPr>
              <a:t> input </a:t>
            </a:r>
            <a:r>
              <a:rPr lang="en-US" b="0" dirty="0" err="1">
                <a:sym typeface="Wingdings" panose="05000000000000000000" pitchFamily="2" charset="2"/>
              </a:rPr>
              <a:t>mới</a:t>
            </a:r>
            <a:r>
              <a:rPr lang="en-US" b="0" dirty="0">
                <a:sym typeface="Wingdings" panose="05000000000000000000" pitchFamily="2" charset="2"/>
              </a:rPr>
              <a:t> (</a:t>
            </a:r>
            <a:r>
              <a:rPr lang="en-US" b="0" dirty="0" err="1">
                <a:sym typeface="Wingdings" panose="05000000000000000000" pitchFamily="2" charset="2"/>
              </a:rPr>
              <a:t>a,b</a:t>
            </a:r>
            <a:r>
              <a:rPr lang="en-US" b="0" dirty="0">
                <a:sym typeface="Wingdings" panose="05000000000000000000" pitchFamily="2" charset="2"/>
              </a:rPr>
              <a:t>) </a:t>
            </a:r>
            <a:r>
              <a:rPr lang="en-US" b="0" dirty="0" err="1">
                <a:sym typeface="Wingdings" panose="05000000000000000000" pitchFamily="2" charset="2"/>
              </a:rPr>
              <a:t>vào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thanh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ghi</a:t>
            </a:r>
            <a:r>
              <a:rPr lang="en-US" b="0" dirty="0">
                <a:sym typeface="Wingdings" panose="05000000000000000000" pitchFamily="2" charset="2"/>
              </a:rPr>
              <a:t> (R1, R2).</a:t>
            </a:r>
          </a:p>
          <a:p>
            <a:r>
              <a:rPr lang="en-US" b="0" dirty="0">
                <a:sym typeface="Wingdings" panose="05000000000000000000" pitchFamily="2" charset="2"/>
              </a:rPr>
              <a:t> Ta </a:t>
            </a:r>
            <a:r>
              <a:rPr lang="en-US" b="0" dirty="0" err="1">
                <a:sym typeface="Wingdings" panose="05000000000000000000" pitchFamily="2" charset="2"/>
              </a:rPr>
              <a:t>có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thể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không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cần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chờ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thực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hiện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xong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toàn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bộ</a:t>
            </a:r>
            <a:r>
              <a:rPr lang="en-US" b="0" dirty="0">
                <a:sym typeface="Wingdings" panose="05000000000000000000" pitchFamily="2" charset="2"/>
              </a:rPr>
              <a:t>  </a:t>
            </a:r>
            <a:r>
              <a:rPr lang="en-US" b="0" dirty="0" err="1">
                <a:sym typeface="Wingdings" panose="05000000000000000000" pitchFamily="2" charset="2"/>
              </a:rPr>
              <a:t>việc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tính</a:t>
            </a:r>
            <a:r>
              <a:rPr lang="en-US" b="0" dirty="0">
                <a:sym typeface="Wingdings" panose="05000000000000000000" pitchFamily="2" charset="2"/>
              </a:rPr>
              <a:t> RSA </a:t>
            </a:r>
            <a:r>
              <a:rPr lang="en-US" b="0" dirty="0" err="1">
                <a:sym typeface="Wingdings" panose="05000000000000000000" pitchFamily="2" charset="2"/>
              </a:rPr>
              <a:t>hiện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tại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để</a:t>
            </a:r>
            <a:r>
              <a:rPr lang="en-US" b="0" dirty="0">
                <a:sym typeface="Wingdings" panose="05000000000000000000" pitchFamily="2" charset="2"/>
              </a:rPr>
              <a:t> đ</a:t>
            </a:r>
            <a:r>
              <a:rPr lang="vi-VN" b="0" dirty="0">
                <a:sym typeface="Wingdings" panose="05000000000000000000" pitchFamily="2" charset="2"/>
              </a:rPr>
              <a:t>ư</a:t>
            </a:r>
            <a:r>
              <a:rPr lang="en-US" b="0" dirty="0">
                <a:sym typeface="Wingdings" panose="05000000000000000000" pitchFamily="2" charset="2"/>
              </a:rPr>
              <a:t>a </a:t>
            </a:r>
            <a:r>
              <a:rPr lang="en-US" b="0" dirty="0" err="1">
                <a:sym typeface="Wingdings" panose="05000000000000000000" pitchFamily="2" charset="2"/>
              </a:rPr>
              <a:t>cập</a:t>
            </a:r>
            <a:r>
              <a:rPr lang="en-US" b="0" dirty="0">
                <a:sym typeface="Wingdings" panose="05000000000000000000" pitchFamily="2" charset="2"/>
              </a:rPr>
              <a:t> input (</a:t>
            </a:r>
            <a:r>
              <a:rPr lang="en-US" b="0" dirty="0" err="1">
                <a:sym typeface="Wingdings" panose="05000000000000000000" pitchFamily="2" charset="2"/>
              </a:rPr>
              <a:t>a,b</a:t>
            </a:r>
            <a:r>
              <a:rPr lang="en-US" b="0" dirty="0">
                <a:sym typeface="Wingdings" panose="05000000000000000000" pitchFamily="2" charset="2"/>
              </a:rPr>
              <a:t>) </a:t>
            </a:r>
            <a:r>
              <a:rPr lang="en-US" b="0" dirty="0" err="1">
                <a:sym typeface="Wingdings" panose="05000000000000000000" pitchFamily="2" charset="2"/>
              </a:rPr>
              <a:t>mới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để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tính</a:t>
            </a:r>
            <a:r>
              <a:rPr lang="en-US" b="0" dirty="0">
                <a:sym typeface="Wingdings" panose="05000000000000000000" pitchFamily="2" charset="2"/>
              </a:rPr>
              <a:t> RSA </a:t>
            </a:r>
            <a:r>
              <a:rPr lang="en-US" b="0" dirty="0" err="1">
                <a:sym typeface="Wingdings" panose="05000000000000000000" pitchFamily="2" charset="2"/>
              </a:rPr>
              <a:t>mới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bằng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sử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dụng</a:t>
            </a:r>
            <a:r>
              <a:rPr lang="en-US" b="0" dirty="0">
                <a:sym typeface="Wingdings" panose="05000000000000000000" pitchFamily="2" charset="2"/>
              </a:rPr>
              <a:t> Datapath pipelining</a:t>
            </a:r>
            <a:endParaRPr lang="en-US" b="0" dirty="0"/>
          </a:p>
          <a:p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datapath</a:t>
            </a:r>
            <a:r>
              <a:rPr lang="en-US" b="0" dirty="0"/>
              <a:t> pipelining </a:t>
            </a:r>
            <a:r>
              <a:rPr lang="en-US" b="0" dirty="0" err="1"/>
              <a:t>này</a:t>
            </a:r>
            <a:r>
              <a:rPr lang="en-US" b="0" dirty="0"/>
              <a:t>, </a:t>
            </a:r>
            <a:r>
              <a:rPr lang="en-US" b="0" dirty="0" err="1"/>
              <a:t>các</a:t>
            </a:r>
            <a:r>
              <a:rPr lang="en-US" b="0" dirty="0"/>
              <a:t> register </a:t>
            </a:r>
            <a:r>
              <a:rPr lang="en-US" b="0" dirty="0" err="1"/>
              <a:t>cũng</a:t>
            </a:r>
            <a:r>
              <a:rPr lang="en-US" b="0" dirty="0"/>
              <a:t> đ</a:t>
            </a:r>
            <a:r>
              <a:rPr lang="vi-VN" b="0" dirty="0"/>
              <a:t>ư</a:t>
            </a:r>
            <a:r>
              <a:rPr lang="en-US" b="0" dirty="0" err="1"/>
              <a:t>ợc</a:t>
            </a:r>
            <a:r>
              <a:rPr lang="en-US" b="0" dirty="0"/>
              <a:t> </a:t>
            </a:r>
            <a:r>
              <a:rPr lang="en-US" b="0" dirty="0" err="1"/>
              <a:t>thêm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datapath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chi ra </a:t>
            </a:r>
            <a:r>
              <a:rPr lang="en-US" b="0" dirty="0" err="1"/>
              <a:t>làm</a:t>
            </a:r>
            <a:r>
              <a:rPr lang="en-US" b="0" dirty="0"/>
              <a:t> 2 stage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8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ý, </a:t>
            </a:r>
            <a:r>
              <a:rPr lang="en-US" dirty="0" err="1"/>
              <a:t>trong</a:t>
            </a:r>
            <a:r>
              <a:rPr lang="en-US" dirty="0"/>
              <a:t> slide </a:t>
            </a:r>
            <a:r>
              <a:rPr lang="en-US" dirty="0" err="1"/>
              <a:t>về</a:t>
            </a:r>
            <a:r>
              <a:rPr lang="en-US" dirty="0"/>
              <a:t> Datapath pipelining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AU1 </a:t>
            </a:r>
            <a:r>
              <a:rPr lang="en-US" dirty="0" err="1"/>
              <a:t>và</a:t>
            </a:r>
            <a:r>
              <a:rPr lang="en-US" dirty="0"/>
              <a:t> AU2 </a:t>
            </a:r>
            <a:r>
              <a:rPr lang="en-US" dirty="0" err="1"/>
              <a:t>không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chia ra </a:t>
            </a:r>
            <a:r>
              <a:rPr lang="en-US" dirty="0" err="1"/>
              <a:t>làm</a:t>
            </a:r>
            <a:r>
              <a:rPr lang="en-US" dirty="0"/>
              <a:t> 2-stage functional units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AU.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pipelining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slide,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state 4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RSA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b="0" dirty="0">
                <a:sym typeface="Wingdings" panose="05000000000000000000" pitchFamily="2" charset="2"/>
              </a:rPr>
              <a:t>đ</a:t>
            </a:r>
            <a:r>
              <a:rPr lang="vi-VN" b="0" dirty="0">
                <a:sym typeface="Wingdings" panose="05000000000000000000" pitchFamily="2" charset="2"/>
              </a:rPr>
              <a:t>ư</a:t>
            </a:r>
            <a:r>
              <a:rPr lang="en-US" b="0" dirty="0">
                <a:sym typeface="Wingdings" panose="05000000000000000000" pitchFamily="2" charset="2"/>
              </a:rPr>
              <a:t>a </a:t>
            </a:r>
            <a:r>
              <a:rPr lang="en-US" b="0" dirty="0" err="1">
                <a:sym typeface="Wingdings" panose="05000000000000000000" pitchFamily="2" charset="2"/>
              </a:rPr>
              <a:t>cập</a:t>
            </a:r>
            <a:r>
              <a:rPr lang="en-US" b="0" dirty="0">
                <a:sym typeface="Wingdings" panose="05000000000000000000" pitchFamily="2" charset="2"/>
              </a:rPr>
              <a:t> input (</a:t>
            </a:r>
            <a:r>
              <a:rPr lang="en-US" b="0" dirty="0" err="1">
                <a:sym typeface="Wingdings" panose="05000000000000000000" pitchFamily="2" charset="2"/>
              </a:rPr>
              <a:t>a,b</a:t>
            </a:r>
            <a:r>
              <a:rPr lang="en-US" b="0" dirty="0">
                <a:sym typeface="Wingdings" panose="05000000000000000000" pitchFamily="2" charset="2"/>
              </a:rPr>
              <a:t>) </a:t>
            </a:r>
            <a:r>
              <a:rPr lang="en-US" b="0" dirty="0" err="1">
                <a:sym typeface="Wingdings" panose="05000000000000000000" pitchFamily="2" charset="2"/>
              </a:rPr>
              <a:t>mới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để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tính</a:t>
            </a:r>
            <a:r>
              <a:rPr lang="en-US" b="0" dirty="0">
                <a:sym typeface="Wingdings" panose="05000000000000000000" pitchFamily="2" charset="2"/>
              </a:rPr>
              <a:t> RSA </a:t>
            </a:r>
            <a:r>
              <a:rPr lang="en-US" b="0" dirty="0" err="1">
                <a:sym typeface="Wingdings" panose="05000000000000000000" pitchFamily="2" charset="2"/>
              </a:rPr>
              <a:t>mới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vì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khi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đó</a:t>
            </a:r>
            <a:r>
              <a:rPr lang="en-US" b="0" dirty="0">
                <a:sym typeface="Wingdings" panose="05000000000000000000" pitchFamily="2" charset="2"/>
              </a:rPr>
              <a:t> R1, R2 </a:t>
            </a:r>
            <a:r>
              <a:rPr lang="en-US" b="0" dirty="0" err="1">
                <a:sym typeface="Wingdings" panose="05000000000000000000" pitchFamily="2" charset="2"/>
              </a:rPr>
              <a:t>không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còn</a:t>
            </a:r>
            <a:r>
              <a:rPr lang="en-US" b="0" dirty="0">
                <a:sym typeface="Wingdings" panose="05000000000000000000" pitchFamily="2" charset="2"/>
              </a:rPr>
              <a:t> đ</a:t>
            </a:r>
            <a:r>
              <a:rPr lang="vi-VN" b="0" dirty="0">
                <a:sym typeface="Wingdings" panose="05000000000000000000" pitchFamily="2" charset="2"/>
              </a:rPr>
              <a:t>ư</a:t>
            </a:r>
            <a:r>
              <a:rPr lang="en-US" b="0" dirty="0" err="1">
                <a:sym typeface="Wingdings" panose="05000000000000000000" pitchFamily="2" charset="2"/>
              </a:rPr>
              <a:t>ợc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sử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dụng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b="0" dirty="0" err="1">
                <a:sym typeface="Wingdings" panose="05000000000000000000" pitchFamily="2" charset="2"/>
              </a:rPr>
              <a:t>cho</a:t>
            </a:r>
            <a:r>
              <a:rPr lang="en-US" b="0" dirty="0">
                <a:sym typeface="Wingdings" panose="05000000000000000000" pitchFamily="2" charset="2"/>
              </a:rPr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RSA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  <a:p>
            <a:r>
              <a:rPr lang="en-US" dirty="0"/>
              <a:t>-</a:t>
            </a:r>
            <a:r>
              <a:rPr lang="en-US" dirty="0">
                <a:sym typeface="Wingdings" panose="05000000000000000000" pitchFamily="2" charset="2"/>
              </a:rPr>
              <a:t> 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vậy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lúc</a:t>
            </a:r>
            <a:r>
              <a:rPr lang="en-US" dirty="0">
                <a:sym typeface="Wingdings" panose="05000000000000000000" pitchFamily="2" charset="2"/>
              </a:rPr>
              <a:t> state 5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state 9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stage 2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RSA </a:t>
            </a:r>
            <a:r>
              <a:rPr lang="en-US" dirty="0" err="1">
                <a:sym typeface="Wingdings" panose="05000000000000000000" pitchFamily="2" charset="2"/>
              </a:rPr>
              <a:t>hiện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state 0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state 4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stage 1 </a:t>
            </a:r>
            <a:r>
              <a:rPr lang="en-US" dirty="0" err="1">
                <a:sym typeface="Wingdings" panose="05000000000000000000" pitchFamily="2" charset="2"/>
              </a:rPr>
              <a:t>của</a:t>
            </a:r>
            <a:r>
              <a:rPr lang="en-US" dirty="0">
                <a:sym typeface="Wingdings" panose="05000000000000000000" pitchFamily="2" charset="2"/>
              </a:rPr>
              <a:t> RSA </a:t>
            </a:r>
            <a:r>
              <a:rPr lang="en-US" dirty="0" err="1">
                <a:sym typeface="Wingdings" panose="05000000000000000000" pitchFamily="2" charset="2"/>
              </a:rPr>
              <a:t>kế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tiếp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n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RSA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mất</a:t>
            </a:r>
            <a:r>
              <a:rPr lang="en-US" dirty="0">
                <a:sym typeface="Wingdings" panose="05000000000000000000" pitchFamily="2" charset="2"/>
              </a:rPr>
              <a:t> 5n + 4 chu </a:t>
            </a:r>
            <a:r>
              <a:rPr lang="en-US" dirty="0" err="1">
                <a:sym typeface="Wingdings" panose="05000000000000000000" pitchFamily="2" charset="2"/>
              </a:rPr>
              <a:t>kỳ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thay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mất</a:t>
            </a:r>
            <a:r>
              <a:rPr lang="en-US" dirty="0">
                <a:sym typeface="Wingdings" panose="05000000000000000000" pitchFamily="2" charset="2"/>
              </a:rPr>
              <a:t> 9n chu </a:t>
            </a:r>
            <a:r>
              <a:rPr lang="en-US" dirty="0" err="1">
                <a:sym typeface="Wingdings" panose="05000000000000000000" pitchFamily="2" charset="2"/>
              </a:rPr>
              <a:t>kỳ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pipeline </a:t>
            </a:r>
            <a:r>
              <a:rPr lang="en-US" dirty="0" err="1"/>
              <a:t>và</a:t>
            </a:r>
            <a:r>
              <a:rPr lang="en-US" dirty="0"/>
              <a:t> pipelined functional units,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pipeline (slide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) </a:t>
            </a:r>
            <a:r>
              <a:rPr lang="en-US" dirty="0" err="1"/>
              <a:t>các</a:t>
            </a:r>
            <a:r>
              <a:rPr lang="en-US" dirty="0"/>
              <a:t> AU1, AU2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stage-</a:t>
            </a:r>
            <a:r>
              <a:rPr lang="en-US" dirty="0" err="1"/>
              <a:t>datapath</a:t>
            </a:r>
            <a:r>
              <a:rPr lang="en-US" dirty="0"/>
              <a:t> pipeline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cha ra </a:t>
            </a:r>
            <a:r>
              <a:rPr lang="en-US" dirty="0" err="1"/>
              <a:t>làm</a:t>
            </a:r>
            <a:r>
              <a:rPr lang="en-US" dirty="0"/>
              <a:t> 2-stage functional units </a:t>
            </a:r>
            <a:r>
              <a:rPr lang="en-US" dirty="0" err="1"/>
              <a:t>nữa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 err="1">
                <a:sym typeface="Wingdings" panose="05000000000000000000" pitchFamily="2" charset="2"/>
              </a:rPr>
              <a:t>Mỗi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stage-</a:t>
            </a:r>
            <a:r>
              <a:rPr lang="en-US" dirty="0" err="1"/>
              <a:t>datapath</a:t>
            </a:r>
            <a:r>
              <a:rPr lang="en-US" dirty="0"/>
              <a:t> pipeline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pipeline - pipelined functional units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7 chu </a:t>
            </a:r>
            <a:r>
              <a:rPr lang="en-US" dirty="0" err="1"/>
              <a:t>kỳ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½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m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tính</a:t>
            </a:r>
            <a:r>
              <a:rPr lang="en-US" dirty="0">
                <a:sym typeface="Wingdings" panose="05000000000000000000" pitchFamily="2" charset="2"/>
              </a:rPr>
              <a:t> RSA </a:t>
            </a:r>
            <a:r>
              <a:rPr lang="en-US" dirty="0" err="1">
                <a:sym typeface="Wingdings" panose="05000000000000000000" pitchFamily="2" charset="2"/>
              </a:rPr>
              <a:t>thì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mất</a:t>
            </a:r>
            <a:r>
              <a:rPr lang="en-US" dirty="0">
                <a:sym typeface="Wingdings" panose="05000000000000000000" pitchFamily="2" charset="2"/>
              </a:rPr>
              <a:t> 7m + 7 chu </a:t>
            </a:r>
            <a:r>
              <a:rPr lang="en-US" dirty="0" err="1">
                <a:sym typeface="Wingdings" panose="05000000000000000000" pitchFamily="2" charset="2"/>
              </a:rPr>
              <a:t>kỳ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nh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>
                <a:sym typeface="Wingdings" panose="05000000000000000000" pitchFamily="2" charset="2"/>
              </a:rPr>
              <a:t>ng so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chu </a:t>
            </a:r>
            <a:r>
              <a:rPr lang="en-US" dirty="0" err="1">
                <a:sym typeface="Wingdings" panose="05000000000000000000" pitchFamily="2" charset="2"/>
              </a:rPr>
              <a:t>kỳ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/>
              <a:t>datapath</a:t>
            </a:r>
            <a:r>
              <a:rPr lang="en-US" dirty="0"/>
              <a:t> pipeline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datapath</a:t>
            </a:r>
            <a:r>
              <a:rPr lang="en-US" dirty="0"/>
              <a:t> pipeline - pipelined functional units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½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0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ASAP (As soon as possible):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Control/Data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,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parent node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endParaRPr lang="en-US" dirty="0"/>
          </a:p>
          <a:p>
            <a:r>
              <a:rPr lang="en-US" dirty="0"/>
              <a:t>ALAP (As late </a:t>
            </a:r>
            <a:r>
              <a:rPr lang="en-US"/>
              <a:t>as possible):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Control/Data </a:t>
            </a:r>
            <a:r>
              <a:rPr lang="en-US" dirty="0" err="1"/>
              <a:t>từ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children node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Mobility M(op)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op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Mobility </a:t>
            </a:r>
            <a:r>
              <a:rPr lang="en-US" dirty="0" err="1"/>
              <a:t>của</a:t>
            </a:r>
            <a:r>
              <a:rPr lang="en-US" dirty="0"/>
              <a:t> op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scheduling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scheduling </a:t>
            </a:r>
            <a:r>
              <a:rPr lang="en-US" dirty="0" err="1"/>
              <a:t>cho</a:t>
            </a:r>
            <a:r>
              <a:rPr lang="en-US" dirty="0"/>
              <a:t> op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.</a:t>
            </a:r>
          </a:p>
          <a:p>
            <a:r>
              <a:rPr lang="en-US" dirty="0"/>
              <a:t>Mobility M(op) = k –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k: op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s(k) </a:t>
            </a:r>
            <a:r>
              <a:rPr lang="en-US" dirty="0" err="1"/>
              <a:t>của</a:t>
            </a:r>
            <a:r>
              <a:rPr lang="en-US" dirty="0"/>
              <a:t> ALAP</a:t>
            </a:r>
          </a:p>
          <a:p>
            <a:r>
              <a:rPr lang="en-US" dirty="0"/>
              <a:t>i: op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s(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ASAP</a:t>
            </a:r>
          </a:p>
          <a:p>
            <a:endParaRPr lang="en-US" dirty="0"/>
          </a:p>
          <a:p>
            <a:r>
              <a:rPr lang="en-US" dirty="0"/>
              <a:t>Ready list: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op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state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Sort ready list by mobilities: op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mobility </a:t>
            </a:r>
            <a:r>
              <a:rPr lang="en-US" dirty="0" err="1"/>
              <a:t>cao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khi</a:t>
            </a:r>
            <a:r>
              <a:rPr lang="en-US" dirty="0"/>
              <a:t> scheduling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4DA2-56D0-47C6-900C-12F936D0DF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A8BE-1E79-4447-857E-E16582897FD2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CF86-11BE-441F-83D1-A919C26F383C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08C9-F257-4969-8917-2179BFF98103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896E-6338-47DE-BD63-2A8CAA2DFD81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72BB-FEF3-4A8C-AA5F-ACA77B3BFF9B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492-6EB8-4253-9CD9-C35B12DA906B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3714-1E0B-4EF7-B488-DF00729A0BA5}" type="datetime1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C671-220E-419D-B3C5-1F7E9D7CADDD}" type="datetime1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20CE-87D0-40FF-851E-4C38962F17D3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75A4-360F-4AB7-96EF-EC3C2E342367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8D25-FA07-4E7F-96E6-8DEFFB01D490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78D29A-CDD2-40D3-B364-1E1C2B8ACF5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Tx/>
        <a:buSzPct val="85000"/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Tx/>
        <a:buSzPct val="75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Tx/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Tx/>
        <a:buSzPct val="100000"/>
        <a:buFont typeface="Wingdings" pitchFamily="2" charset="2"/>
        <a:buChar char="Ø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1.xml"/><Relationship Id="rId1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customXml" Target="../ink/ink18.xml"/><Relationship Id="rId12" Type="http://schemas.openxmlformats.org/officeDocument/2006/relationships/image" Target="../media/image29.png"/><Relationship Id="rId17" Type="http://schemas.openxmlformats.org/officeDocument/2006/relationships/customXml" Target="../ink/ink23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19.xml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24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26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customXml" Target="../ink/ink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customXml" Target="../ink/ink11.xml"/><Relationship Id="rId14" Type="http://schemas.openxmlformats.org/officeDocument/2006/relationships/customXml" Target="../ink/ink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5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3962400" cy="936625"/>
          </a:xfrm>
        </p:spPr>
        <p:txBody>
          <a:bodyPr/>
          <a:lstStyle/>
          <a:p>
            <a:r>
              <a:rPr lang="en-US" sz="4000" b="1"/>
              <a:t>Chapter 3: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066800"/>
            <a:ext cx="7848600" cy="1774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DIGITAL LOGIC DESIGN</a:t>
            </a:r>
            <a:br>
              <a:rPr lang="en-US" b="1"/>
            </a:br>
            <a:r>
              <a:rPr lang="en-US" sz="4000"/>
              <a:t>( </a:t>
            </a:r>
            <a:r>
              <a:rPr lang="en-US" sz="4000" b="1"/>
              <a:t>ce_118</a:t>
            </a:r>
            <a:r>
              <a:rPr lang="en-US" sz="4000"/>
              <a:t> )</a:t>
            </a:r>
            <a:endParaRPr lang="en-US" sz="4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47700" y="4495800"/>
            <a:ext cx="8077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Tx/>
              <a:buSzPct val="85000"/>
              <a:buFont typeface="Wingdings" pitchFamily="2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SzPct val="85000"/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Tx/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Tx/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i="1"/>
              <a:t>Register Transfer</a:t>
            </a:r>
          </a:p>
          <a:p>
            <a:pPr algn="ctr"/>
            <a:r>
              <a:rPr lang="en-US" sz="5000" b="1" i="1"/>
              <a:t>Specification &amp; Design</a:t>
            </a:r>
          </a:p>
          <a:p>
            <a:pPr algn="ctr"/>
            <a:r>
              <a:rPr lang="en-US" sz="4000" b="1" i="1"/>
              <a:t>(part_3)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057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Datapath</a:t>
            </a:r>
            <a:r>
              <a:rPr lang="en-US" b="1" dirty="0"/>
              <a:t>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1981200" cy="529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66800"/>
            <a:ext cx="358599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4219" y="6361193"/>
            <a:ext cx="1807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(a) ASM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5042100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R1 = [ a, t1]			R3 = [ t3, t5, t6, t7 ]</a:t>
            </a:r>
          </a:p>
          <a:p>
            <a:r>
              <a:rPr lang="pt-BR" sz="2400" dirty="0"/>
              <a:t>R2 = [ b, t2] 			R4 = [ x ]</a:t>
            </a:r>
          </a:p>
          <a:p>
            <a:r>
              <a:rPr lang="en-US" sz="2400" dirty="0"/>
              <a:t>AU1 = [ abs/min/max ] 	R5 = [ t4 ]</a:t>
            </a:r>
          </a:p>
          <a:p>
            <a:r>
              <a:rPr lang="en-US" sz="2400" dirty="0"/>
              <a:t>				AU2 = [ +/-/max ]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400" y="2362200"/>
            <a:ext cx="2738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(b) Pipelined </a:t>
            </a:r>
            <a:r>
              <a:rPr lang="en-US" b="1" dirty="0" err="1"/>
              <a:t>datapath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64770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(c) Register and functional unit assignment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A66931-D68D-4EAD-B31C-5B81C803A8DE}"/>
                  </a:ext>
                </a:extLst>
              </p14:cNvPr>
              <p14:cNvContentPartPr/>
              <p14:nvPr/>
            </p14:nvContentPartPr>
            <p14:xfrm>
              <a:off x="3585956" y="1759750"/>
              <a:ext cx="279360" cy="32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A66931-D68D-4EAD-B31C-5B81C803A8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7316" y="1750750"/>
                <a:ext cx="297000" cy="3438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D0F3E33-D275-4A33-B19F-952431887ECE}"/>
              </a:ext>
            </a:extLst>
          </p:cNvPr>
          <p:cNvSpPr txBox="1"/>
          <p:nvPr/>
        </p:nvSpPr>
        <p:spPr>
          <a:xfrm>
            <a:off x="2372032" y="2456872"/>
            <a:ext cx="2289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Ko </a:t>
            </a:r>
            <a:r>
              <a:rPr lang="en-US" sz="1200" dirty="0" err="1"/>
              <a:t>cần</a:t>
            </a:r>
            <a:r>
              <a:rPr lang="en-US" sz="1200" dirty="0"/>
              <a:t> TRI ở </a:t>
            </a:r>
            <a:r>
              <a:rPr lang="en-US" sz="1200" dirty="0" err="1"/>
              <a:t>đây</a:t>
            </a:r>
            <a:endParaRPr lang="vi-VN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971304-A7AB-455C-AE6E-675A9791DAB5}"/>
                  </a:ext>
                </a:extLst>
              </p14:cNvPr>
              <p14:cNvContentPartPr/>
              <p14:nvPr/>
            </p14:nvContentPartPr>
            <p14:xfrm>
              <a:off x="3567956" y="3945670"/>
              <a:ext cx="486000" cy="413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971304-A7AB-455C-AE6E-675A9791DA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8956" y="3937030"/>
                <a:ext cx="503640" cy="43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8989524-716E-4AD9-A557-0F95FD65D866}"/>
              </a:ext>
            </a:extLst>
          </p:cNvPr>
          <p:cNvGrpSpPr/>
          <p:nvPr/>
        </p:nvGrpSpPr>
        <p:grpSpPr>
          <a:xfrm>
            <a:off x="2948756" y="2811670"/>
            <a:ext cx="437400" cy="1369080"/>
            <a:chOff x="2948756" y="2811670"/>
            <a:chExt cx="437400" cy="13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3EBBFC-BD77-4724-94DB-61EB8F93F9A4}"/>
                    </a:ext>
                  </a:extLst>
                </p14:cNvPr>
                <p14:cNvContentPartPr/>
                <p14:nvPr/>
              </p14:nvContentPartPr>
              <p14:xfrm>
                <a:off x="2948756" y="2811670"/>
                <a:ext cx="353520" cy="118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3EBBFC-BD77-4724-94DB-61EB8F93F9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40116" y="2803030"/>
                  <a:ext cx="371160" cy="12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4957BC-15EA-4CFC-8E26-8E3EDFE8CA0B}"/>
                    </a:ext>
                  </a:extLst>
                </p14:cNvPr>
                <p14:cNvContentPartPr/>
                <p14:nvPr/>
              </p14:nvContentPartPr>
              <p14:xfrm>
                <a:off x="3086636" y="3863590"/>
                <a:ext cx="299520" cy="31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4957BC-15EA-4CFC-8E26-8E3EDFE8CA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77636" y="3854590"/>
                  <a:ext cx="31716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049554-2745-4790-909C-3F21956CD6D6}"/>
              </a:ext>
            </a:extLst>
          </p:cNvPr>
          <p:cNvGrpSpPr/>
          <p:nvPr/>
        </p:nvGrpSpPr>
        <p:grpSpPr>
          <a:xfrm>
            <a:off x="3578396" y="2108230"/>
            <a:ext cx="145440" cy="397800"/>
            <a:chOff x="3578396" y="2108230"/>
            <a:chExt cx="14544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0B5F06-B662-4B3E-A1E8-FF5C746FF109}"/>
                    </a:ext>
                  </a:extLst>
                </p14:cNvPr>
                <p14:cNvContentPartPr/>
                <p14:nvPr/>
              </p14:nvContentPartPr>
              <p14:xfrm>
                <a:off x="3676316" y="2189950"/>
                <a:ext cx="10440" cy="179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0B5F06-B662-4B3E-A1E8-FF5C746FF1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67676" y="2181310"/>
                  <a:ext cx="28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8F926C-1498-43D7-B805-CBC7C5FCAB84}"/>
                    </a:ext>
                  </a:extLst>
                </p14:cNvPr>
                <p14:cNvContentPartPr/>
                <p14:nvPr/>
              </p14:nvContentPartPr>
              <p14:xfrm>
                <a:off x="3578396" y="2108230"/>
                <a:ext cx="145440" cy="7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8F926C-1498-43D7-B805-CBC7C5FCAB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69396" y="2099590"/>
                  <a:ext cx="163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BBB179-11FB-475E-ADC6-5EB3586D3B1D}"/>
                    </a:ext>
                  </a:extLst>
                </p14:cNvPr>
                <p14:cNvContentPartPr/>
                <p14:nvPr/>
              </p14:nvContentPartPr>
              <p14:xfrm>
                <a:off x="3676676" y="2192110"/>
                <a:ext cx="10800" cy="31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BBB179-11FB-475E-ADC6-5EB3586D3B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68036" y="2183470"/>
                  <a:ext cx="28440" cy="33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441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Datapath</a:t>
            </a:r>
            <a:r>
              <a:rPr lang="en-US" b="1" dirty="0"/>
              <a:t>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03" y="1214734"/>
            <a:ext cx="3033712" cy="487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4735"/>
            <a:ext cx="3110343" cy="487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6087070"/>
            <a:ext cx="3199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(b) Pipelined </a:t>
            </a:r>
            <a:r>
              <a:rPr lang="en-US" sz="2400" dirty="0" err="1"/>
              <a:t>datapath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096000" y="6091535"/>
            <a:ext cx="2753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(d) Timing diagram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ECAB189-927B-4B9E-830E-553885577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4735"/>
            <a:ext cx="1981200" cy="487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ECEAD4-D05D-407F-9528-400FAA4BBB46}"/>
              </a:ext>
            </a:extLst>
          </p:cNvPr>
          <p:cNvSpPr/>
          <p:nvPr/>
        </p:nvSpPr>
        <p:spPr>
          <a:xfrm>
            <a:off x="174039" y="6091535"/>
            <a:ext cx="1807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(a) ASM Chart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29FBF4-EEAA-4BD5-B09D-F3DA623A414A}"/>
              </a:ext>
            </a:extLst>
          </p:cNvPr>
          <p:cNvSpPr/>
          <p:nvPr/>
        </p:nvSpPr>
        <p:spPr>
          <a:xfrm>
            <a:off x="4648200" y="404336"/>
            <a:ext cx="4495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R1 = [ a, t1]		R3 = [ t3, t5, t6, t7 ]</a:t>
            </a:r>
          </a:p>
          <a:p>
            <a:r>
              <a:rPr lang="pt-BR" sz="1400" dirty="0"/>
              <a:t>R2 = [ b, t2] 		R4 = [ x ]</a:t>
            </a:r>
          </a:p>
          <a:p>
            <a:r>
              <a:rPr lang="en-US" sz="1400" dirty="0"/>
              <a:t>AU1 = [ abs/min/max ] 	R5 = [ t4 ]   AU2 = [ +/-/max 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12FFF4-52E0-435A-A0F7-E305F50A30B8}"/>
                  </a:ext>
                </a:extLst>
              </p14:cNvPr>
              <p14:cNvContentPartPr/>
              <p14:nvPr/>
            </p14:nvContentPartPr>
            <p14:xfrm>
              <a:off x="2898716" y="2143173"/>
              <a:ext cx="229680" cy="26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12FFF4-52E0-435A-A0F7-E305F50A30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0076" y="2134533"/>
                <a:ext cx="2473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9BDFBB-18A5-4663-ACC0-18DCBC3A1989}"/>
                  </a:ext>
                </a:extLst>
              </p14:cNvPr>
              <p14:cNvContentPartPr/>
              <p14:nvPr/>
            </p14:nvContentPartPr>
            <p14:xfrm>
              <a:off x="2908436" y="4757493"/>
              <a:ext cx="436320" cy="377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9BDFBB-18A5-4663-ACC0-18DCBC3A19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9796" y="4748493"/>
                <a:ext cx="453960" cy="3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51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Timing diagram for </a:t>
            </a:r>
            <a:r>
              <a:rPr lang="en-US" sz="3600" b="1" dirty="0" err="1"/>
              <a:t>datapath</a:t>
            </a:r>
            <a:r>
              <a:rPr lang="en-US" sz="3600" b="1" dirty="0"/>
              <a:t> pipeline with pipelined functional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32" y="1752600"/>
            <a:ext cx="6668527" cy="4947884"/>
          </a:xfrm>
          <a:prstGeom prst="rect">
            <a:avLst/>
          </a:prstGeom>
          <a:solidFill>
            <a:srgbClr val="DBBFA1"/>
          </a:solidFill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BB387-3D74-4CC9-8105-FD55864D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88" y="2040568"/>
            <a:ext cx="295316" cy="49536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E5AAE-CFC3-47F2-B674-492076BFF73D}"/>
              </a:ext>
            </a:extLst>
          </p:cNvPr>
          <p:cNvGrpSpPr/>
          <p:nvPr/>
        </p:nvGrpSpPr>
        <p:grpSpPr>
          <a:xfrm>
            <a:off x="3844076" y="1926813"/>
            <a:ext cx="452880" cy="458280"/>
            <a:chOff x="3844076" y="1926813"/>
            <a:chExt cx="45288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767476-B34E-4D70-9434-E667C998FE10}"/>
                    </a:ext>
                  </a:extLst>
                </p14:cNvPr>
                <p14:cNvContentPartPr/>
                <p14:nvPr/>
              </p14:nvContentPartPr>
              <p14:xfrm>
                <a:off x="3844076" y="1926813"/>
                <a:ext cx="406440" cy="45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767476-B34E-4D70-9434-E667C998FE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5436" y="1917813"/>
                  <a:ext cx="4240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6537D7-E266-41E9-B2B2-C387ECEC74A8}"/>
                    </a:ext>
                  </a:extLst>
                </p14:cNvPr>
                <p14:cNvContentPartPr/>
                <p14:nvPr/>
              </p14:nvContentPartPr>
              <p14:xfrm>
                <a:off x="3935516" y="1946253"/>
                <a:ext cx="361440" cy="342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6537D7-E266-41E9-B2B2-C387ECEC74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26516" y="1937253"/>
                  <a:ext cx="379080" cy="35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DF9A63-1D40-4D5A-A10B-C7A51C3E648F}"/>
              </a:ext>
            </a:extLst>
          </p:cNvPr>
          <p:cNvSpPr txBox="1"/>
          <p:nvPr/>
        </p:nvSpPr>
        <p:spPr>
          <a:xfrm>
            <a:off x="4591581" y="1407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Fix</a:t>
            </a:r>
            <a:endParaRPr lang="vi-V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431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Pipelined FSMD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87135"/>
            <a:ext cx="5403273" cy="2852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91200" y="2177532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dirty="0"/>
              <a:t>Standard FSMD </a:t>
            </a:r>
          </a:p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921901"/>
            <a:ext cx="5403272" cy="287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5023671"/>
            <a:ext cx="335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(b) FSMD implementation </a:t>
            </a:r>
          </a:p>
          <a:p>
            <a:pPr algn="ctr"/>
            <a:r>
              <a:rPr lang="en-US" sz="2000" dirty="0"/>
              <a:t>with control and </a:t>
            </a:r>
            <a:r>
              <a:rPr lang="en-US" sz="2000" dirty="0" err="1"/>
              <a:t>datapath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258925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ASM charts for pipelined FSMDs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90600"/>
            <a:ext cx="508483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86200"/>
            <a:ext cx="15601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1"/>
            <a:ext cx="1527870" cy="213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3859455"/>
            <a:ext cx="1152196" cy="188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55" y="2286000"/>
            <a:ext cx="1506645" cy="327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344066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(b) FSMD implementation with control and </a:t>
            </a:r>
            <a:r>
              <a:rPr lang="en-US" dirty="0" err="1"/>
              <a:t>datapath</a:t>
            </a:r>
            <a:r>
              <a:rPr lang="en-US" dirty="0"/>
              <a:t> pipelining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884" y="5719834"/>
            <a:ext cx="1595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 ASM chart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6021171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(b) ASM chart for </a:t>
            </a:r>
          </a:p>
          <a:p>
            <a:pPr algn="ctr"/>
            <a:r>
              <a:rPr lang="en-US" dirty="0"/>
              <a:t>control pipeline with</a:t>
            </a:r>
          </a:p>
          <a:p>
            <a:pPr algn="ctr"/>
            <a:r>
              <a:rPr lang="en-US" dirty="0"/>
              <a:t> status register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432667" y="5744172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(c) ASM chart for</a:t>
            </a:r>
          </a:p>
          <a:p>
            <a:pPr algn="ctr"/>
            <a:r>
              <a:rPr lang="en-US" dirty="0"/>
              <a:t>control pipeline with</a:t>
            </a:r>
          </a:p>
          <a:p>
            <a:pPr algn="ctr"/>
            <a:r>
              <a:rPr lang="en-US" dirty="0"/>
              <a:t>status register and</a:t>
            </a:r>
          </a:p>
          <a:p>
            <a:pPr algn="ctr"/>
            <a:r>
              <a:rPr lang="en-US" dirty="0"/>
              <a:t>control registers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13633" y="5562600"/>
            <a:ext cx="2306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(d) ASM chart for </a:t>
            </a:r>
          </a:p>
          <a:p>
            <a:pPr algn="ctr"/>
            <a:r>
              <a:rPr lang="en-US" dirty="0"/>
              <a:t>control and </a:t>
            </a:r>
            <a:r>
              <a:rPr lang="en-US" dirty="0" err="1"/>
              <a:t>datapath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419546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RT description such as ASM chart specifies data operations in each state.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Flowcharts or programming languages do not have states, but only specify order in which operations are executed.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Scheduling transforms flowcharts or programs with RT descriptions.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Two types of scheduling: </a:t>
            </a:r>
          </a:p>
          <a:p>
            <a:pPr lvl="1"/>
            <a:r>
              <a:rPr lang="en-US" sz="2400" dirty="0"/>
              <a:t>(a) resource constrained (resource given, minimize time)</a:t>
            </a:r>
          </a:p>
          <a:p>
            <a:pPr lvl="1"/>
            <a:r>
              <a:rPr lang="en-US" sz="2400" dirty="0"/>
              <a:t>(b) time constrained (time given, minimize resources)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3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Control/dataflow graph for SRA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1981200" cy="547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600" y="6324600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(a) Flowchart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45819" y="6320135"/>
            <a:ext cx="3882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(b) Control/Data flow graph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4B6E7F-660D-4F59-824B-3719BF1C77B9}"/>
              </a:ext>
            </a:extLst>
          </p:cNvPr>
          <p:cNvGrpSpPr/>
          <p:nvPr/>
        </p:nvGrpSpPr>
        <p:grpSpPr>
          <a:xfrm>
            <a:off x="5334000" y="914400"/>
            <a:ext cx="2306433" cy="5470814"/>
            <a:chOff x="5334000" y="914400"/>
            <a:chExt cx="2306433" cy="547081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914400"/>
              <a:ext cx="2306433" cy="5470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825499-5CD2-41E8-BA48-5A820EA09F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400" y="4800600"/>
              <a:ext cx="457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093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1752600" cy="511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799"/>
            <a:ext cx="1752600" cy="5174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4250" y="6336268"/>
            <a:ext cx="222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(a) ASAP schedule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6336268"/>
            <a:ext cx="222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(b) ALAP schedule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1371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0" y="2209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8782" y="2819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3469304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8782" y="4114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4724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4200" y="5486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D6A6B2-1827-4027-96C9-B2562DE6D81C}"/>
              </a:ext>
            </a:extLst>
          </p:cNvPr>
          <p:cNvSpPr/>
          <p:nvPr/>
        </p:nvSpPr>
        <p:spPr>
          <a:xfrm>
            <a:off x="6535594" y="601980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Control/Data flow graph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854F74-D382-422C-A1D8-80B4B843779E}"/>
              </a:ext>
            </a:extLst>
          </p:cNvPr>
          <p:cNvGrpSpPr/>
          <p:nvPr/>
        </p:nvGrpSpPr>
        <p:grpSpPr>
          <a:xfrm>
            <a:off x="6685167" y="533400"/>
            <a:ext cx="2306433" cy="5470814"/>
            <a:chOff x="6685167" y="533400"/>
            <a:chExt cx="2306433" cy="5470814"/>
          </a:xfrm>
        </p:grpSpPr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48AEE5E4-C75F-4AF8-AE12-EF7C36AFA1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5167" y="533400"/>
              <a:ext cx="2306433" cy="5470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A62782D-2F10-4F96-AE44-4D1D69D17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3800" y="4419600"/>
              <a:ext cx="533400" cy="1568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16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List scheduling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092200"/>
            <a:ext cx="2133600" cy="56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485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Resource-constrained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1676400" cy="510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716099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62200" y="5988032"/>
            <a:ext cx="116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(a) ASAP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46676" y="5988032"/>
            <a:ext cx="116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(b) ALAP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0295" y="5867400"/>
            <a:ext cx="182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(c) Ready list</a:t>
            </a:r>
          </a:p>
          <a:p>
            <a:r>
              <a:rPr lang="en-US" b="1" dirty="0"/>
              <a:t>with </a:t>
            </a:r>
            <a:r>
              <a:rPr lang="en-US" b="1" dirty="0" err="1"/>
              <a:t>mobilities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48600" y="5906869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(d) RC </a:t>
            </a:r>
          </a:p>
          <a:p>
            <a:pPr algn="ctr"/>
            <a:r>
              <a:rPr lang="en-US" b="1" dirty="0"/>
              <a:t>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8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Register Transfer (RT)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design: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FSMD model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RT specification with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Static-action tables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ASM charts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Procedure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for synthesis from RT specification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Design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Optimization through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Register sharing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Functional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unit sharing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Bus sharing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Unit chaining and Multiclocking</a:t>
            </a:r>
          </a:p>
          <a:p>
            <a:r>
              <a:rPr lang="en-US" b="1"/>
              <a:t> Design Pipelining</a:t>
            </a:r>
          </a:p>
          <a:p>
            <a:pPr lvl="1"/>
            <a:r>
              <a:rPr lang="en-US" b="1"/>
              <a:t>Unit </a:t>
            </a:r>
            <a:r>
              <a:rPr lang="en-US" b="1" dirty="0"/>
              <a:t>pipelining</a:t>
            </a:r>
          </a:p>
          <a:p>
            <a:pPr lvl="1"/>
            <a:r>
              <a:rPr lang="en-US" b="1" dirty="0"/>
              <a:t>Control pipelining</a:t>
            </a:r>
          </a:p>
          <a:p>
            <a:pPr lvl="1"/>
            <a:r>
              <a:rPr lang="en-US" b="1" dirty="0" err="1"/>
              <a:t>Datapath</a:t>
            </a:r>
            <a:r>
              <a:rPr lang="en-US" b="1" dirty="0"/>
              <a:t> pipelining</a:t>
            </a:r>
          </a:p>
          <a:p>
            <a:r>
              <a:rPr lang="en-US" b="1"/>
              <a:t> Scheduling of flowcharts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Time-constrained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1095375"/>
            <a:ext cx="2962275" cy="5733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54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TC schedule for SRA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599"/>
            <a:ext cx="7467600" cy="542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71600" y="6411433"/>
            <a:ext cx="1490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(a) ASAP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903541" y="6411433"/>
            <a:ext cx="148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(b) ALAP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95815" y="6396335"/>
            <a:ext cx="2475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(c) TC schedule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8927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dirty="0"/>
              <a:t>Probability distribution graph </a:t>
            </a:r>
            <a:r>
              <a:rPr lang="en-US" sz="3600" dirty="0" err="1"/>
              <a:t>before,during</a:t>
            </a:r>
            <a:r>
              <a:rPr lang="en-US" sz="3600" dirty="0"/>
              <a:t> and after TC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4103113" cy="430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4191000" cy="430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033" y="5715000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(a) Initial probability distribution graph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7364" y="560281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(b) Distribution graph </a:t>
            </a:r>
          </a:p>
          <a:p>
            <a:pPr algn="ctr"/>
            <a:r>
              <a:rPr lang="en-US" b="1" dirty="0"/>
              <a:t>after max, + and – </a:t>
            </a:r>
          </a:p>
          <a:p>
            <a:pPr algn="ctr"/>
            <a:r>
              <a:rPr lang="en-US" b="1" dirty="0"/>
              <a:t>were scheduled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73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600" dirty="0"/>
              <a:t>Probability distribution graph </a:t>
            </a:r>
            <a:r>
              <a:rPr lang="en-US" sz="3600" dirty="0" err="1"/>
              <a:t>before,during</a:t>
            </a:r>
            <a:r>
              <a:rPr lang="en-US" sz="3600" dirty="0"/>
              <a:t> and after TC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4132162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67" y="1371600"/>
            <a:ext cx="460523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709" y="5257800"/>
            <a:ext cx="4180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(c) Distribution graph </a:t>
            </a:r>
          </a:p>
          <a:p>
            <a:pPr algn="ctr"/>
            <a:r>
              <a:rPr lang="en-US" b="1" dirty="0"/>
              <a:t>after max, + and –,&gt;&gt;3</a:t>
            </a:r>
          </a:p>
          <a:p>
            <a:pPr algn="ctr"/>
            <a:r>
              <a:rPr lang="en-US" b="1" dirty="0"/>
              <a:t>and &gt;&gt;1 were scheduled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4858" y="5396299"/>
            <a:ext cx="4632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(d) Distribution graph for final scheduled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0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 Register Transfer (RT) </a:t>
            </a:r>
            <a:r>
              <a:rPr lang="en-US" b="1" dirty="0"/>
              <a:t>design:</a:t>
            </a:r>
          </a:p>
          <a:p>
            <a:pPr lvl="1"/>
            <a:r>
              <a:rPr lang="en-US" b="1" dirty="0"/>
              <a:t>FSMD model</a:t>
            </a:r>
          </a:p>
          <a:p>
            <a:pPr lvl="1"/>
            <a:r>
              <a:rPr lang="en-US" b="1" dirty="0"/>
              <a:t>RT specification with</a:t>
            </a:r>
          </a:p>
          <a:p>
            <a:pPr lvl="2"/>
            <a:r>
              <a:rPr lang="en-US" b="1" dirty="0"/>
              <a:t>Static-action tables</a:t>
            </a:r>
          </a:p>
          <a:p>
            <a:pPr lvl="2"/>
            <a:r>
              <a:rPr lang="en-US" b="1" dirty="0"/>
              <a:t>ASM charts</a:t>
            </a:r>
          </a:p>
          <a:p>
            <a:r>
              <a:rPr lang="en-US" b="1"/>
              <a:t> Procedure </a:t>
            </a:r>
            <a:r>
              <a:rPr lang="en-US" b="1" dirty="0"/>
              <a:t>for synthesis from RT specification</a:t>
            </a:r>
          </a:p>
          <a:p>
            <a:r>
              <a:rPr lang="en-US" b="1"/>
              <a:t> Design </a:t>
            </a:r>
            <a:r>
              <a:rPr lang="en-US" b="1" dirty="0"/>
              <a:t>Optimization through</a:t>
            </a:r>
          </a:p>
          <a:p>
            <a:pPr lvl="1"/>
            <a:r>
              <a:rPr lang="en-US" b="1" dirty="0"/>
              <a:t>Register sharing</a:t>
            </a:r>
          </a:p>
          <a:p>
            <a:pPr lvl="1"/>
            <a:r>
              <a:rPr lang="en-US" b="1"/>
              <a:t>Functional </a:t>
            </a:r>
            <a:r>
              <a:rPr lang="en-US" b="1" dirty="0"/>
              <a:t>unit sharing</a:t>
            </a:r>
          </a:p>
          <a:p>
            <a:pPr lvl="1"/>
            <a:r>
              <a:rPr lang="en-US" b="1"/>
              <a:t>Bus sharing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Unit chaining and Multiclocking</a:t>
            </a:r>
            <a:endParaRPr lang="en-US" b="1"/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Design Pipelining</a:t>
            </a:r>
          </a:p>
          <a:p>
            <a:pPr lvl="1"/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Unit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pipelining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Control pipelining</a:t>
            </a:r>
          </a:p>
          <a:p>
            <a:pPr lvl="1"/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Datapath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pipelining</a:t>
            </a:r>
          </a:p>
          <a:p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 Scheduling of flowcharts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Chaining and </a:t>
            </a:r>
            <a:r>
              <a:rPr lang="en-US" b="1" dirty="0" err="1"/>
              <a:t>multicycling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Chaining allows serial execution of two or more operations in each state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Chaining reduces number of states and increases performance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Multicycling</a:t>
            </a:r>
            <a:r>
              <a:rPr lang="en-US" dirty="0"/>
              <a:t> allows one operation to be executed over two or more clock cycles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Multicycling</a:t>
            </a:r>
            <a:r>
              <a:rPr lang="en-US" dirty="0"/>
              <a:t> reduces size of functional units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Chaining and </a:t>
            </a:r>
            <a:r>
              <a:rPr lang="en-US" dirty="0" err="1"/>
              <a:t>multicycling</a:t>
            </a:r>
            <a:r>
              <a:rPr lang="en-US" dirty="0"/>
              <a:t> are used on noncritical paths to improve resource utilization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SRA </a:t>
            </a:r>
            <a:r>
              <a:rPr lang="en-US" b="1" dirty="0" err="1"/>
              <a:t>datapath</a:t>
            </a:r>
            <a:r>
              <a:rPr lang="en-US" b="1" dirty="0"/>
              <a:t> with chained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57884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066800"/>
            <a:ext cx="2438400" cy="515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62528" y="4876800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(b) </a:t>
            </a:r>
            <a:r>
              <a:rPr lang="en-US" sz="2400" dirty="0" err="1"/>
              <a:t>Datapath</a:t>
            </a:r>
            <a:r>
              <a:rPr lang="en-US" sz="2400" dirty="0"/>
              <a:t> schematic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6520" y="6243935"/>
            <a:ext cx="2134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(a) ASM Chart</a:t>
            </a:r>
          </a:p>
        </p:txBody>
      </p:sp>
    </p:spTree>
    <p:extLst>
      <p:ext uri="{BB962C8B-B14F-4D97-AF65-F5344CB8AC3E}">
        <p14:creationId xmlns:p14="http://schemas.microsoft.com/office/powerpoint/2010/main" val="157159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SRA </a:t>
            </a:r>
            <a:r>
              <a:rPr lang="en-US" b="1" dirty="0" err="1"/>
              <a:t>datapath</a:t>
            </a:r>
            <a:r>
              <a:rPr lang="en-US" b="1" dirty="0"/>
              <a:t> with </a:t>
            </a:r>
            <a:r>
              <a:rPr lang="en-US" b="1" dirty="0" err="1"/>
              <a:t>multicycle</a:t>
            </a:r>
            <a:r>
              <a:rPr lang="en-US" b="1" dirty="0"/>
              <a:t>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76325"/>
            <a:ext cx="2514600" cy="537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5867400" cy="38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2319" y="6460260"/>
            <a:ext cx="1807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(a) ASM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5286" y="5269308"/>
            <a:ext cx="2832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(b) </a:t>
            </a:r>
            <a:r>
              <a:rPr lang="en-US" sz="2000" dirty="0" err="1"/>
              <a:t>Datapath</a:t>
            </a:r>
            <a:r>
              <a:rPr lang="en-US" sz="2000" dirty="0"/>
              <a:t> schematic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14601-0AE3-49BB-B872-F740D427AAD1}"/>
              </a:ext>
            </a:extLst>
          </p:cNvPr>
          <p:cNvSpPr txBox="1"/>
          <p:nvPr/>
        </p:nvSpPr>
        <p:spPr>
          <a:xfrm>
            <a:off x="6331316" y="2377870"/>
            <a:ext cx="228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Ko </a:t>
            </a:r>
            <a:r>
              <a:rPr lang="en-US" sz="1400" dirty="0" err="1"/>
              <a:t>cần</a:t>
            </a:r>
            <a:r>
              <a:rPr lang="en-US" sz="1400" dirty="0"/>
              <a:t> TRI ở </a:t>
            </a:r>
            <a:r>
              <a:rPr lang="en-US" sz="1400" dirty="0" err="1"/>
              <a:t>đây</a:t>
            </a:r>
            <a:endParaRPr lang="vi-VN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5420A48-4E07-4E70-A60C-2860C622EADE}"/>
                  </a:ext>
                </a:extLst>
              </p14:cNvPr>
              <p14:cNvContentPartPr/>
              <p14:nvPr/>
            </p14:nvContentPartPr>
            <p14:xfrm>
              <a:off x="6094796" y="2752270"/>
              <a:ext cx="473040" cy="415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5420A48-4E07-4E70-A60C-2860C622EA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6156" y="2743270"/>
                <a:ext cx="4906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EC20D8-D215-479B-90F2-5AD8B1F77A9F}"/>
                  </a:ext>
                </a:extLst>
              </p14:cNvPr>
              <p14:cNvContentPartPr/>
              <p14:nvPr/>
            </p14:nvContentPartPr>
            <p14:xfrm>
              <a:off x="4797716" y="1061710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EC20D8-D215-479B-90F2-5AD8B1F77A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9076" y="105271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51D076-807E-4D25-B4D7-BEB1F787FDBB}"/>
                  </a:ext>
                </a:extLst>
              </p14:cNvPr>
              <p14:cNvContentPartPr/>
              <p14:nvPr/>
            </p14:nvContentPartPr>
            <p14:xfrm>
              <a:off x="4433396" y="2377870"/>
              <a:ext cx="315360" cy="759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51D076-807E-4D25-B4D7-BEB1F787FD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4756" y="2369230"/>
                <a:ext cx="333000" cy="7776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06DFEF0-3171-4E61-822B-00A690112D13}"/>
              </a:ext>
            </a:extLst>
          </p:cNvPr>
          <p:cNvSpPr txBox="1"/>
          <p:nvPr/>
        </p:nvSpPr>
        <p:spPr>
          <a:xfrm>
            <a:off x="3352800" y="975544"/>
            <a:ext cx="186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vi-V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F3BA7B-D395-4400-AE3E-3FB80BC20E69}"/>
              </a:ext>
            </a:extLst>
          </p:cNvPr>
          <p:cNvGrpSpPr/>
          <p:nvPr/>
        </p:nvGrpSpPr>
        <p:grpSpPr>
          <a:xfrm>
            <a:off x="3557876" y="1415590"/>
            <a:ext cx="685800" cy="1568160"/>
            <a:chOff x="3557876" y="1415590"/>
            <a:chExt cx="685800" cy="15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54177C-020F-42A6-8633-85FBF0B99E38}"/>
                    </a:ext>
                  </a:extLst>
                </p14:cNvPr>
                <p14:cNvContentPartPr/>
                <p14:nvPr/>
              </p14:nvContentPartPr>
              <p14:xfrm>
                <a:off x="3557876" y="1415590"/>
                <a:ext cx="592560" cy="1418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54177C-020F-42A6-8633-85FBF0B99E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48876" y="1406590"/>
                  <a:ext cx="610200" cy="14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F77E7A4-7121-41CF-B263-34CC3E9471AE}"/>
                    </a:ext>
                  </a:extLst>
                </p14:cNvPr>
                <p14:cNvContentPartPr/>
                <p14:nvPr/>
              </p14:nvContentPartPr>
              <p14:xfrm>
                <a:off x="4010756" y="2683510"/>
                <a:ext cx="232920" cy="30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F77E7A4-7121-41CF-B263-34CC3E9471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1756" y="2674510"/>
                  <a:ext cx="25056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53C5ED-3976-40B5-B814-03CF8799A7A9}"/>
              </a:ext>
            </a:extLst>
          </p:cNvPr>
          <p:cNvGrpSpPr/>
          <p:nvPr/>
        </p:nvGrpSpPr>
        <p:grpSpPr>
          <a:xfrm>
            <a:off x="6663596" y="2772430"/>
            <a:ext cx="504000" cy="250200"/>
            <a:chOff x="6663596" y="2772430"/>
            <a:chExt cx="50400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6607743-F7CC-411D-8934-E1C1EE4FCAAB}"/>
                    </a:ext>
                  </a:extLst>
                </p14:cNvPr>
                <p14:cNvContentPartPr/>
                <p14:nvPr/>
              </p14:nvContentPartPr>
              <p14:xfrm>
                <a:off x="6744596" y="2772430"/>
                <a:ext cx="423000" cy="221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6607743-F7CC-411D-8934-E1C1EE4FCA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35596" y="2763430"/>
                  <a:ext cx="440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2ACE15-291C-43D6-A2D8-59750ABA55F4}"/>
                    </a:ext>
                  </a:extLst>
                </p14:cNvPr>
                <p14:cNvContentPartPr/>
                <p14:nvPr/>
              </p14:nvContentPartPr>
              <p14:xfrm>
                <a:off x="6663596" y="2811670"/>
                <a:ext cx="268200" cy="210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2ACE15-291C-43D6-A2D8-59750ABA55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54956" y="2803030"/>
                  <a:ext cx="28584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3395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Pipelining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Pipelining improves performance at a very small additional cost</a:t>
            </a:r>
          </a:p>
          <a:p>
            <a:pPr algn="just"/>
            <a:r>
              <a:rPr lang="en-US" sz="3200" dirty="0"/>
              <a:t>Pipelining divides resources into stages and uses all stage concurrently for different data ( assembly line principle)</a:t>
            </a:r>
          </a:p>
          <a:p>
            <a:pPr algn="just"/>
            <a:r>
              <a:rPr lang="en-US" sz="3200" dirty="0"/>
              <a:t>Pipelining principles works on several levels:</a:t>
            </a:r>
          </a:p>
          <a:p>
            <a:pPr lvl="1"/>
            <a:r>
              <a:rPr lang="en-US" sz="2800" b="1" dirty="0"/>
              <a:t>(a) Units pipelining</a:t>
            </a:r>
          </a:p>
          <a:p>
            <a:pPr lvl="1"/>
            <a:r>
              <a:rPr lang="en-US" sz="2800" b="1" dirty="0"/>
              <a:t>(b) Control pipelining</a:t>
            </a:r>
          </a:p>
          <a:p>
            <a:pPr lvl="1"/>
            <a:r>
              <a:rPr lang="en-US" sz="2800" b="1" dirty="0"/>
              <a:t>(c) </a:t>
            </a:r>
            <a:r>
              <a:rPr lang="en-US" sz="2800" b="1" dirty="0" err="1"/>
              <a:t>Datapath</a:t>
            </a:r>
            <a:r>
              <a:rPr lang="en-US" sz="2800" b="1" dirty="0"/>
              <a:t> pipelining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Pipelined arithmetic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791200" cy="570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458606-6353-41A5-937E-1422939C3BB0}"/>
                  </a:ext>
                </a:extLst>
              </p14:cNvPr>
              <p14:cNvContentPartPr/>
              <p14:nvPr/>
            </p14:nvContentPartPr>
            <p14:xfrm>
              <a:off x="1651316" y="5134413"/>
              <a:ext cx="3402360" cy="180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458606-6353-41A5-937E-1422939C3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316" y="5125413"/>
                <a:ext cx="3420000" cy="18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B357102-D369-493E-8B14-1881761DC59A}"/>
              </a:ext>
            </a:extLst>
          </p:cNvPr>
          <p:cNvGrpSpPr/>
          <p:nvPr/>
        </p:nvGrpSpPr>
        <p:grpSpPr>
          <a:xfrm>
            <a:off x="2202476" y="4306030"/>
            <a:ext cx="820080" cy="541440"/>
            <a:chOff x="2202476" y="4306030"/>
            <a:chExt cx="82008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BBB1D2-7EC1-49C3-8270-E517E0BCFE33}"/>
                    </a:ext>
                  </a:extLst>
                </p14:cNvPr>
                <p14:cNvContentPartPr/>
                <p14:nvPr/>
              </p14:nvContentPartPr>
              <p14:xfrm>
                <a:off x="2202476" y="4306030"/>
                <a:ext cx="307080" cy="541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BBB1D2-7EC1-49C3-8270-E517E0BCFE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3836" y="4297390"/>
                  <a:ext cx="32472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270954-C56C-4517-95E1-06024FC25D71}"/>
                    </a:ext>
                  </a:extLst>
                </p14:cNvPr>
                <p14:cNvContentPartPr/>
                <p14:nvPr/>
              </p14:nvContentPartPr>
              <p14:xfrm>
                <a:off x="2425676" y="4593310"/>
                <a:ext cx="596880" cy="24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270954-C56C-4517-95E1-06024FC25D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7036" y="4584310"/>
                  <a:ext cx="614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BB3B7C-9C93-4CB8-BDBF-94C5E520A985}"/>
                    </a:ext>
                  </a:extLst>
                </p14:cNvPr>
                <p14:cNvContentPartPr/>
                <p14:nvPr/>
              </p14:nvContentPartPr>
              <p14:xfrm>
                <a:off x="2811596" y="435535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BB3B7C-9C93-4CB8-BDBF-94C5E520A9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2596" y="43467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D6F570-B558-4638-82C8-05604781E51C}"/>
                    </a:ext>
                  </a:extLst>
                </p14:cNvPr>
                <p14:cNvContentPartPr/>
                <p14:nvPr/>
              </p14:nvContentPartPr>
              <p14:xfrm>
                <a:off x="2811596" y="435535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D6F570-B558-4638-82C8-05604781E5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02596" y="43467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7338F0-E134-4EF4-B3B3-68DA218430C4}"/>
                    </a:ext>
                  </a:extLst>
                </p14:cNvPr>
                <p14:cNvContentPartPr/>
                <p14:nvPr/>
              </p14:nvContentPartPr>
              <p14:xfrm>
                <a:off x="2811596" y="4355350"/>
                <a:ext cx="59040" cy="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7338F0-E134-4EF4-B3B3-68DA218430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2596" y="4346710"/>
                  <a:ext cx="76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A3D824-00E2-4D6E-9281-FADE6179A2F0}"/>
                    </a:ext>
                  </a:extLst>
                </p14:cNvPr>
                <p14:cNvContentPartPr/>
                <p14:nvPr/>
              </p14:nvContentPartPr>
              <p14:xfrm>
                <a:off x="2791796" y="4400710"/>
                <a:ext cx="36000" cy="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A3D824-00E2-4D6E-9281-FADE6179A2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3156" y="4391710"/>
                  <a:ext cx="53640" cy="2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624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SRA </a:t>
            </a:r>
            <a:r>
              <a:rPr lang="en-US" b="1" dirty="0" err="1"/>
              <a:t>datapath</a:t>
            </a:r>
            <a:r>
              <a:rPr lang="en-US" b="1" dirty="0"/>
              <a:t> with single AU non-pipeline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66800"/>
            <a:ext cx="579120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520" y="6281943"/>
            <a:ext cx="2134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(a) ASM Chart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5685" y="4867275"/>
            <a:ext cx="3368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(b) </a:t>
            </a:r>
            <a:r>
              <a:rPr lang="en-US" sz="2400" dirty="0" err="1"/>
              <a:t>Datapath</a:t>
            </a:r>
            <a:r>
              <a:rPr lang="en-US" sz="2400" dirty="0"/>
              <a:t>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8BF25-8AD5-4AF7-89D7-E4DAB1488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49" y="990600"/>
            <a:ext cx="1790700" cy="52054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DDDDC7-2F23-4C41-98AC-99FE5F7595B5}"/>
                  </a:ext>
                </a:extLst>
              </p14:cNvPr>
              <p14:cNvContentPartPr/>
              <p14:nvPr/>
            </p14:nvContentPartPr>
            <p14:xfrm>
              <a:off x="2605316" y="317529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DDDDC7-2F23-4C41-98AC-99FE5F7595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6316" y="31666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8074C5-AB16-4E48-8EB1-FCA30E731914}"/>
              </a:ext>
            </a:extLst>
          </p:cNvPr>
          <p:cNvSpPr txBox="1"/>
          <p:nvPr/>
        </p:nvSpPr>
        <p:spPr>
          <a:xfrm>
            <a:off x="1638069" y="3039308"/>
            <a:ext cx="244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vị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 S3 &lt;-&gt; S4</a:t>
            </a:r>
            <a:endParaRPr lang="vi-V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BB7417-409F-4B27-8FFE-5BE159FC58C1}"/>
                  </a:ext>
                </a:extLst>
              </p14:cNvPr>
              <p14:cNvContentPartPr/>
              <p14:nvPr/>
            </p14:nvContentPartPr>
            <p14:xfrm>
              <a:off x="588236" y="3339093"/>
              <a:ext cx="1860480" cy="988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BB7417-409F-4B27-8FFE-5BE159FC58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9236" y="3330093"/>
                <a:ext cx="1878120" cy="10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94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Datapath</a:t>
            </a:r>
            <a:r>
              <a:rPr lang="en-US" b="1" dirty="0"/>
              <a:t> with pipelined functional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90600"/>
            <a:ext cx="404511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343400"/>
            <a:ext cx="4800600" cy="244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00032" y="3581400"/>
            <a:ext cx="330096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(a) </a:t>
            </a:r>
            <a:r>
              <a:rPr lang="en-US" dirty="0" err="1"/>
              <a:t>Datapath</a:t>
            </a:r>
            <a:r>
              <a:rPr lang="en-US" dirty="0"/>
              <a:t> with pipelined AU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5548928"/>
            <a:ext cx="2321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(b) Timing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75C6C2-7130-4472-BD0B-4D8B01E70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990600"/>
            <a:ext cx="1790700" cy="5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8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1847</TotalTime>
  <Words>2520</Words>
  <Application>Microsoft Office PowerPoint</Application>
  <PresentationFormat>On-screen Show (4:3)</PresentationFormat>
  <Paragraphs>255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Clarity</vt:lpstr>
      <vt:lpstr>Chapter 3:</vt:lpstr>
      <vt:lpstr>Outline</vt:lpstr>
      <vt:lpstr>Chaining and multicycling</vt:lpstr>
      <vt:lpstr>SRA datapath with chained units</vt:lpstr>
      <vt:lpstr>SRA datapath with multicycle units</vt:lpstr>
      <vt:lpstr>Pipelining</vt:lpstr>
      <vt:lpstr>Pipelined arithmetic unit</vt:lpstr>
      <vt:lpstr>SRA datapath with single AU non-pipeline</vt:lpstr>
      <vt:lpstr>Datapath with pipelined functional unit</vt:lpstr>
      <vt:lpstr>Datapath pipelining</vt:lpstr>
      <vt:lpstr>Datapath pipelining</vt:lpstr>
      <vt:lpstr>Timing diagram for datapath pipeline with pipelined functional units</vt:lpstr>
      <vt:lpstr>Pipelined FSMD implementation</vt:lpstr>
      <vt:lpstr>ASM charts for pipelined FSMDs</vt:lpstr>
      <vt:lpstr>Scheduling</vt:lpstr>
      <vt:lpstr>Control/dataflow graph for SRA</vt:lpstr>
      <vt:lpstr>Basic schedules</vt:lpstr>
      <vt:lpstr>List scheduling algorithm</vt:lpstr>
      <vt:lpstr>Resource-constrained scheduling</vt:lpstr>
      <vt:lpstr>Time-constrained scheduling</vt:lpstr>
      <vt:lpstr>TC schedule for SRA algorithm</vt:lpstr>
      <vt:lpstr>Probability distribution graph before,during and after TC scheduling</vt:lpstr>
      <vt:lpstr>Probability distribution graph before,during and after TC scheduling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8</dc:title>
  <dc:creator>Sang NGUYEN</dc:creator>
  <cp:lastModifiedBy>Nguyễn Thị Cẩm Hướng</cp:lastModifiedBy>
  <cp:revision>213</cp:revision>
  <dcterms:created xsi:type="dcterms:W3CDTF">2006-08-16T00:00:00Z</dcterms:created>
  <dcterms:modified xsi:type="dcterms:W3CDTF">2021-12-16T11:48:44Z</dcterms:modified>
</cp:coreProperties>
</file>