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A1C7-44EF-4B71-B678-F8252C58B4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DE51-F7B4-4EB0-AE61-67B48DDD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8440" y="247383"/>
            <a:ext cx="3670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3" y="2602027"/>
            <a:ext cx="1465718" cy="1465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72" y="2548563"/>
            <a:ext cx="1621625" cy="1449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93" y="2557384"/>
            <a:ext cx="1956330" cy="1294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37" y="2886232"/>
            <a:ext cx="2263663" cy="89730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67962" y="3223645"/>
            <a:ext cx="879605" cy="226423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39907" y="3221675"/>
            <a:ext cx="917168" cy="226423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87986" y="3230036"/>
            <a:ext cx="660493" cy="226423"/>
          </a:xfrm>
          <a:prstGeom prst="rightArrow">
            <a:avLst>
              <a:gd name="adj1" fmla="val 1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9571" y="4236773"/>
            <a:ext cx="2248793" cy="969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localhost:4200</a:t>
            </a:r>
          </a:p>
          <a:p>
            <a:endParaRPr lang="en-US" sz="9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Send user requests to backend.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0481" y="2267537"/>
            <a:ext cx="2650211" cy="34595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6191" y="2267537"/>
            <a:ext cx="5959099" cy="34595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79791" y="2267537"/>
            <a:ext cx="3223646" cy="34595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8297" y="1821049"/>
            <a:ext cx="786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2944" y="1821049"/>
            <a:ext cx="8545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68514" y="1821049"/>
            <a:ext cx="4812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93794" y="4215361"/>
            <a:ext cx="26306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localhost:8080/exist</a:t>
            </a: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NoSQL XML database.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06713" y="4232970"/>
            <a:ext cx="22487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localhost:5200</a:t>
            </a: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Process and validate user requests. Contact java web app for database data.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54161" y="4215361"/>
            <a:ext cx="22487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localhost:8081</a:t>
            </a:r>
          </a:p>
          <a:p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Usage:  Proxy between backend and db. Retrieve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21723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4</cp:revision>
  <dcterms:created xsi:type="dcterms:W3CDTF">2019-11-21T10:59:31Z</dcterms:created>
  <dcterms:modified xsi:type="dcterms:W3CDTF">2019-11-21T11:53:58Z</dcterms:modified>
</cp:coreProperties>
</file>