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9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1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0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5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1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5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6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3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A1C7-44EF-4B71-B678-F8252C58B49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8440" y="247383"/>
            <a:ext cx="3670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72" y="2548563"/>
            <a:ext cx="1621625" cy="1449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93" y="2557384"/>
            <a:ext cx="1956330" cy="1294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471" y="2324367"/>
            <a:ext cx="2263663" cy="89730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473645" y="3230036"/>
            <a:ext cx="725957" cy="226423"/>
          </a:xfrm>
          <a:prstGeom prst="rightArrow">
            <a:avLst>
              <a:gd name="adj1" fmla="val 1802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439907" y="3221675"/>
            <a:ext cx="917168" cy="226423"/>
          </a:xfrm>
          <a:prstGeom prst="rightArrow">
            <a:avLst>
              <a:gd name="adj1" fmla="val 1802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0686841">
            <a:off x="8396894" y="2891883"/>
            <a:ext cx="910485" cy="234784"/>
          </a:xfrm>
          <a:prstGeom prst="rightArrow">
            <a:avLst>
              <a:gd name="adj1" fmla="val 1802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9571" y="4236773"/>
            <a:ext cx="2248793" cy="9694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Address: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localhost:5201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9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Usage:  Send user requests to backend.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0481" y="2267537"/>
            <a:ext cx="2650211" cy="4355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36191" y="2267537"/>
            <a:ext cx="5959099" cy="4355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79791" y="2267537"/>
            <a:ext cx="3223646" cy="4355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58297" y="1821049"/>
            <a:ext cx="786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72944" y="1821049"/>
            <a:ext cx="8545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368514" y="1821049"/>
            <a:ext cx="4812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50346" y="3204603"/>
            <a:ext cx="263066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Address: localhost:8080/exist</a:t>
            </a:r>
          </a:p>
          <a:p>
            <a:endParaRPr lang="en-US" sz="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Usage:  Store data in NoSQL XML database.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06713" y="4232970"/>
            <a:ext cx="224879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Address: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localhost:5201</a:t>
            </a:r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Usage:  Process and validate user requests. Contact java web app for database data.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54161" y="4215361"/>
            <a:ext cx="224879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Address: localhost:8081</a:t>
            </a:r>
          </a:p>
          <a:p>
            <a:endParaRPr lang="en-US" sz="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Usage:  Proxy between backend and db. Retrieve data from database.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9" y="2945194"/>
            <a:ext cx="2122947" cy="796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01" y="4207720"/>
            <a:ext cx="1607752" cy="16077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59734" y="5646195"/>
            <a:ext cx="274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Address: localhost:8080/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fuseki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Usage: Store metadata in 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RDF database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ight Arrow 25"/>
          <p:cNvSpPr/>
          <p:nvPr/>
        </p:nvSpPr>
        <p:spPr>
          <a:xfrm rot="2083764">
            <a:off x="8190567" y="4082479"/>
            <a:ext cx="1407543" cy="257241"/>
          </a:xfrm>
          <a:prstGeom prst="rightArrow">
            <a:avLst>
              <a:gd name="adj1" fmla="val 1802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8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</dc:creator>
  <cp:lastModifiedBy>Marko</cp:lastModifiedBy>
  <cp:revision>6</cp:revision>
  <dcterms:created xsi:type="dcterms:W3CDTF">2019-11-21T10:59:31Z</dcterms:created>
  <dcterms:modified xsi:type="dcterms:W3CDTF">2020-09-04T18:58:30Z</dcterms:modified>
</cp:coreProperties>
</file>