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2" r:id="rId12"/>
    <p:sldId id="273" r:id="rId13"/>
    <p:sldId id="274" r:id="rId14"/>
    <p:sldId id="275" r:id="rId15"/>
    <p:sldId id="282" r:id="rId16"/>
  </p:sldIdLst>
  <p:sldSz cx="12188825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3816" userDrawn="1">
          <p15:clr>
            <a:srgbClr val="A4A3A4"/>
          </p15:clr>
        </p15:guide>
        <p15:guide id="8" orient="horz" pos="391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pos="383">
          <p15:clr>
            <a:srgbClr val="A4A3A4"/>
          </p15:clr>
        </p15:guide>
        <p15:guide id="11" pos="7319">
          <p15:clr>
            <a:srgbClr val="A4A3A4"/>
          </p15:clr>
        </p15:guide>
        <p15:guide id="12" orient="horz" pos="4108">
          <p15:clr>
            <a:srgbClr val="A4A3A4"/>
          </p15:clr>
        </p15:guide>
        <p15:guide id="13" orient="horz" pos="890" userDrawn="1">
          <p15:clr>
            <a:srgbClr val="A4A3A4"/>
          </p15:clr>
        </p15:guide>
        <p15:guide id="14" orient="horz" pos="1101">
          <p15:clr>
            <a:srgbClr val="A4A3A4"/>
          </p15:clr>
        </p15:guide>
        <p15:guide id="15" orient="horz" pos="417">
          <p15:clr>
            <a:srgbClr val="A4A3A4"/>
          </p15:clr>
        </p15:guide>
        <p15:guide id="16" orient="horz" pos="3793" userDrawn="1">
          <p15:clr>
            <a:srgbClr val="A4A3A4"/>
          </p15:clr>
        </p15:guide>
        <p15:guide id="17" pos="7318">
          <p15:clr>
            <a:srgbClr val="A4A3A4"/>
          </p15:clr>
        </p15:guide>
        <p15:guide id="18" pos="3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jaquiloz@outlook.es" initials="J" lastIdx="1" clrIdx="0">
    <p:extLst>
      <p:ext uri="{19B8F6BF-5375-455C-9EA6-DF929625EA0E}">
        <p15:presenceInfo xmlns:p15="http://schemas.microsoft.com/office/powerpoint/2012/main" userId="b774fb669509b6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330340-7289-4904-B18D-AA5574D23FE8}">
  <a:tblStyle styleId="{D6330340-7289-4904-B18D-AA5574D23FE8}" styleName="Table_0">
    <a:wholeTbl>
      <a:tcTxStyle b="off" i="off">
        <a:font>
          <a:latin typeface="Salesforce Sans"/>
          <a:ea typeface="Salesforce Sans"/>
          <a:cs typeface="Salesforce Sans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6" y="-240"/>
      </p:cViewPr>
      <p:guideLst>
        <p:guide orient="horz" pos="142"/>
        <p:guide orient="horz" pos="3897"/>
        <p:guide orient="horz" pos="482"/>
        <p:guide orient="horz" pos="845"/>
        <p:guide orient="horz" pos="4319"/>
        <p:guide orient="horz" pos="1230"/>
        <p:guide orient="horz" pos="3816"/>
        <p:guide orient="horz" pos="391"/>
        <p:guide orient="horz" pos="1026"/>
        <p:guide pos="383"/>
        <p:guide pos="7319"/>
        <p:guide orient="horz" pos="4108"/>
        <p:guide orient="horz" pos="890"/>
        <p:guide orient="horz" pos="1101"/>
        <p:guide orient="horz" pos="417"/>
        <p:guide orient="horz" pos="3793"/>
        <p:guide pos="7318"/>
        <p:guide pos="3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5049795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66485" y="0"/>
            <a:ext cx="1243915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/>
          <p:nvPr/>
        </p:nvSpPr>
        <p:spPr>
          <a:xfrm rot="10800000" flipH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" name="Google Shape;9;n"/>
          <p:cNvGrpSpPr/>
          <p:nvPr/>
        </p:nvGrpSpPr>
        <p:grpSpPr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0" name="Google Shape;10;n"/>
            <p:cNvSpPr/>
            <p:nvPr/>
          </p:nvSpPr>
          <p:spPr>
            <a:xfrm>
              <a:off x="267" y="-340"/>
              <a:ext cx="7144" cy="5002"/>
            </a:xfrm>
            <a:custGeom>
              <a:avLst/>
              <a:gdLst/>
              <a:ahLst/>
              <a:cxnLst/>
              <a:rect l="l" t="t" r="r" b="b"/>
              <a:pathLst>
                <a:path w="3021" h="2114" extrusionOk="0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n"/>
            <p:cNvSpPr/>
            <p:nvPr/>
          </p:nvSpPr>
          <p:spPr>
            <a:xfrm>
              <a:off x="1298" y="1671"/>
              <a:ext cx="499" cy="672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n"/>
            <p:cNvSpPr/>
            <p:nvPr/>
          </p:nvSpPr>
          <p:spPr>
            <a:xfrm>
              <a:off x="3443" y="1671"/>
              <a:ext cx="499" cy="672"/>
            </a:xfrm>
            <a:custGeom>
              <a:avLst/>
              <a:gdLst/>
              <a:ahLst/>
              <a:cxnLst/>
              <a:rect l="l" t="t" r="r" b="b"/>
              <a:pathLst>
                <a:path w="211" h="284" extrusionOk="0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n"/>
            <p:cNvSpPr/>
            <p:nvPr/>
          </p:nvSpPr>
          <p:spPr>
            <a:xfrm>
              <a:off x="4455" y="1671"/>
              <a:ext cx="596" cy="672"/>
            </a:xfrm>
            <a:custGeom>
              <a:avLst/>
              <a:gdLst/>
              <a:ahLst/>
              <a:cxnLst/>
              <a:rect l="l" t="t" r="r" b="b"/>
              <a:pathLst>
                <a:path w="252" h="284" extrusionOk="0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n"/>
            <p:cNvSpPr/>
            <p:nvPr/>
          </p:nvSpPr>
          <p:spPr>
            <a:xfrm>
              <a:off x="5566" y="1671"/>
              <a:ext cx="507" cy="670"/>
            </a:xfrm>
            <a:custGeom>
              <a:avLst/>
              <a:gdLst/>
              <a:ahLst/>
              <a:cxnLst/>
              <a:rect l="l" t="t" r="r" b="b"/>
              <a:pathLst>
                <a:path w="214" h="283" extrusionOk="0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n"/>
            <p:cNvSpPr/>
            <p:nvPr/>
          </p:nvSpPr>
          <p:spPr>
            <a:xfrm>
              <a:off x="6108" y="1671"/>
              <a:ext cx="582" cy="672"/>
            </a:xfrm>
            <a:custGeom>
              <a:avLst/>
              <a:gdLst/>
              <a:ahLst/>
              <a:cxnLst/>
              <a:rect l="l" t="t" r="r" b="b"/>
              <a:pathLst>
                <a:path w="246" h="284" extrusionOk="0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n"/>
            <p:cNvSpPr/>
            <p:nvPr/>
          </p:nvSpPr>
          <p:spPr>
            <a:xfrm>
              <a:off x="2793" y="1671"/>
              <a:ext cx="581" cy="672"/>
            </a:xfrm>
            <a:custGeom>
              <a:avLst/>
              <a:gdLst/>
              <a:ahLst/>
              <a:cxnLst/>
              <a:rect l="l" t="t" r="r" b="b"/>
              <a:pathLst>
                <a:path w="246" h="284" extrusionOk="0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n"/>
            <p:cNvSpPr/>
            <p:nvPr/>
          </p:nvSpPr>
          <p:spPr>
            <a:xfrm>
              <a:off x="1870" y="1671"/>
              <a:ext cx="537" cy="672"/>
            </a:xfrm>
            <a:custGeom>
              <a:avLst/>
              <a:gdLst/>
              <a:ahLst/>
              <a:cxnLst/>
              <a:rect l="l" t="t" r="r" b="b"/>
              <a:pathLst>
                <a:path w="227" h="284" extrusionOk="0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n"/>
            <p:cNvSpPr/>
            <p:nvPr/>
          </p:nvSpPr>
          <p:spPr>
            <a:xfrm>
              <a:off x="5162" y="1676"/>
              <a:ext cx="386" cy="653"/>
            </a:xfrm>
            <a:custGeom>
              <a:avLst/>
              <a:gdLst/>
              <a:ahLst/>
              <a:cxnLst/>
              <a:rect l="l" t="t" r="r" b="b"/>
              <a:pathLst>
                <a:path w="163" h="276" extrusionOk="0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n"/>
            <p:cNvSpPr/>
            <p:nvPr/>
          </p:nvSpPr>
          <p:spPr>
            <a:xfrm>
              <a:off x="3807" y="1406"/>
              <a:ext cx="728" cy="1219"/>
            </a:xfrm>
            <a:custGeom>
              <a:avLst/>
              <a:gdLst/>
              <a:ahLst/>
              <a:cxnLst/>
              <a:rect l="l" t="t" r="r" b="b"/>
              <a:pathLst>
                <a:path w="308" h="515" extrusionOk="0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n"/>
            <p:cNvSpPr/>
            <p:nvPr/>
          </p:nvSpPr>
          <p:spPr>
            <a:xfrm>
              <a:off x="2542" y="1421"/>
              <a:ext cx="132" cy="908"/>
            </a:xfrm>
            <a:custGeom>
              <a:avLst/>
              <a:gdLst/>
              <a:ahLst/>
              <a:cxnLst/>
              <a:rect l="l" t="t" r="r" b="b"/>
              <a:pathLst>
                <a:path w="56" h="384" extrusionOk="0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" name="Google Shape;21;n"/>
          <p:cNvCxnSpPr/>
          <p:nvPr/>
        </p:nvCxnSpPr>
        <p:spPr>
          <a:xfrm>
            <a:off x="5832389" y="0"/>
            <a:ext cx="0" cy="469557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7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18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B">
  <p:cSld name="Title Slide_B">
    <p:bg>
      <p:bgPr>
        <a:solidFill>
          <a:srgbClr val="178BD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2"/>
          <p:cNvGrpSpPr/>
          <p:nvPr/>
        </p:nvGrpSpPr>
        <p:grpSpPr>
          <a:xfrm>
            <a:off x="0" y="0"/>
            <a:ext cx="12179300" cy="6858000"/>
            <a:chOff x="0" y="0"/>
            <a:chExt cx="12179300" cy="6858000"/>
          </a:xfrm>
        </p:grpSpPr>
        <p:sp>
          <p:nvSpPr>
            <p:cNvPr id="32" name="Google Shape;32;p2"/>
            <p:cNvSpPr/>
            <p:nvPr/>
          </p:nvSpPr>
          <p:spPr>
            <a:xfrm>
              <a:off x="10029428" y="4409281"/>
              <a:ext cx="2149872" cy="244871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432" y="0"/>
                  </a:moveTo>
                  <a:cubicBezTo>
                    <a:pt x="6741" y="0"/>
                    <a:pt x="2943" y="3336"/>
                    <a:pt x="2943" y="7446"/>
                  </a:cubicBezTo>
                  <a:cubicBezTo>
                    <a:pt x="2943" y="8496"/>
                    <a:pt x="3192" y="9500"/>
                    <a:pt x="3645" y="10404"/>
                  </a:cubicBezTo>
                  <a:cubicBezTo>
                    <a:pt x="1466" y="11528"/>
                    <a:pt x="0" y="13612"/>
                    <a:pt x="0" y="16009"/>
                  </a:cubicBezTo>
                  <a:cubicBezTo>
                    <a:pt x="0" y="18396"/>
                    <a:pt x="1459" y="20478"/>
                    <a:pt x="3629" y="21600"/>
                  </a:cubicBezTo>
                  <a:lnTo>
                    <a:pt x="21600" y="21600"/>
                  </a:lnTo>
                  <a:lnTo>
                    <a:pt x="21600" y="1120"/>
                  </a:lnTo>
                  <a:cubicBezTo>
                    <a:pt x="20293" y="1456"/>
                    <a:pt x="19121" y="2086"/>
                    <a:pt x="18191" y="2934"/>
                  </a:cubicBezTo>
                  <a:cubicBezTo>
                    <a:pt x="16639" y="1153"/>
                    <a:pt x="14191" y="0"/>
                    <a:pt x="11432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59996" y="4678759"/>
              <a:ext cx="5074842" cy="21792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5650" y="0"/>
                  </a:moveTo>
                  <a:cubicBezTo>
                    <a:pt x="3332" y="0"/>
                    <a:pt x="1454" y="4369"/>
                    <a:pt x="1454" y="9756"/>
                  </a:cubicBezTo>
                  <a:cubicBezTo>
                    <a:pt x="1454" y="11131"/>
                    <a:pt x="1577" y="12449"/>
                    <a:pt x="1801" y="13634"/>
                  </a:cubicBezTo>
                  <a:cubicBezTo>
                    <a:pt x="724" y="15107"/>
                    <a:pt x="0" y="17840"/>
                    <a:pt x="0" y="20982"/>
                  </a:cubicBezTo>
                  <a:cubicBezTo>
                    <a:pt x="0" y="21191"/>
                    <a:pt x="7" y="21395"/>
                    <a:pt x="14" y="21600"/>
                  </a:cubicBezTo>
                  <a:lnTo>
                    <a:pt x="20860" y="21600"/>
                  </a:lnTo>
                  <a:cubicBezTo>
                    <a:pt x="21326" y="19898"/>
                    <a:pt x="21600" y="17881"/>
                    <a:pt x="21600" y="15707"/>
                  </a:cubicBezTo>
                  <a:cubicBezTo>
                    <a:pt x="21600" y="9667"/>
                    <a:pt x="19516" y="4772"/>
                    <a:pt x="16945" y="4772"/>
                  </a:cubicBezTo>
                  <a:cubicBezTo>
                    <a:pt x="16274" y="4772"/>
                    <a:pt x="15636" y="5100"/>
                    <a:pt x="15061" y="5700"/>
                  </a:cubicBezTo>
                  <a:cubicBezTo>
                    <a:pt x="14396" y="2956"/>
                    <a:pt x="13155" y="1105"/>
                    <a:pt x="11728" y="1105"/>
                  </a:cubicBezTo>
                  <a:cubicBezTo>
                    <a:pt x="10658" y="1105"/>
                    <a:pt x="9689" y="2151"/>
                    <a:pt x="8990" y="3839"/>
                  </a:cubicBezTo>
                  <a:cubicBezTo>
                    <a:pt x="8223" y="1505"/>
                    <a:pt x="7014" y="0"/>
                    <a:pt x="5650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2543175" cy="14704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437"/>
                  </a:lnTo>
                  <a:cubicBezTo>
                    <a:pt x="329" y="21536"/>
                    <a:pt x="666" y="21600"/>
                    <a:pt x="1011" y="21600"/>
                  </a:cubicBezTo>
                  <a:cubicBezTo>
                    <a:pt x="3444" y="21600"/>
                    <a:pt x="5524" y="19049"/>
                    <a:pt x="6418" y="15403"/>
                  </a:cubicBezTo>
                  <a:cubicBezTo>
                    <a:pt x="7097" y="15980"/>
                    <a:pt x="7865" y="16295"/>
                    <a:pt x="8673" y="16295"/>
                  </a:cubicBezTo>
                  <a:cubicBezTo>
                    <a:pt x="10606" y="16295"/>
                    <a:pt x="12285" y="14455"/>
                    <a:pt x="13170" y="11730"/>
                  </a:cubicBezTo>
                  <a:cubicBezTo>
                    <a:pt x="13623" y="11887"/>
                    <a:pt x="14086" y="11969"/>
                    <a:pt x="14562" y="11969"/>
                  </a:cubicBezTo>
                  <a:cubicBezTo>
                    <a:pt x="18392" y="11969"/>
                    <a:pt x="21501" y="663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Google Shape;35;p2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body" idx="2"/>
          </p:nvPr>
        </p:nvSpPr>
        <p:spPr>
          <a:xfrm>
            <a:off x="562424" y="4852768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3"/>
          </p:nvPr>
        </p:nvSpPr>
        <p:spPr>
          <a:xfrm>
            <a:off x="562424" y="5581520"/>
            <a:ext cx="8552736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_4-column">
  <p:cSld name="Split_4-column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0" y="3810000"/>
            <a:ext cx="12188952" cy="3048000"/>
          </a:xfrm>
          <a:custGeom>
            <a:avLst/>
            <a:gdLst/>
            <a:ahLst/>
            <a:cxnLst/>
            <a:rect l="l" t="t" r="r" b="b"/>
            <a:pathLst>
              <a:path w="8653190" h="3784541" extrusionOk="0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571500" y="1098341"/>
            <a:ext cx="2514600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2"/>
          </p:nvPr>
        </p:nvSpPr>
        <p:spPr>
          <a:xfrm>
            <a:off x="3392595" y="3969097"/>
            <a:ext cx="2518742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SzPts val="1800"/>
              <a:buChar char="​"/>
              <a:defRPr sz="1800"/>
            </a:lvl1pPr>
            <a:lvl2pPr marL="914400" lvl="1" indent="-330200" algn="l"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accent2"/>
                </a:solidFill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3"/>
          </p:nvPr>
        </p:nvSpPr>
        <p:spPr>
          <a:xfrm>
            <a:off x="6213510" y="3968750"/>
            <a:ext cx="2515843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SzPts val="1800"/>
              <a:buChar char="​"/>
              <a:defRPr sz="1800"/>
            </a:lvl1pPr>
            <a:lvl2pPr marL="914400" lvl="1" indent="-330200" algn="l"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accent2"/>
                </a:solidFill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4"/>
          </p:nvPr>
        </p:nvSpPr>
        <p:spPr>
          <a:xfrm>
            <a:off x="9031525" y="3974592"/>
            <a:ext cx="2511697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SzPts val="1800"/>
              <a:buChar char="​"/>
              <a:defRPr sz="1800"/>
            </a:lvl1pPr>
            <a:lvl2pPr marL="914400" lvl="1" indent="-330200" algn="l"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accent2"/>
                </a:solidFill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5"/>
          </p:nvPr>
        </p:nvSpPr>
        <p:spPr>
          <a:xfrm>
            <a:off x="3391509" y="1098341"/>
            <a:ext cx="2514600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6"/>
          </p:nvPr>
        </p:nvSpPr>
        <p:spPr>
          <a:xfrm>
            <a:off x="6211518" y="1098341"/>
            <a:ext cx="2514600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body" idx="7"/>
          </p:nvPr>
        </p:nvSpPr>
        <p:spPr>
          <a:xfrm>
            <a:off x="9031526" y="1098341"/>
            <a:ext cx="2514600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>
            <a:spLocks noGrp="1"/>
          </p:cNvSpPr>
          <p:nvPr>
            <p:ph type="pic" idx="8"/>
          </p:nvPr>
        </p:nvSpPr>
        <p:spPr>
          <a:xfrm>
            <a:off x="571500" y="1962364"/>
            <a:ext cx="2514600" cy="169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4"/>
          <p:cNvSpPr>
            <a:spLocks noGrp="1"/>
          </p:cNvSpPr>
          <p:nvPr>
            <p:ph type="pic" idx="9"/>
          </p:nvPr>
        </p:nvSpPr>
        <p:spPr>
          <a:xfrm>
            <a:off x="3391509" y="1962364"/>
            <a:ext cx="2514600" cy="169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4"/>
          <p:cNvSpPr>
            <a:spLocks noGrp="1"/>
          </p:cNvSpPr>
          <p:nvPr>
            <p:ph type="pic" idx="13"/>
          </p:nvPr>
        </p:nvSpPr>
        <p:spPr>
          <a:xfrm>
            <a:off x="6211518" y="1962364"/>
            <a:ext cx="2514600" cy="169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4"/>
          <p:cNvSpPr>
            <a:spLocks noGrp="1"/>
          </p:cNvSpPr>
          <p:nvPr>
            <p:ph type="pic" idx="14"/>
          </p:nvPr>
        </p:nvSpPr>
        <p:spPr>
          <a:xfrm>
            <a:off x="9031526" y="1962364"/>
            <a:ext cx="2514600" cy="169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>
            <a:spLocks noGrp="1"/>
          </p:cNvSpPr>
          <p:nvPr>
            <p:ph type="body" idx="15"/>
          </p:nvPr>
        </p:nvSpPr>
        <p:spPr>
          <a:xfrm>
            <a:off x="571499" y="3968750"/>
            <a:ext cx="2518923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SzPts val="1800"/>
              <a:buChar char="​"/>
              <a:defRPr sz="1800"/>
            </a:lvl1pPr>
            <a:lvl2pPr marL="914400" lvl="1" indent="-330200" algn="l"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8" name="Google Shape;148;p14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39255" y="6264065"/>
            <a:ext cx="614087" cy="429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4"/>
          <p:cNvCxnSpPr/>
          <p:nvPr/>
        </p:nvCxnSpPr>
        <p:spPr>
          <a:xfrm>
            <a:off x="536238" y="1862667"/>
            <a:ext cx="2497739" cy="0"/>
          </a:xfrm>
          <a:prstGeom prst="straightConnector1">
            <a:avLst/>
          </a:prstGeom>
          <a:noFill/>
          <a:ln w="9525" cap="flat" cmpd="sng">
            <a:solidFill>
              <a:srgbClr val="E4E6E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3372653" y="1862667"/>
            <a:ext cx="2497739" cy="0"/>
          </a:xfrm>
          <a:prstGeom prst="straightConnector1">
            <a:avLst/>
          </a:prstGeom>
          <a:noFill/>
          <a:ln w="9525" cap="flat" cmpd="sng">
            <a:solidFill>
              <a:srgbClr val="E4E6E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6209069" y="1862667"/>
            <a:ext cx="2497739" cy="0"/>
          </a:xfrm>
          <a:prstGeom prst="straightConnector1">
            <a:avLst/>
          </a:prstGeom>
          <a:noFill/>
          <a:ln w="9525" cap="flat" cmpd="sng">
            <a:solidFill>
              <a:srgbClr val="E4E6E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4"/>
          <p:cNvCxnSpPr/>
          <p:nvPr/>
        </p:nvCxnSpPr>
        <p:spPr>
          <a:xfrm>
            <a:off x="9017261" y="1862667"/>
            <a:ext cx="2497739" cy="0"/>
          </a:xfrm>
          <a:prstGeom prst="straightConnector1">
            <a:avLst/>
          </a:prstGeom>
          <a:noFill/>
          <a:ln w="9525" cap="flat" cmpd="sng">
            <a:solidFill>
              <a:srgbClr val="E4E6E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Split">
  <p:cSld name="Vertical Spli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7848600" y="8468"/>
            <a:ext cx="4340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571500" y="66048"/>
            <a:ext cx="6721137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571500" y="1079526"/>
            <a:ext cx="6718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2"/>
          </p:nvPr>
        </p:nvSpPr>
        <p:spPr>
          <a:xfrm>
            <a:off x="571500" y="1765477"/>
            <a:ext cx="6713894" cy="258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_Content">
  <p:cSld name="Photo_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571500" y="66048"/>
            <a:ext cx="6721137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571500" y="1079526"/>
            <a:ext cx="6718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3" name="Google Shape;173;p18"/>
          <p:cNvSpPr>
            <a:spLocks noGrp="1"/>
          </p:cNvSpPr>
          <p:nvPr>
            <p:ph type="pic" idx="2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4" name="Google Shape;174;p18"/>
          <p:cNvSpPr txBox="1">
            <a:spLocks noGrp="1"/>
          </p:cNvSpPr>
          <p:nvPr>
            <p:ph type="body" idx="3"/>
          </p:nvPr>
        </p:nvSpPr>
        <p:spPr>
          <a:xfrm>
            <a:off x="571500" y="1765477"/>
            <a:ext cx="6713894" cy="258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split">
  <p:cSld name="Third spli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8183033" y="1764285"/>
            <a:ext cx="3426380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/>
          <p:nvPr/>
        </p:nvSpPr>
        <p:spPr>
          <a:xfrm flipH="1">
            <a:off x="7886700" y="1755068"/>
            <a:ext cx="49213" cy="60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9"/>
          <p:cNvCxnSpPr/>
          <p:nvPr/>
        </p:nvCxnSpPr>
        <p:spPr>
          <a:xfrm flipH="1">
            <a:off x="7878938" y="1755068"/>
            <a:ext cx="18256" cy="4270024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571499" y="1763713"/>
            <a:ext cx="6862233" cy="42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FB5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split 2">
  <p:cSld name="Third split 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4381499" y="1764284"/>
            <a:ext cx="7217833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054475" y="1755071"/>
            <a:ext cx="47625" cy="606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0"/>
          <p:cNvCxnSpPr>
            <a:stCxn id="186" idx="0"/>
          </p:cNvCxnSpPr>
          <p:nvPr/>
        </p:nvCxnSpPr>
        <p:spPr>
          <a:xfrm>
            <a:off x="4078288" y="1755071"/>
            <a:ext cx="23700" cy="426990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2"/>
          </p:nvPr>
        </p:nvSpPr>
        <p:spPr>
          <a:xfrm>
            <a:off x="571500" y="1763713"/>
            <a:ext cx="3272367" cy="42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FB5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_slide">
  <p:cSld name="Thank You_slide">
    <p:bg>
      <p:bgPr>
        <a:solidFill>
          <a:srgbClr val="032750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2830513" y="2051050"/>
            <a:ext cx="6527800" cy="2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   u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7216939" y="3302406"/>
            <a:ext cx="814832" cy="574198"/>
          </a:xfrm>
          <a:custGeom>
            <a:avLst/>
            <a:gdLst/>
            <a:ahLst/>
            <a:cxnLst/>
            <a:rect l="l" t="t" r="r" b="b"/>
            <a:pathLst>
              <a:path w="3077" h="2146" extrusionOk="0">
                <a:moveTo>
                  <a:pt x="208" y="594"/>
                </a:moveTo>
                <a:cubicBezTo>
                  <a:pt x="208" y="678"/>
                  <a:pt x="225" y="758"/>
                  <a:pt x="257" y="831"/>
                </a:cubicBezTo>
                <a:cubicBezTo>
                  <a:pt x="103" y="920"/>
                  <a:pt x="0" y="1087"/>
                  <a:pt x="0" y="1278"/>
                </a:cubicBezTo>
                <a:cubicBezTo>
                  <a:pt x="0" y="1564"/>
                  <a:pt x="230" y="1795"/>
                  <a:pt x="514" y="1795"/>
                </a:cubicBezTo>
                <a:cubicBezTo>
                  <a:pt x="550" y="1795"/>
                  <a:pt x="585" y="1791"/>
                  <a:pt x="619" y="1784"/>
                </a:cubicBezTo>
                <a:cubicBezTo>
                  <a:pt x="697" y="1995"/>
                  <a:pt x="900" y="2145"/>
                  <a:pt x="1138" y="2145"/>
                </a:cubicBezTo>
                <a:cubicBezTo>
                  <a:pt x="1367" y="2145"/>
                  <a:pt x="1563" y="2006"/>
                  <a:pt x="1647" y="1809"/>
                </a:cubicBezTo>
                <a:cubicBezTo>
                  <a:pt x="1711" y="1840"/>
                  <a:pt x="1783" y="1858"/>
                  <a:pt x="1859" y="1858"/>
                </a:cubicBezTo>
                <a:cubicBezTo>
                  <a:pt x="2041" y="1858"/>
                  <a:pt x="2199" y="1758"/>
                  <a:pt x="2283" y="1610"/>
                </a:cubicBezTo>
                <a:cubicBezTo>
                  <a:pt x="2325" y="1619"/>
                  <a:pt x="2368" y="1623"/>
                  <a:pt x="2413" y="1623"/>
                </a:cubicBezTo>
                <a:cubicBezTo>
                  <a:pt x="2779" y="1623"/>
                  <a:pt x="3076" y="1325"/>
                  <a:pt x="3076" y="957"/>
                </a:cubicBezTo>
                <a:cubicBezTo>
                  <a:pt x="3076" y="589"/>
                  <a:pt x="2779" y="290"/>
                  <a:pt x="2413" y="290"/>
                </a:cubicBezTo>
                <a:cubicBezTo>
                  <a:pt x="2318" y="290"/>
                  <a:pt x="2227" y="311"/>
                  <a:pt x="2145" y="347"/>
                </a:cubicBezTo>
                <a:cubicBezTo>
                  <a:pt x="2051" y="180"/>
                  <a:pt x="1873" y="67"/>
                  <a:pt x="1670" y="67"/>
                </a:cubicBezTo>
                <a:cubicBezTo>
                  <a:pt x="1518" y="67"/>
                  <a:pt x="1380" y="131"/>
                  <a:pt x="1280" y="234"/>
                </a:cubicBezTo>
                <a:cubicBezTo>
                  <a:pt x="1171" y="92"/>
                  <a:pt x="999" y="0"/>
                  <a:pt x="805" y="0"/>
                </a:cubicBezTo>
                <a:cubicBezTo>
                  <a:pt x="475" y="0"/>
                  <a:pt x="208" y="266"/>
                  <a:pt x="208" y="594"/>
                </a:cubicBezTo>
              </a:path>
            </a:pathLst>
          </a:custGeom>
          <a:solidFill>
            <a:srgbClr val="158B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_Slide">
  <p:cSld name="Logo_Slide">
    <p:bg>
      <p:bgPr>
        <a:solidFill>
          <a:srgbClr val="03275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2775" y="2259013"/>
            <a:ext cx="3343275" cy="23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22728" y="2258820"/>
            <a:ext cx="3343368" cy="23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D">
  <p:cSld name="Title Slide_D">
    <p:bg>
      <p:bgPr>
        <a:solidFill>
          <a:srgbClr val="032750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/>
        </p:nvSpPr>
        <p:spPr>
          <a:xfrm>
            <a:off x="10029825" y="4408488"/>
            <a:ext cx="2149475" cy="24495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432" y="0"/>
                </a:moveTo>
                <a:cubicBezTo>
                  <a:pt x="6741" y="0"/>
                  <a:pt x="2943" y="3336"/>
                  <a:pt x="2943" y="7446"/>
                </a:cubicBezTo>
                <a:cubicBezTo>
                  <a:pt x="2943" y="8496"/>
                  <a:pt x="3192" y="9500"/>
                  <a:pt x="3645" y="10404"/>
                </a:cubicBezTo>
                <a:cubicBezTo>
                  <a:pt x="1466" y="11528"/>
                  <a:pt x="0" y="13612"/>
                  <a:pt x="0" y="16009"/>
                </a:cubicBezTo>
                <a:cubicBezTo>
                  <a:pt x="0" y="18396"/>
                  <a:pt x="1459" y="20478"/>
                  <a:pt x="3629" y="21600"/>
                </a:cubicBezTo>
                <a:lnTo>
                  <a:pt x="21600" y="21600"/>
                </a:lnTo>
                <a:lnTo>
                  <a:pt x="21600" y="1120"/>
                </a:lnTo>
                <a:cubicBezTo>
                  <a:pt x="20293" y="1456"/>
                  <a:pt x="19121" y="2086"/>
                  <a:pt x="18191" y="2934"/>
                </a:cubicBezTo>
                <a:cubicBezTo>
                  <a:pt x="16639" y="1153"/>
                  <a:pt x="14191" y="0"/>
                  <a:pt x="11432" y="0"/>
                </a:cubicBezTo>
                <a:close/>
              </a:path>
            </a:pathLst>
          </a:custGeom>
          <a:solidFill>
            <a:schemeClr val="lt1">
              <a:alpha val="549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6959600" y="4678363"/>
            <a:ext cx="5075238" cy="217963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650" y="0"/>
                </a:moveTo>
                <a:cubicBezTo>
                  <a:pt x="3332" y="0"/>
                  <a:pt x="1454" y="4369"/>
                  <a:pt x="1454" y="9756"/>
                </a:cubicBezTo>
                <a:cubicBezTo>
                  <a:pt x="1454" y="11131"/>
                  <a:pt x="1577" y="12449"/>
                  <a:pt x="1801" y="13634"/>
                </a:cubicBezTo>
                <a:cubicBezTo>
                  <a:pt x="724" y="15107"/>
                  <a:pt x="0" y="17840"/>
                  <a:pt x="0" y="20982"/>
                </a:cubicBezTo>
                <a:cubicBezTo>
                  <a:pt x="0" y="21191"/>
                  <a:pt x="7" y="21395"/>
                  <a:pt x="14" y="21600"/>
                </a:cubicBezTo>
                <a:lnTo>
                  <a:pt x="20860" y="21600"/>
                </a:lnTo>
                <a:cubicBezTo>
                  <a:pt x="21326" y="19898"/>
                  <a:pt x="21600" y="17881"/>
                  <a:pt x="21600" y="15707"/>
                </a:cubicBezTo>
                <a:cubicBezTo>
                  <a:pt x="21600" y="9667"/>
                  <a:pt x="19516" y="4772"/>
                  <a:pt x="16945" y="4772"/>
                </a:cubicBezTo>
                <a:cubicBezTo>
                  <a:pt x="16274" y="4772"/>
                  <a:pt x="15636" y="5100"/>
                  <a:pt x="15061" y="5700"/>
                </a:cubicBezTo>
                <a:cubicBezTo>
                  <a:pt x="14396" y="2956"/>
                  <a:pt x="13155" y="1105"/>
                  <a:pt x="11728" y="1105"/>
                </a:cubicBezTo>
                <a:cubicBezTo>
                  <a:pt x="10658" y="1105"/>
                  <a:pt x="9689" y="2151"/>
                  <a:pt x="8990" y="3839"/>
                </a:cubicBezTo>
                <a:cubicBezTo>
                  <a:pt x="8223" y="1505"/>
                  <a:pt x="7014" y="0"/>
                  <a:pt x="5650" y="0"/>
                </a:cubicBezTo>
                <a:close/>
              </a:path>
            </a:pathLst>
          </a:custGeom>
          <a:solidFill>
            <a:schemeClr val="lt1">
              <a:alpha val="549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0" y="0"/>
            <a:ext cx="2543175" cy="14700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437"/>
                </a:lnTo>
                <a:cubicBezTo>
                  <a:pt x="329" y="21536"/>
                  <a:pt x="666" y="21600"/>
                  <a:pt x="1011" y="21600"/>
                </a:cubicBezTo>
                <a:cubicBezTo>
                  <a:pt x="3444" y="21600"/>
                  <a:pt x="5524" y="19049"/>
                  <a:pt x="6418" y="15403"/>
                </a:cubicBezTo>
                <a:cubicBezTo>
                  <a:pt x="7097" y="15980"/>
                  <a:pt x="7865" y="16295"/>
                  <a:pt x="8673" y="16295"/>
                </a:cubicBezTo>
                <a:cubicBezTo>
                  <a:pt x="10606" y="16295"/>
                  <a:pt x="12285" y="14455"/>
                  <a:pt x="13170" y="11730"/>
                </a:cubicBezTo>
                <a:cubicBezTo>
                  <a:pt x="13623" y="11887"/>
                  <a:pt x="14086" y="11969"/>
                  <a:pt x="14562" y="11969"/>
                </a:cubicBezTo>
                <a:cubicBezTo>
                  <a:pt x="18392" y="11969"/>
                  <a:pt x="21501" y="6637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549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1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7663" y="5764213"/>
            <a:ext cx="1074737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2"/>
          </p:nvPr>
        </p:nvSpPr>
        <p:spPr>
          <a:xfrm>
            <a:off x="562424" y="4692849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3"/>
          </p:nvPr>
        </p:nvSpPr>
        <p:spPr>
          <a:xfrm>
            <a:off x="562424" y="5383973"/>
            <a:ext cx="8552736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column photos">
  <p:cSld name="4-column photo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2"/>
          <p:cNvCxnSpPr/>
          <p:nvPr/>
        </p:nvCxnSpPr>
        <p:spPr>
          <a:xfrm>
            <a:off x="569913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32"/>
          <p:cNvCxnSpPr/>
          <p:nvPr/>
        </p:nvCxnSpPr>
        <p:spPr>
          <a:xfrm>
            <a:off x="3406775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32"/>
          <p:cNvCxnSpPr/>
          <p:nvPr/>
        </p:nvCxnSpPr>
        <p:spPr>
          <a:xfrm>
            <a:off x="6164263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32"/>
          <p:cNvCxnSpPr/>
          <p:nvPr/>
        </p:nvCxnSpPr>
        <p:spPr>
          <a:xfrm>
            <a:off x="8945563" y="5692775"/>
            <a:ext cx="2587625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32"/>
          <p:cNvSpPr>
            <a:spLocks noGrp="1"/>
          </p:cNvSpPr>
          <p:nvPr>
            <p:ph type="pic" idx="2"/>
          </p:nvPr>
        </p:nvSpPr>
        <p:spPr>
          <a:xfrm>
            <a:off x="569913" y="1747838"/>
            <a:ext cx="260404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2"/>
          <p:cNvSpPr>
            <a:spLocks noGrp="1"/>
          </p:cNvSpPr>
          <p:nvPr>
            <p:ph type="pic" idx="3"/>
          </p:nvPr>
        </p:nvSpPr>
        <p:spPr>
          <a:xfrm>
            <a:off x="3406206" y="1747838"/>
            <a:ext cx="2612606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2"/>
          <p:cNvSpPr>
            <a:spLocks noGrp="1"/>
          </p:cNvSpPr>
          <p:nvPr>
            <p:ph type="pic" idx="4"/>
          </p:nvPr>
        </p:nvSpPr>
        <p:spPr>
          <a:xfrm>
            <a:off x="6164175" y="1747838"/>
            <a:ext cx="2604040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2"/>
          <p:cNvSpPr txBox="1">
            <a:spLocks noGrp="1"/>
          </p:cNvSpPr>
          <p:nvPr>
            <p:ph type="body" idx="1"/>
          </p:nvPr>
        </p:nvSpPr>
        <p:spPr>
          <a:xfrm>
            <a:off x="571500" y="1081137"/>
            <a:ext cx="110469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5"/>
          </p:nvPr>
        </p:nvSpPr>
        <p:spPr>
          <a:xfrm>
            <a:off x="6164175" y="5775946"/>
            <a:ext cx="2581507" cy="44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None/>
              <a:defRPr sz="1600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body" idx="6"/>
          </p:nvPr>
        </p:nvSpPr>
        <p:spPr>
          <a:xfrm>
            <a:off x="569913" y="5775946"/>
            <a:ext cx="258150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C646A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body" idx="7"/>
          </p:nvPr>
        </p:nvSpPr>
        <p:spPr>
          <a:xfrm>
            <a:off x="3406206" y="5775946"/>
            <a:ext cx="258150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C646A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32"/>
          <p:cNvSpPr>
            <a:spLocks noGrp="1"/>
          </p:cNvSpPr>
          <p:nvPr>
            <p:ph type="pic" idx="8"/>
          </p:nvPr>
        </p:nvSpPr>
        <p:spPr>
          <a:xfrm>
            <a:off x="8945222" y="1747838"/>
            <a:ext cx="2605832" cy="3813048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32"/>
          <p:cNvSpPr txBox="1">
            <a:spLocks noGrp="1"/>
          </p:cNvSpPr>
          <p:nvPr>
            <p:ph type="body" idx="9"/>
          </p:nvPr>
        </p:nvSpPr>
        <p:spPr>
          <a:xfrm>
            <a:off x="8945222" y="5775946"/>
            <a:ext cx="258775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SzPts val="1600"/>
              <a:buChar char="​"/>
              <a:defRPr sz="1600"/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Line_Photo_Content">
  <p:cSld name="2Line_Photo_Conte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571500" y="588756"/>
            <a:ext cx="6726767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571500" y="1552503"/>
            <a:ext cx="6718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7" name="Google Shape;287;p33"/>
          <p:cNvSpPr>
            <a:spLocks noGrp="1"/>
          </p:cNvSpPr>
          <p:nvPr>
            <p:ph type="pic" idx="2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8" name="Google Shape;288;p33"/>
          <p:cNvSpPr txBox="1">
            <a:spLocks noGrp="1"/>
          </p:cNvSpPr>
          <p:nvPr>
            <p:ph type="body" idx="3"/>
          </p:nvPr>
        </p:nvSpPr>
        <p:spPr>
          <a:xfrm>
            <a:off x="571500" y="2227037"/>
            <a:ext cx="6713894" cy="258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>
  <p:cSld name="Bas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71500" y="1764285"/>
            <a:ext cx="11045952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2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FB5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gue_slide_White">
  <p:cSld name="Segue_slide_White"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 rot="5400000">
            <a:off x="-3027362" y="3027362"/>
            <a:ext cx="6858000" cy="803275"/>
          </a:xfrm>
          <a:custGeom>
            <a:avLst/>
            <a:gdLst/>
            <a:ahLst/>
            <a:cxnLst/>
            <a:rect l="l" t="t" r="r" b="b"/>
            <a:pathLst>
              <a:path w="6858000" h="802516" extrusionOk="0">
                <a:moveTo>
                  <a:pt x="0" y="802516"/>
                </a:moveTo>
                <a:lnTo>
                  <a:pt x="0" y="236134"/>
                </a:lnTo>
                <a:lnTo>
                  <a:pt x="3254656" y="236134"/>
                </a:lnTo>
                <a:lnTo>
                  <a:pt x="3427295" y="0"/>
                </a:lnTo>
                <a:lnTo>
                  <a:pt x="3599934" y="236134"/>
                </a:lnTo>
                <a:lnTo>
                  <a:pt x="6858000" y="236134"/>
                </a:lnTo>
                <a:lnTo>
                  <a:pt x="6858000" y="802516"/>
                </a:lnTo>
                <a:lnTo>
                  <a:pt x="0" y="802516"/>
                </a:ln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>
            <a:spLocks noGrp="1"/>
          </p:cNvSpPr>
          <p:nvPr>
            <p:ph type="ctrTitle"/>
          </p:nvPr>
        </p:nvSpPr>
        <p:spPr>
          <a:xfrm>
            <a:off x="1139588" y="1899840"/>
            <a:ext cx="10413242" cy="19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Arial"/>
              <a:buNone/>
              <a:defRPr sz="66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1139588" y="4052678"/>
            <a:ext cx="10420067" cy="7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94" name="Google Shape;294;p34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1584" y="6090770"/>
            <a:ext cx="616462" cy="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">
  <p:cSld name="Blank A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B">
  <p:cSld name="Blank B">
    <p:bg>
      <p:bgPr>
        <a:solidFill>
          <a:srgbClr val="032750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6" descr="Salesforce 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A">
  <p:cSld name="Title Slide_A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62424" y="4481184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62424" y="5351041"/>
            <a:ext cx="8552736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4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spcBef>
                <a:spcPts val="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ctrTitle"/>
          </p:nvPr>
        </p:nvSpPr>
        <p:spPr>
          <a:xfrm>
            <a:off x="562424" y="823982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562424" y="2823977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800"/>
              <a:buNone/>
              <a:defRPr>
                <a:solidFill>
                  <a:srgbClr val="8989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989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989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989"/>
              </a:buClr>
              <a:buSzPts val="2000"/>
              <a:buNone/>
              <a:defRPr>
                <a:solidFill>
                  <a:srgbClr val="89898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5" descr="Salesforce_Logo_RGB_8_13_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42943" y="5771269"/>
            <a:ext cx="1074737" cy="75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">
  <p:cSld name="2-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571500" y="1764285"/>
            <a:ext cx="5303520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2"/>
          </p:nvPr>
        </p:nvSpPr>
        <p:spPr>
          <a:xfrm>
            <a:off x="6313932" y="1764285"/>
            <a:ext cx="5303520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 gray">
  <p:cSld name="2-column gra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582450" y="1764284"/>
            <a:ext cx="5393661" cy="4206240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2"/>
          </p:nvPr>
        </p:nvSpPr>
        <p:spPr>
          <a:xfrm>
            <a:off x="6226340" y="1764284"/>
            <a:ext cx="5390985" cy="4206240"/>
          </a:xfrm>
          <a:prstGeom prst="rect">
            <a:avLst/>
          </a:prstGeom>
          <a:solidFill>
            <a:srgbClr val="E4E6E7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umn">
  <p:cSld name="3_colum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71500" y="1764285"/>
            <a:ext cx="3429000" cy="42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4377367" y="1763999"/>
            <a:ext cx="3429000" cy="422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3"/>
          </p:nvPr>
        </p:nvSpPr>
        <p:spPr>
          <a:xfrm>
            <a:off x="8183233" y="1763713"/>
            <a:ext cx="3429000" cy="422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4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umn gray">
  <p:cSld name="3_column gra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582449" y="1764284"/>
            <a:ext cx="3611880" cy="4206240"/>
          </a:xfrm>
          <a:prstGeom prst="rect">
            <a:avLst/>
          </a:prstGeom>
          <a:solidFill>
            <a:srgbClr val="E5E7E8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2"/>
          </p:nvPr>
        </p:nvSpPr>
        <p:spPr>
          <a:xfrm>
            <a:off x="4379976" y="1763713"/>
            <a:ext cx="3611880" cy="4206240"/>
          </a:xfrm>
          <a:prstGeom prst="rect">
            <a:avLst/>
          </a:prstGeom>
          <a:solidFill>
            <a:srgbClr val="E5E7E8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3"/>
          </p:nvPr>
        </p:nvSpPr>
        <p:spPr>
          <a:xfrm>
            <a:off x="8199401" y="1763713"/>
            <a:ext cx="3429000" cy="4206240"/>
          </a:xfrm>
          <a:prstGeom prst="rect">
            <a:avLst/>
          </a:prstGeom>
          <a:solidFill>
            <a:srgbClr val="E5E7E8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4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umn_titles">
  <p:cSld name="3_column_titl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578556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4303712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3"/>
          </p:nvPr>
        </p:nvSpPr>
        <p:spPr>
          <a:xfrm>
            <a:off x="8036241" y="2595708"/>
            <a:ext cx="3581400" cy="311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​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4"/>
          </p:nvPr>
        </p:nvSpPr>
        <p:spPr>
          <a:xfrm>
            <a:off x="578556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L="457200" lvl="0" indent="-22860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5"/>
          </p:nvPr>
        </p:nvSpPr>
        <p:spPr>
          <a:xfrm>
            <a:off x="4303712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L="457200" lvl="0" indent="-22860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6"/>
          </p:nvPr>
        </p:nvSpPr>
        <p:spPr>
          <a:xfrm>
            <a:off x="8039823" y="1753751"/>
            <a:ext cx="3581400" cy="681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L="457200" lvl="0" indent="-22860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7"/>
          </p:nvPr>
        </p:nvSpPr>
        <p:spPr>
          <a:xfrm>
            <a:off x="8041625" y="5750545"/>
            <a:ext cx="3581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None/>
              <a:defRPr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8"/>
          </p:nvPr>
        </p:nvSpPr>
        <p:spPr>
          <a:xfrm>
            <a:off x="571500" y="5750545"/>
            <a:ext cx="3581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body" idx="9"/>
          </p:nvPr>
        </p:nvSpPr>
        <p:spPr>
          <a:xfrm>
            <a:off x="4303712" y="5750545"/>
            <a:ext cx="3581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umn photos">
  <p:cSld name="3_column photo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2"/>
          <p:cNvCxnSpPr/>
          <p:nvPr/>
        </p:nvCxnSpPr>
        <p:spPr>
          <a:xfrm>
            <a:off x="569913" y="5702300"/>
            <a:ext cx="3611562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2"/>
          <p:cNvCxnSpPr/>
          <p:nvPr/>
        </p:nvCxnSpPr>
        <p:spPr>
          <a:xfrm>
            <a:off x="4292600" y="5702300"/>
            <a:ext cx="3611563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12"/>
          <p:cNvCxnSpPr/>
          <p:nvPr/>
        </p:nvCxnSpPr>
        <p:spPr>
          <a:xfrm>
            <a:off x="8007350" y="5702300"/>
            <a:ext cx="3611563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2"/>
          <p:cNvSpPr>
            <a:spLocks noGrp="1"/>
          </p:cNvSpPr>
          <p:nvPr>
            <p:ph type="pic" idx="2"/>
          </p:nvPr>
        </p:nvSpPr>
        <p:spPr>
          <a:xfrm>
            <a:off x="576220" y="1747838"/>
            <a:ext cx="3574919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2"/>
          <p:cNvSpPr>
            <a:spLocks noGrp="1"/>
          </p:cNvSpPr>
          <p:nvPr>
            <p:ph type="pic" idx="3"/>
          </p:nvPr>
        </p:nvSpPr>
        <p:spPr>
          <a:xfrm>
            <a:off x="4304013" y="1747838"/>
            <a:ext cx="3586678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2"/>
          <p:cNvSpPr>
            <a:spLocks noGrp="1"/>
          </p:cNvSpPr>
          <p:nvPr>
            <p:ph type="pic" idx="4"/>
          </p:nvPr>
        </p:nvSpPr>
        <p:spPr>
          <a:xfrm>
            <a:off x="8043565" y="1747838"/>
            <a:ext cx="3574919" cy="3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>
            <a:off x="571500" y="1081137"/>
            <a:ext cx="110469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81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accent2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5"/>
          </p:nvPr>
        </p:nvSpPr>
        <p:spPr>
          <a:xfrm>
            <a:off x="8041625" y="5775946"/>
            <a:ext cx="3581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None/>
              <a:defRPr sz="1600">
                <a:solidFill>
                  <a:srgbClr val="5C6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6"/>
          </p:nvPr>
        </p:nvSpPr>
        <p:spPr>
          <a:xfrm>
            <a:off x="571500" y="5775946"/>
            <a:ext cx="3581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C646A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7"/>
          </p:nvPr>
        </p:nvSpPr>
        <p:spPr>
          <a:xfrm>
            <a:off x="4303712" y="5775946"/>
            <a:ext cx="3581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5C646A"/>
                </a:solidFill>
              </a:defRPr>
            </a:lvl1pPr>
            <a:lvl2pPr marL="914400" lvl="1" indent="-342900" algn="l"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2"/>
          <p:cNvCxnSpPr/>
          <p:nvPr/>
        </p:nvCxnSpPr>
        <p:spPr>
          <a:xfrm>
            <a:off x="569913" y="5702300"/>
            <a:ext cx="361188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4293015" y="5702300"/>
            <a:ext cx="361188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8007033" y="5702300"/>
            <a:ext cx="361188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571500" y="1762125"/>
            <a:ext cx="110458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​"/>
              <a:defRPr sz="2000" b="0" i="0" u="none" strike="noStrike" cap="none">
                <a:solidFill>
                  <a:srgbClr val="5C65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5C65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ftr" idx="11"/>
          </p:nvPr>
        </p:nvSpPr>
        <p:spPr>
          <a:xfrm>
            <a:off x="577851" y="6498168"/>
            <a:ext cx="10587082" cy="18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FB5B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" name="Google Shape;27;p1" descr="Salesforce Logo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010900" y="6091238"/>
            <a:ext cx="617538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" y="0"/>
            <a:ext cx="12188824" cy="4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" descr="Salesforce Logo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011584" y="6090770"/>
            <a:ext cx="616462" cy="431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3" r:id="rId11"/>
    <p:sldLayoutId id="2147483664" r:id="rId12"/>
    <p:sldLayoutId id="2147483665" r:id="rId13"/>
    <p:sldLayoutId id="2147483666" r:id="rId14"/>
    <p:sldLayoutId id="2147483672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ctrTitle"/>
          </p:nvPr>
        </p:nvSpPr>
        <p:spPr>
          <a:xfrm>
            <a:off x="562424" y="1261423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CONSTRUFURGO</a:t>
            </a:r>
            <a:endParaRPr sz="6000" b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subTitle" idx="1"/>
          </p:nvPr>
        </p:nvSpPr>
        <p:spPr>
          <a:xfrm>
            <a:off x="562424" y="3204974"/>
            <a:ext cx="11065468" cy="52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/>
              <a:t>Transformación Digital para el Éxito Empresarial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2"/>
          </p:nvPr>
        </p:nvSpPr>
        <p:spPr>
          <a:xfrm>
            <a:off x="562424" y="4852768"/>
            <a:ext cx="8552736" cy="61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dirty="0"/>
              <a:t>Pedro Ortega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Tecnico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Desarrollo java		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3"/>
          </p:nvPr>
        </p:nvSpPr>
        <p:spPr>
          <a:xfrm>
            <a:off x="562424" y="5581520"/>
            <a:ext cx="8552736" cy="9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s-CO" dirty="0"/>
              <a:t>Ortegassp@gmail.com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dirty="0"/>
          </a:p>
        </p:txBody>
      </p:sp>
      <p:pic>
        <p:nvPicPr>
          <p:cNvPr id="309" name="Google Shape;309;p37" descr="A black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028" y="4500719"/>
            <a:ext cx="5740913" cy="3233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7"/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>
            <a:spLocks noGrp="1"/>
          </p:cNvSpPr>
          <p:nvPr>
            <p:ph type="body" idx="1"/>
          </p:nvPr>
        </p:nvSpPr>
        <p:spPr>
          <a:xfrm>
            <a:off x="937652" y="1096861"/>
            <a:ext cx="2514600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 dirty="0"/>
              <a:t>Sales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 dirty="0"/>
              <a:t>Reports</a:t>
            </a:r>
            <a:endParaRPr sz="2400" dirty="0"/>
          </a:p>
        </p:txBody>
      </p:sp>
      <p:sp>
        <p:nvSpPr>
          <p:cNvPr id="447" name="Google Shape;447;p50"/>
          <p:cNvSpPr txBox="1">
            <a:spLocks noGrp="1"/>
          </p:cNvSpPr>
          <p:nvPr>
            <p:ph type="body" idx="2"/>
          </p:nvPr>
        </p:nvSpPr>
        <p:spPr>
          <a:xfrm>
            <a:off x="4619548" y="3919044"/>
            <a:ext cx="2931885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/>
          <a:p>
            <a:pPr marL="0" lvl="0" indent="-114300" algn="ctr" rtl="0">
              <a:spcBef>
                <a:spcPts val="0"/>
              </a:spcBef>
              <a:spcAft>
                <a:spcPts val="0"/>
              </a:spcAft>
              <a:buSzPts val="1800"/>
              <a:buChar char="​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Hemos centralizado el registro de todas las ventas y facturas para el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procurement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specialist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 documentado el proceso completo para optimizar la gestión de clientes.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8" name="Google Shape;448;p50"/>
          <p:cNvSpPr txBox="1">
            <a:spLocks noGrp="1"/>
          </p:cNvSpPr>
          <p:nvPr>
            <p:ph type="body" idx="3"/>
          </p:nvPr>
        </p:nvSpPr>
        <p:spPr>
          <a:xfrm>
            <a:off x="8498867" y="3989251"/>
            <a:ext cx="2822276" cy="235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/>
          <a:p>
            <a:pPr marL="0" lvl="0" indent="-114300" algn="ctr" rtl="0">
              <a:spcBef>
                <a:spcPts val="0"/>
              </a:spcBef>
              <a:spcAft>
                <a:spcPts val="0"/>
              </a:spcAft>
              <a:buSzPts val="1800"/>
              <a:buChar char="​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Hemos clasificado los datos por origen para analizar los canales con mayor generación de casos y optimizar aquellos con menor rendimiento.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" name="Google Shape;450;p50"/>
          <p:cNvSpPr txBox="1">
            <a:spLocks noGrp="1"/>
          </p:cNvSpPr>
          <p:nvPr>
            <p:ph type="body" idx="5"/>
          </p:nvPr>
        </p:nvSpPr>
        <p:spPr>
          <a:xfrm>
            <a:off x="4404413" y="1107412"/>
            <a:ext cx="3147021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 dirty="0"/>
              <a:t>Procurement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400" dirty="0"/>
              <a:t> Reports </a:t>
            </a:r>
            <a:endParaRPr sz="2400" dirty="0"/>
          </a:p>
        </p:txBody>
      </p:sp>
      <p:sp>
        <p:nvSpPr>
          <p:cNvPr id="451" name="Google Shape;451;p50"/>
          <p:cNvSpPr txBox="1">
            <a:spLocks noGrp="1"/>
          </p:cNvSpPr>
          <p:nvPr>
            <p:ph type="body" idx="6"/>
          </p:nvPr>
        </p:nvSpPr>
        <p:spPr>
          <a:xfrm>
            <a:off x="8546427" y="1063171"/>
            <a:ext cx="2514600" cy="6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dirty="0"/>
              <a:t>Technical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dirty="0"/>
              <a:t>Support</a:t>
            </a:r>
            <a:endParaRPr sz="2000" dirty="0"/>
          </a:p>
        </p:txBody>
      </p:sp>
      <p:sp>
        <p:nvSpPr>
          <p:cNvPr id="453" name="Google Shape;453;p50"/>
          <p:cNvSpPr txBox="1">
            <a:spLocks noGrp="1"/>
          </p:cNvSpPr>
          <p:nvPr>
            <p:ph type="body" idx="15"/>
          </p:nvPr>
        </p:nvSpPr>
        <p:spPr>
          <a:xfrm>
            <a:off x="740229" y="3964496"/>
            <a:ext cx="2931885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optimizar el análisis y la mejora de nuestro proceso de ventas, hemos centralizado toda la información relevante: facturas pendientes de cobro, oportunidades ganadas y oportunidades perdidas.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REPORTES</a:t>
            </a:r>
            <a:endParaRPr b="1" dirty="0"/>
          </a:p>
        </p:txBody>
      </p:sp>
      <p:pic>
        <p:nvPicPr>
          <p:cNvPr id="455" name="Google Shape;455;p50"/>
          <p:cNvPicPr preferRelativeResize="0">
            <a:picLocks noGrp="1"/>
          </p:cNvPicPr>
          <p:nvPr>
            <p:ph type="pic" idx="8"/>
          </p:nvPr>
        </p:nvPicPr>
        <p:blipFill rotWithShape="1">
          <a:blip r:embed="rId3">
            <a:alphaModFix/>
          </a:blip>
          <a:srcRect l="8514" r="8513"/>
          <a:stretch/>
        </p:blipFill>
        <p:spPr>
          <a:xfrm>
            <a:off x="571500" y="1962364"/>
            <a:ext cx="2514600" cy="1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0"/>
          <p:cNvPicPr preferRelativeResize="0">
            <a:picLocks noGrp="1"/>
          </p:cNvPicPr>
          <p:nvPr>
            <p:ph type="pic" idx="13"/>
          </p:nvPr>
        </p:nvPicPr>
        <p:blipFill rotWithShape="1">
          <a:blip r:embed="rId3">
            <a:alphaModFix/>
          </a:blip>
          <a:srcRect l="8514" r="8513"/>
          <a:stretch/>
        </p:blipFill>
        <p:spPr>
          <a:xfrm>
            <a:off x="8216482" y="1952625"/>
            <a:ext cx="3410856" cy="169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0" descr="A black background with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8604" y="5235088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50"/>
          <p:cNvCxnSpPr/>
          <p:nvPr/>
        </p:nvCxnSpPr>
        <p:spPr>
          <a:xfrm>
            <a:off x="11061027" y="6120830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BD5242B-4309-491A-8DF3-B7D5C05F6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" y="1923231"/>
            <a:ext cx="3248932" cy="17343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5ADCD04-C2F4-4263-865D-A2A84B51C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413" y="1952625"/>
            <a:ext cx="3410857" cy="17146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778CD8B-430D-47C8-A00B-157BF588C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483" y="1952625"/>
            <a:ext cx="3402430" cy="1704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>
            <a:spLocks noGrp="1"/>
          </p:cNvSpPr>
          <p:nvPr>
            <p:ph type="title"/>
          </p:nvPr>
        </p:nvSpPr>
        <p:spPr>
          <a:xfrm>
            <a:off x="571500" y="66048"/>
            <a:ext cx="6721137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Aplicaciones</a:t>
            </a:r>
            <a:r>
              <a:rPr lang="en-US" dirty="0"/>
              <a:t> mobiles</a:t>
            </a:r>
            <a:endParaRPr dirty="0"/>
          </a:p>
        </p:txBody>
      </p:sp>
      <p:sp>
        <p:nvSpPr>
          <p:cNvPr id="490" name="Google Shape;490;p53"/>
          <p:cNvSpPr txBox="1">
            <a:spLocks noGrp="1"/>
          </p:cNvSpPr>
          <p:nvPr>
            <p:ph type="body" idx="1"/>
          </p:nvPr>
        </p:nvSpPr>
        <p:spPr>
          <a:xfrm>
            <a:off x="571500" y="1079500"/>
            <a:ext cx="67183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Subtitle placeholder</a:t>
            </a:r>
            <a:endParaRPr/>
          </a:p>
        </p:txBody>
      </p:sp>
      <p:grpSp>
        <p:nvGrpSpPr>
          <p:cNvPr id="492" name="Google Shape;492;p53"/>
          <p:cNvGrpSpPr/>
          <p:nvPr/>
        </p:nvGrpSpPr>
        <p:grpSpPr>
          <a:xfrm>
            <a:off x="5024595" y="1526725"/>
            <a:ext cx="7358499" cy="3942387"/>
            <a:chOff x="6457645" y="1886549"/>
            <a:chExt cx="5925449" cy="3582563"/>
          </a:xfrm>
        </p:grpSpPr>
        <p:pic>
          <p:nvPicPr>
            <p:cNvPr id="493" name="Google Shape;493;p53"/>
            <p:cNvPicPr preferRelativeResize="0"/>
            <p:nvPr/>
          </p:nvPicPr>
          <p:blipFill rotWithShape="1">
            <a:blip r:embed="rId3">
              <a:alphaModFix amt="70000"/>
            </a:blip>
            <a:srcRect/>
            <a:stretch/>
          </p:blipFill>
          <p:spPr>
            <a:xfrm>
              <a:off x="6457645" y="5220268"/>
              <a:ext cx="5925449" cy="248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53"/>
            <p:cNvPicPr preferRelativeResize="0"/>
            <p:nvPr/>
          </p:nvPicPr>
          <p:blipFill rotWithShape="1">
            <a:blip r:embed="rId4">
              <a:alphaModFix/>
            </a:blip>
            <a:srcRect b="31572"/>
            <a:stretch/>
          </p:blipFill>
          <p:spPr>
            <a:xfrm>
              <a:off x="7392571" y="2093375"/>
              <a:ext cx="4112042" cy="3099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5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67113" y="1886549"/>
              <a:ext cx="4944144" cy="34953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941CD37-510A-48A1-8BF3-C897BDCFB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30" y="1747838"/>
            <a:ext cx="5318983" cy="3439146"/>
          </a:xfrm>
          <a:prstGeom prst="rect">
            <a:avLst/>
          </a:prstGeom>
        </p:spPr>
      </p:pic>
      <p:grpSp>
        <p:nvGrpSpPr>
          <p:cNvPr id="496" name="Google Shape;496;p53"/>
          <p:cNvGrpSpPr/>
          <p:nvPr/>
        </p:nvGrpSpPr>
        <p:grpSpPr>
          <a:xfrm>
            <a:off x="4810780" y="1953659"/>
            <a:ext cx="2293747" cy="3515453"/>
            <a:chOff x="10144557" y="3278627"/>
            <a:chExt cx="889444" cy="1363185"/>
          </a:xfrm>
        </p:grpSpPr>
        <p:pic>
          <p:nvPicPr>
            <p:cNvPr id="497" name="Google Shape;497;p5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311438" y="3475997"/>
              <a:ext cx="551441" cy="963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53" descr="Phone-Tasks@2x_Smal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08716" y="3457849"/>
              <a:ext cx="567180" cy="10083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9" name="Google Shape;499;p53"/>
            <p:cNvGrpSpPr/>
            <p:nvPr/>
          </p:nvGrpSpPr>
          <p:grpSpPr>
            <a:xfrm>
              <a:off x="10144557" y="3278627"/>
              <a:ext cx="889444" cy="1363185"/>
              <a:chOff x="8776719" y="4129782"/>
              <a:chExt cx="1374183" cy="2106111"/>
            </a:xfrm>
          </p:grpSpPr>
          <p:grpSp>
            <p:nvGrpSpPr>
              <p:cNvPr id="500" name="Google Shape;500;p53"/>
              <p:cNvGrpSpPr/>
              <p:nvPr/>
            </p:nvGrpSpPr>
            <p:grpSpPr>
              <a:xfrm>
                <a:off x="8776719" y="5958978"/>
                <a:ext cx="1374183" cy="276915"/>
                <a:chOff x="6549230" y="5523629"/>
                <a:chExt cx="4098757" cy="304607"/>
              </a:xfrm>
            </p:grpSpPr>
            <p:pic>
              <p:nvPicPr>
                <p:cNvPr id="501" name="Google Shape;501;p5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549230" y="5523629"/>
                  <a:ext cx="4098757" cy="3046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2" name="Google Shape;502;p53"/>
                <p:cNvPicPr preferRelativeResize="0"/>
                <p:nvPr/>
              </p:nvPicPr>
              <p:blipFill rotWithShape="1">
                <a:blip r:embed="rId10">
                  <a:alphaModFix amt="61000"/>
                </a:blip>
                <a:srcRect/>
                <a:stretch/>
              </p:blipFill>
              <p:spPr>
                <a:xfrm>
                  <a:off x="6931302" y="5558484"/>
                  <a:ext cx="3334612" cy="2478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503" name="Google Shape;503;p53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8929925" y="4129782"/>
                <a:ext cx="1057862" cy="20235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9CCFAF58-8202-4FD5-97A2-C15A690514FA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567575" y="1747838"/>
            <a:ext cx="37247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"Con estas herramientas, puedes gestionar tu trabajo desde cualquier dispositivo, manteniéndote conectado y productivo en todo momento."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"Mantente conectado y productivo desde cualquier dispositivo con estas herramientas, diseñadas para facilitar tu trabajo en equipo."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>
            <a:spLocks noGrp="1"/>
          </p:cNvSpPr>
          <p:nvPr>
            <p:ph type="title"/>
          </p:nvPr>
        </p:nvSpPr>
        <p:spPr>
          <a:xfrm>
            <a:off x="571500" y="66048"/>
            <a:ext cx="6721137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Content Layout</a:t>
            </a:r>
            <a:endParaRPr/>
          </a:p>
        </p:txBody>
      </p:sp>
      <p:sp>
        <p:nvSpPr>
          <p:cNvPr id="509" name="Google Shape;509;p54"/>
          <p:cNvSpPr txBox="1">
            <a:spLocks noGrp="1"/>
          </p:cNvSpPr>
          <p:nvPr>
            <p:ph type="body" idx="1"/>
          </p:nvPr>
        </p:nvSpPr>
        <p:spPr>
          <a:xfrm>
            <a:off x="571500" y="1079526"/>
            <a:ext cx="6718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Subtitle placeholder</a:t>
            </a:r>
            <a:endParaRPr/>
          </a:p>
        </p:txBody>
      </p:sp>
      <p:sp>
        <p:nvSpPr>
          <p:cNvPr id="510" name="Google Shape;510;p54"/>
          <p:cNvSpPr>
            <a:spLocks noGrp="1"/>
          </p:cNvSpPr>
          <p:nvPr>
            <p:ph type="pic" idx="2"/>
          </p:nvPr>
        </p:nvSpPr>
        <p:spPr>
          <a:xfrm>
            <a:off x="7845504" y="54264"/>
            <a:ext cx="4343321" cy="6816466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11" name="Google Shape;511;p54"/>
          <p:cNvSpPr txBox="1">
            <a:spLocks noGrp="1"/>
          </p:cNvSpPr>
          <p:nvPr>
            <p:ph type="body" idx="3"/>
          </p:nvPr>
        </p:nvSpPr>
        <p:spPr>
          <a:xfrm>
            <a:off x="571500" y="1765477"/>
            <a:ext cx="6713894" cy="258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Lorem ipsum dolor sit amet, consectetur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Cras egestas mauris ut faucibus cursus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Pellentesque et risus ac turpis maximus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Split Layout</a:t>
            </a:r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1"/>
          </p:nvPr>
        </p:nvSpPr>
        <p:spPr>
          <a:xfrm>
            <a:off x="8183033" y="1764285"/>
            <a:ext cx="3426380" cy="42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Text, images, charts, tables can be put in this placeholder.</a:t>
            </a:r>
            <a:endParaRPr/>
          </a:p>
        </p:txBody>
      </p:sp>
      <p:sp>
        <p:nvSpPr>
          <p:cNvPr id="518" name="Google Shape;518;p55"/>
          <p:cNvSpPr txBox="1">
            <a:spLocks noGrp="1"/>
          </p:cNvSpPr>
          <p:nvPr>
            <p:ph type="body" idx="3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</a:pPr>
            <a:r>
              <a:rPr lang="en-US"/>
              <a:t>Subtitle placeholder</a:t>
            </a:r>
            <a:endParaRPr/>
          </a:p>
        </p:txBody>
      </p:sp>
      <p:grpSp>
        <p:nvGrpSpPr>
          <p:cNvPr id="519" name="Google Shape;519;p55"/>
          <p:cNvGrpSpPr/>
          <p:nvPr/>
        </p:nvGrpSpPr>
        <p:grpSpPr>
          <a:xfrm>
            <a:off x="1537428" y="1999440"/>
            <a:ext cx="5925449" cy="3582563"/>
            <a:chOff x="6457645" y="1886549"/>
            <a:chExt cx="5925449" cy="3582563"/>
          </a:xfrm>
        </p:grpSpPr>
        <p:pic>
          <p:nvPicPr>
            <p:cNvPr id="520" name="Google Shape;520;p55"/>
            <p:cNvPicPr preferRelativeResize="0"/>
            <p:nvPr/>
          </p:nvPicPr>
          <p:blipFill rotWithShape="1">
            <a:blip r:embed="rId3">
              <a:alphaModFix amt="70000"/>
            </a:blip>
            <a:srcRect/>
            <a:stretch/>
          </p:blipFill>
          <p:spPr>
            <a:xfrm>
              <a:off x="6457645" y="5220268"/>
              <a:ext cx="5925449" cy="248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55"/>
            <p:cNvPicPr preferRelativeResize="0"/>
            <p:nvPr/>
          </p:nvPicPr>
          <p:blipFill rotWithShape="1">
            <a:blip r:embed="rId4">
              <a:alphaModFix/>
            </a:blip>
            <a:srcRect b="31572"/>
            <a:stretch/>
          </p:blipFill>
          <p:spPr>
            <a:xfrm>
              <a:off x="7392571" y="2093375"/>
              <a:ext cx="4112042" cy="30995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67113" y="1886549"/>
              <a:ext cx="4944144" cy="34953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" name="Google Shape;523;p55"/>
          <p:cNvGrpSpPr/>
          <p:nvPr/>
        </p:nvGrpSpPr>
        <p:grpSpPr>
          <a:xfrm>
            <a:off x="514517" y="2418852"/>
            <a:ext cx="2293747" cy="3515453"/>
            <a:chOff x="10144557" y="3278627"/>
            <a:chExt cx="889444" cy="1363185"/>
          </a:xfrm>
        </p:grpSpPr>
        <p:pic>
          <p:nvPicPr>
            <p:cNvPr id="524" name="Google Shape;524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311438" y="3475997"/>
              <a:ext cx="551441" cy="963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55" descr="Phone-Tasks@2x_Small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308716" y="3457849"/>
              <a:ext cx="567180" cy="10083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6" name="Google Shape;526;p55"/>
            <p:cNvGrpSpPr/>
            <p:nvPr/>
          </p:nvGrpSpPr>
          <p:grpSpPr>
            <a:xfrm>
              <a:off x="10144557" y="3278627"/>
              <a:ext cx="889444" cy="1363185"/>
              <a:chOff x="8776719" y="4129782"/>
              <a:chExt cx="1374183" cy="2106111"/>
            </a:xfrm>
          </p:grpSpPr>
          <p:grpSp>
            <p:nvGrpSpPr>
              <p:cNvPr id="527" name="Google Shape;527;p55"/>
              <p:cNvGrpSpPr/>
              <p:nvPr/>
            </p:nvGrpSpPr>
            <p:grpSpPr>
              <a:xfrm>
                <a:off x="8776719" y="5958978"/>
                <a:ext cx="1374183" cy="276915"/>
                <a:chOff x="6549230" y="5523629"/>
                <a:chExt cx="4098757" cy="304607"/>
              </a:xfrm>
            </p:grpSpPr>
            <p:pic>
              <p:nvPicPr>
                <p:cNvPr id="528" name="Google Shape;528;p5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6549230" y="5523629"/>
                  <a:ext cx="4098757" cy="3046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9" name="Google Shape;529;p55"/>
                <p:cNvPicPr preferRelativeResize="0"/>
                <p:nvPr/>
              </p:nvPicPr>
              <p:blipFill rotWithShape="1">
                <a:blip r:embed="rId9">
                  <a:alphaModFix amt="61000"/>
                </a:blip>
                <a:srcRect/>
                <a:stretch/>
              </p:blipFill>
              <p:spPr>
                <a:xfrm>
                  <a:off x="6931302" y="5558484"/>
                  <a:ext cx="3334612" cy="2478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530" name="Google Shape;530;p55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929925" y="4129782"/>
                <a:ext cx="1057862" cy="202353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31" name="Google Shape;531;p55" descr="A black background with white tex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55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124" b="5124"/>
          <a:stretch/>
        </p:blipFill>
        <p:spPr>
          <a:xfrm flipH="1">
            <a:off x="7258945" y="2264093"/>
            <a:ext cx="4093652" cy="281998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306645" y="300323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BANCOLOMBIA</a:t>
            </a:r>
            <a:endParaRPr b="1" dirty="0"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2"/>
          </p:nvPr>
        </p:nvSpPr>
        <p:spPr>
          <a:xfrm>
            <a:off x="-300166" y="1341438"/>
            <a:ext cx="4381499" cy="464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sz="1600" dirty="0"/>
              <a:t>Bancolombia, al implementar Salesforce, obtiene una serie de beneficios que mejoran significativamente su relación con los clientes y su eficiencia operativa. Algunos de los beneficios más destacados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Mejora en la experiencia del cliente:</a:t>
            </a:r>
            <a:r>
              <a:rPr lang="es-MX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Salesforce permite a Bancolombia ofrecer un servicio más personalizado y adaptado a las necesidades de cada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La plataforma facilita la comunicación </a:t>
            </a:r>
            <a:r>
              <a:rPr lang="es-MX" sz="1600" dirty="0" err="1"/>
              <a:t>omnicanal</a:t>
            </a:r>
            <a:r>
              <a:rPr lang="es-MX" sz="1600" dirty="0"/>
              <a:t>, lo que significa que los clientes pueden interactuar con el banco a través de diversos canales (teléfono, correo electrónico, redes sociales, etc.) y recibir una atención coherente.</a:t>
            </a:r>
          </a:p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endParaRPr lang="es-CO" dirty="0"/>
          </a:p>
        </p:txBody>
      </p:sp>
      <p:pic>
        <p:nvPicPr>
          <p:cNvPr id="541" name="Google Shape;541;p56" descr="A black background with white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56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22" name="Picture 2" descr="Bancolombia lanza línea de financiación para compra de vacunas desde el  sector privado">
            <a:extLst>
              <a:ext uri="{FF2B5EF4-FFF2-40B4-BE49-F238E27FC236}">
                <a16:creationId xmlns:a16="http://schemas.microsoft.com/office/drawing/2014/main" id="{159E72DC-8B1F-4891-8672-AB28454A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573" y="1341438"/>
            <a:ext cx="7457751" cy="457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ctrTitle"/>
          </p:nvPr>
        </p:nvSpPr>
        <p:spPr>
          <a:xfrm>
            <a:off x="562424" y="823982"/>
            <a:ext cx="11065468" cy="187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Impulsando el Crecimiento con la Transformación Digital</a:t>
            </a:r>
            <a:r>
              <a:rPr lang="en-US" b="1" dirty="0"/>
              <a:t>	</a:t>
            </a:r>
            <a:endParaRPr b="1" dirty="0"/>
          </a:p>
        </p:txBody>
      </p:sp>
      <p:pic>
        <p:nvPicPr>
          <p:cNvPr id="334" name="Google Shape;334;p40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0153" y="4616147"/>
            <a:ext cx="5284809" cy="29727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40"/>
          <p:cNvCxnSpPr/>
          <p:nvPr/>
        </p:nvCxnSpPr>
        <p:spPr>
          <a:xfrm>
            <a:off x="10324077" y="5661213"/>
            <a:ext cx="0" cy="10046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4D52334-4C0D-4F1D-881E-48BB52300A4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62424" y="3122375"/>
            <a:ext cx="1057693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En el entorno empresarial actual, la transformación digital no es solo una opción, sino una necesidad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para mantenerse competitivo.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"Consiste en la integración de tecnologías digitales en todas las áreas de una empresa, cambiando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fundamentalmente la forma en que opera y entrega valor a sus clientes." 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9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1" dirty="0"/>
              <a:t>CONSTRUFURGO</a:t>
            </a:r>
            <a:r>
              <a:rPr lang="en-US" b="1" dirty="0"/>
              <a:t>	</a:t>
            </a:r>
          </a:p>
        </p:txBody>
      </p:sp>
      <p:sp>
        <p:nvSpPr>
          <p:cNvPr id="323" name="Google Shape;323;p39"/>
          <p:cNvSpPr txBox="1">
            <a:spLocks noGrp="1"/>
          </p:cNvSpPr>
          <p:nvPr>
            <p:ph type="body" idx="1"/>
          </p:nvPr>
        </p:nvSpPr>
        <p:spPr>
          <a:xfrm>
            <a:off x="568325" y="1671638"/>
            <a:ext cx="11045825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ConstruFurgo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es una empresa líder en el diseño, fabricación, comercialización y mantenimiento de furgones industriales. Nuestro proyecto se ha enfocado en la transformación digital de sus procesos clave, implementando una solución integral en Salesforce.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Ahora cuenta con una plataforma robusta y personalizada que impulsa el crecimiento, mejora la eficiencia y fortalece la relación con sus clientes, contamos con varios procesos que hemos realizado para estas mejoras:</a:t>
            </a:r>
          </a:p>
          <a:p>
            <a:pPr marL="742950" lvl="2" indent="-285750">
              <a:spcBef>
                <a:spcPts val="400"/>
              </a:spcBef>
              <a:buSzPts val="1800"/>
            </a:pP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Optimización de Ventas</a:t>
            </a: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2" indent="-285750">
              <a:spcBef>
                <a:spcPts val="400"/>
              </a:spcBef>
              <a:buSzPts val="1800"/>
            </a:pPr>
            <a:r>
              <a:rPr lang="es-CO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Automatización de Procesos</a:t>
            </a:r>
            <a:endParaRPr lang="es-MX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2" indent="-285750">
              <a:spcBef>
                <a:spcPts val="400"/>
              </a:spcBef>
              <a:buSzPts val="1800"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Mejora en la Gestión de Leads</a:t>
            </a:r>
          </a:p>
          <a:p>
            <a:pPr marL="742950" lvl="2" indent="-285750">
              <a:spcBef>
                <a:spcPts val="400"/>
              </a:spcBef>
              <a:buSzPts val="1800"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Seguridad y Control de Acceso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2"/>
          </p:nvPr>
        </p:nvSpPr>
        <p:spPr>
          <a:xfrm>
            <a:off x="571500" y="1081137"/>
            <a:ext cx="11046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dirty="0">
                <a:solidFill>
                  <a:schemeClr val="tx1"/>
                </a:solidFill>
              </a:rPr>
              <a:t>Soluciones Integrales para la Industria de Furgones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25" name="Google Shape;325;p39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0471638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VENTAJAS</a:t>
            </a:r>
            <a:r>
              <a:rPr lang="en-US" dirty="0"/>
              <a:t>:</a:t>
            </a:r>
          </a:p>
        </p:txBody>
      </p:sp>
      <p:pic>
        <p:nvPicPr>
          <p:cNvPr id="365" name="Google Shape;365;p43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3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EF2A61F-C858-4CA8-9EEE-58A740B08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8325" y="1477987"/>
            <a:ext cx="552291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Generación de Clientes Potenciales: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Los leads son el punto de partida para atraer nuevos clientes. Permiten identificar personas o empresas que muestran interés en tus productos o servicios.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Construcción de una Base de Datos: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Capturar leads te permite crear una base de datos de contactos valiosa. Esta base de datos es esencial para futuras campañas de marketing y ventas.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Segmentación y Personalización: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La información recopilada de los leads permite segmentar a tu audiencia y personalizar tus mensajes de marketing. Esto aumenta la relevancia y la efectividad de tus comunicaciones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07EFA6-5B19-4348-91E8-310B94495A9F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464238" y="1461464"/>
            <a:ext cx="515308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Gestión del Proceso de Ventas: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Las oportunidades te permiten gestionar el proceso de ventas de manera estructurada y organizada.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O" alt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Pronóstico de Ventas: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El seguimiento de las oportunidades te permite realizar pronósticos de ventas más precisos. Al conocer el valor y la probabilidad de cierre de cada oportunidad.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O" altLang="es-CO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Priorización de Esfuerzos: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Las oportunidades te permiten priorizar tus esfuerzos de ventas y enfocarte en las oportunidades de mayor valor. Esto te ayuda a maximizar tu productividad y a cerrar más ventas.</a:t>
            </a:r>
          </a:p>
        </p:txBody>
      </p:sp>
      <p:sp>
        <p:nvSpPr>
          <p:cNvPr id="11" name="Google Shape;374;p44">
            <a:extLst>
              <a:ext uri="{FF2B5EF4-FFF2-40B4-BE49-F238E27FC236}">
                <a16:creationId xmlns:a16="http://schemas.microsoft.com/office/drawing/2014/main" id="{F254CAAE-2CB1-4345-AD13-6E0DE8E8672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8013" y="1047593"/>
            <a:ext cx="4926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O" b="1" dirty="0">
                <a:solidFill>
                  <a:schemeClr val="tx1"/>
                </a:solidFill>
              </a:rPr>
              <a:t>Leads</a:t>
            </a:r>
            <a:endParaRPr b="1" dirty="0"/>
          </a:p>
        </p:txBody>
      </p:sp>
      <p:sp>
        <p:nvSpPr>
          <p:cNvPr id="12" name="Google Shape;374;p44">
            <a:extLst>
              <a:ext uri="{FF2B5EF4-FFF2-40B4-BE49-F238E27FC236}">
                <a16:creationId xmlns:a16="http://schemas.microsoft.com/office/drawing/2014/main" id="{A455C814-9536-4C4F-B62F-AC647108CE24}"/>
              </a:ext>
            </a:extLst>
          </p:cNvPr>
          <p:cNvSpPr txBox="1">
            <a:spLocks/>
          </p:cNvSpPr>
          <p:nvPr/>
        </p:nvSpPr>
        <p:spPr>
          <a:xfrm>
            <a:off x="6577486" y="1047593"/>
            <a:ext cx="4926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C65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CO" b="1" dirty="0">
                <a:solidFill>
                  <a:schemeClr val="tx1"/>
                </a:solidFill>
              </a:rPr>
              <a:t>Oportunidades</a:t>
            </a:r>
            <a:r>
              <a:rPr lang="es-CO" b="1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0454054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/>
              <a:t>Desafíos y Objetivos Clave</a:t>
            </a:r>
            <a:endParaRPr sz="4000" b="1"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3"/>
          </p:nvPr>
        </p:nvSpPr>
        <p:spPr>
          <a:xfrm>
            <a:off x="568325" y="1374161"/>
            <a:ext cx="4926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O" b="1" dirty="0" err="1">
                <a:solidFill>
                  <a:schemeClr val="tx1"/>
                </a:solidFill>
              </a:rPr>
              <a:t>Desafios</a:t>
            </a:r>
            <a:r>
              <a:rPr lang="es-CO" dirty="0"/>
              <a:t>:</a:t>
            </a:r>
            <a:endParaRPr dirty="0"/>
          </a:p>
        </p:txBody>
      </p:sp>
      <p:pic>
        <p:nvPicPr>
          <p:cNvPr id="375" name="Google Shape;375;p44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44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C1C85C7-F0DA-4E9B-B6A6-0C5CBE229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881992"/>
            <a:ext cx="53798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"Gestión ineficiente de leads y oportunidades, resultando en bajas tasas de conversión."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"Procesos manuales y fragmentados, generando retrasos y errores en la producción y el servicio al cliente."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"Falta de visibilidad y control sobre el inventario y los recursos, afectando la eficiencia operativa."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"Dificultad para mantener una comunicación personalizada y efectiva con los clientes."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"Necesidad de mejorar la seguridad y el acceso a la información sensible."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F5C7C-967A-4DCA-90DC-F1834541F7CA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226175" y="1604994"/>
            <a:ext cx="53796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"Aumentar las ventas y la rentabilidad mediante una gestión eficiente de leads y oportunidades."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"Optimizar los procesos de producción y servicio al cliente, reduciendo costos y mejorando la satisfacción del cliente."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"Obtener una visión 360 grados de los clientes y el negocio, facilitando la toma de decisiones estratégicas."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"Fortalecer la relación con los clientes mediante una comunicación personalizada y proactiva.“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"Garantizar la seguridad y el control de acceso a la información, protegiendo los datos sensibles." </a:t>
            </a:r>
          </a:p>
        </p:txBody>
      </p:sp>
      <p:sp>
        <p:nvSpPr>
          <p:cNvPr id="14" name="Google Shape;374;p44">
            <a:extLst>
              <a:ext uri="{FF2B5EF4-FFF2-40B4-BE49-F238E27FC236}">
                <a16:creationId xmlns:a16="http://schemas.microsoft.com/office/drawing/2014/main" id="{431BB8FD-751D-4164-8D74-F93465669485}"/>
              </a:ext>
            </a:extLst>
          </p:cNvPr>
          <p:cNvSpPr txBox="1">
            <a:spLocks/>
          </p:cNvSpPr>
          <p:nvPr/>
        </p:nvSpPr>
        <p:spPr>
          <a:xfrm>
            <a:off x="6226175" y="1374161"/>
            <a:ext cx="4926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5C65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CO" b="1" dirty="0">
                <a:solidFill>
                  <a:schemeClr val="tx1"/>
                </a:solidFill>
              </a:rPr>
              <a:t>Objetivos</a:t>
            </a:r>
            <a:endParaRPr lang="es-CO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ORGANIGRAMA</a:t>
            </a:r>
            <a:endParaRPr sz="4000" b="1" dirty="0"/>
          </a:p>
        </p:txBody>
      </p:sp>
      <p:sp>
        <p:nvSpPr>
          <p:cNvPr id="385" name="Google Shape;385;p45"/>
          <p:cNvSpPr txBox="1">
            <a:spLocks noGrp="1"/>
          </p:cNvSpPr>
          <p:nvPr>
            <p:ph type="body" idx="4"/>
          </p:nvPr>
        </p:nvSpPr>
        <p:spPr>
          <a:xfrm>
            <a:off x="571500" y="1108938"/>
            <a:ext cx="1104614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organigrama representa la estructura jerárquica actual,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objetivo es proporcionar una visión clara de las líneas de reporte, las responsabilidades de cada rol y la distribución de los equipos.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6" name="Google Shape;386;p45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5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31CE7B5-1BEE-401B-8207-D8D2BA251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3" y="2232269"/>
            <a:ext cx="11043908" cy="3851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/>
              <a:t>Flujo</a:t>
            </a:r>
            <a:r>
              <a:rPr lang="en-US" sz="4000" b="1" dirty="0"/>
              <a:t> de </a:t>
            </a:r>
            <a:r>
              <a:rPr lang="en-US" sz="4000" b="1" dirty="0" err="1"/>
              <a:t>Procesos</a:t>
            </a:r>
            <a:endParaRPr sz="4000" b="1" dirty="0"/>
          </a:p>
        </p:txBody>
      </p:sp>
      <p:sp>
        <p:nvSpPr>
          <p:cNvPr id="393" name="Google Shape;393;p46"/>
          <p:cNvSpPr txBox="1">
            <a:spLocks noGrp="1"/>
          </p:cNvSpPr>
          <p:nvPr>
            <p:ph type="body" idx="1"/>
          </p:nvPr>
        </p:nvSpPr>
        <p:spPr>
          <a:xfrm>
            <a:off x="528974" y="1764284"/>
            <a:ext cx="3538232" cy="4206240"/>
          </a:xfrm>
          <a:prstGeom prst="rect">
            <a:avLst/>
          </a:prstGeom>
          <a:solidFill>
            <a:srgbClr val="E5E7E8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These three placeholders can hold text, table, charts, smart art, or media.</a:t>
            </a:r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2"/>
          </p:nvPr>
        </p:nvSpPr>
        <p:spPr>
          <a:xfrm>
            <a:off x="4330771" y="1763998"/>
            <a:ext cx="3538232" cy="4206240"/>
          </a:xfrm>
          <a:prstGeom prst="rect">
            <a:avLst/>
          </a:prstGeom>
          <a:solidFill>
            <a:srgbClr val="E5E7E8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These three placeholders can hold text, table, charts, smart art, or media.</a:t>
            </a:r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body" idx="3"/>
          </p:nvPr>
        </p:nvSpPr>
        <p:spPr>
          <a:xfrm>
            <a:off x="8079093" y="1763713"/>
            <a:ext cx="3538232" cy="4206240"/>
          </a:xfrm>
          <a:prstGeom prst="rect">
            <a:avLst/>
          </a:prstGeom>
          <a:solidFill>
            <a:srgbClr val="E5E7E8"/>
          </a:solidFill>
          <a:ln>
            <a:noFill/>
          </a:ln>
        </p:spPr>
        <p:txBody>
          <a:bodyPr spcFirstLastPara="1" wrap="square" lIns="177800" tIns="177800" rIns="177800" bIns="177800" anchor="t" anchorCtr="0">
            <a:noAutofit/>
          </a:bodyPr>
          <a:lstStyle/>
          <a:p>
            <a:pPr marL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​"/>
            </a:pPr>
            <a:r>
              <a:rPr lang="en-US"/>
              <a:t>These three placeholders can hold text, table, charts, smart art, or media.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4"/>
          </p:nvPr>
        </p:nvSpPr>
        <p:spPr>
          <a:xfrm>
            <a:off x="608013" y="1228209"/>
            <a:ext cx="110461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muestra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automatizacion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detras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hagamos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informacion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siempre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actualizada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7" name="Google Shape;397;p46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6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AFA1D6F7-ABF3-448D-991B-C1A7FF146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2" y="1952625"/>
            <a:ext cx="11228871" cy="4060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Duplicados</a:t>
            </a:r>
            <a:r>
              <a:rPr lang="en-US" dirty="0"/>
              <a:t>	</a:t>
            </a:r>
            <a:endParaRPr dirty="0"/>
          </a:p>
        </p:txBody>
      </p:sp>
      <p:pic>
        <p:nvPicPr>
          <p:cNvPr id="414" name="Google Shape;414;p47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47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D88AD332-63DE-4B99-B270-2B9A45A882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1500" y="1081137"/>
            <a:ext cx="11046141" cy="1107996"/>
          </a:xfrm>
        </p:spPr>
        <p:txBody>
          <a:bodyPr/>
          <a:lstStyle/>
          <a:p>
            <a:pPr marL="76200" indent="0">
              <a:buNone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garantizar la calidad de los datos, hemos establecido validaciones que impiden la introducción de información que no cumple con nuestros estándares, incluyendo la verificación de nombres.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122A718-981B-4CBC-9642-1A15C7EC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6" y="2189134"/>
            <a:ext cx="11495698" cy="378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>
            <a:spLocks noGrp="1"/>
          </p:cNvSpPr>
          <p:nvPr>
            <p:ph type="body" idx="1"/>
          </p:nvPr>
        </p:nvSpPr>
        <p:spPr>
          <a:xfrm>
            <a:off x="571500" y="1081137"/>
            <a:ext cx="1104698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​"/>
            </a:pPr>
            <a:r>
              <a:rPr lang="es-MX" dirty="0"/>
              <a:t>Hemos reforzado la seguridad y el control de acceso mediante la programación de informes mensuales de registros de inicio de sesión.</a:t>
            </a:r>
            <a:endParaRPr dirty="0"/>
          </a:p>
        </p:txBody>
      </p:sp>
      <p:sp>
        <p:nvSpPr>
          <p:cNvPr id="424" name="Google Shape;424;p48"/>
          <p:cNvSpPr txBox="1"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Seguridad</a:t>
            </a:r>
            <a:r>
              <a:rPr lang="en-US" sz="3600" b="1" dirty="0"/>
              <a:t> y </a:t>
            </a:r>
            <a:r>
              <a:rPr lang="en-US" sz="3600" b="1" dirty="0" err="1"/>
              <a:t>Acceso</a:t>
            </a:r>
            <a:endParaRPr sz="3600" b="1" dirty="0"/>
          </a:p>
        </p:txBody>
      </p:sp>
      <p:sp>
        <p:nvSpPr>
          <p:cNvPr id="425" name="Google Shape;425;p48"/>
          <p:cNvSpPr txBox="1">
            <a:spLocks noGrp="1"/>
          </p:cNvSpPr>
          <p:nvPr>
            <p:ph type="body" idx="5"/>
          </p:nvPr>
        </p:nvSpPr>
        <p:spPr>
          <a:xfrm>
            <a:off x="8041625" y="5775946"/>
            <a:ext cx="3581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None/>
            </a:pPr>
            <a:r>
              <a:rPr lang="en-US"/>
              <a:t>Placeholder for text</a:t>
            </a:r>
            <a:endParaRPr/>
          </a:p>
        </p:txBody>
      </p:sp>
      <p:sp>
        <p:nvSpPr>
          <p:cNvPr id="426" name="Google Shape;426;p48"/>
          <p:cNvSpPr txBox="1">
            <a:spLocks noGrp="1"/>
          </p:cNvSpPr>
          <p:nvPr>
            <p:ph type="body" idx="6"/>
          </p:nvPr>
        </p:nvSpPr>
        <p:spPr>
          <a:xfrm>
            <a:off x="571500" y="5775946"/>
            <a:ext cx="3581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Placeholder for text</a:t>
            </a:r>
            <a:endParaRPr/>
          </a:p>
        </p:txBody>
      </p:sp>
      <p:sp>
        <p:nvSpPr>
          <p:cNvPr id="427" name="Google Shape;427;p48"/>
          <p:cNvSpPr txBox="1">
            <a:spLocks noGrp="1"/>
          </p:cNvSpPr>
          <p:nvPr>
            <p:ph type="body" idx="7"/>
          </p:nvPr>
        </p:nvSpPr>
        <p:spPr>
          <a:xfrm>
            <a:off x="4303712" y="5775946"/>
            <a:ext cx="3581400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91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Placeholder for text</a:t>
            </a:r>
            <a:endParaRPr/>
          </a:p>
        </p:txBody>
      </p:sp>
      <p:pic>
        <p:nvPicPr>
          <p:cNvPr id="428" name="Google Shape;428;p48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2" y="5084362"/>
            <a:ext cx="4189925" cy="23568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8"/>
          <p:cNvCxnSpPr/>
          <p:nvPr/>
        </p:nvCxnSpPr>
        <p:spPr>
          <a:xfrm>
            <a:off x="10829915" y="5970104"/>
            <a:ext cx="0" cy="6570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16EEAAF-8672-4F02-B99F-2523C681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6" y="2205036"/>
            <a:ext cx="11191875" cy="3810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lesforce 2015 16x9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998</Words>
  <Application>Microsoft Office PowerPoint</Application>
  <PresentationFormat>Personalizado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Noto Sans Symbols</vt:lpstr>
      <vt:lpstr>Salesforce 2015 16x9</vt:lpstr>
      <vt:lpstr>CONSTRUFURGO</vt:lpstr>
      <vt:lpstr>Impulsando el Crecimiento con la Transformación Digital </vt:lpstr>
      <vt:lpstr>CONSTRUFURGO </vt:lpstr>
      <vt:lpstr>VENTAJAS:</vt:lpstr>
      <vt:lpstr>Desafíos y Objetivos Clave</vt:lpstr>
      <vt:lpstr>ORGANIGRAMA</vt:lpstr>
      <vt:lpstr>Flujo de Procesos</vt:lpstr>
      <vt:lpstr>Duplicados </vt:lpstr>
      <vt:lpstr>Seguridad y Acceso</vt:lpstr>
      <vt:lpstr>REPORTES</vt:lpstr>
      <vt:lpstr>Aplicaciones mobiles</vt:lpstr>
      <vt:lpstr>Photo Content Layout</vt:lpstr>
      <vt:lpstr>Third Split Layout</vt:lpstr>
      <vt:lpstr>BANCOLOMBIA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CONSTRUFURGO</dc:title>
  <dc:creator>Jefferson Jair</dc:creator>
  <cp:lastModifiedBy>Jejaquiloz@outlook.es</cp:lastModifiedBy>
  <cp:revision>18</cp:revision>
  <dcterms:modified xsi:type="dcterms:W3CDTF">2025-03-21T16:13:34Z</dcterms:modified>
</cp:coreProperties>
</file>