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E0C0C5-5E8D-4C7B-EF12-A4A48F2A2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6CB55A4-5FE9-75ED-784C-3DE163204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4244E21-D16A-E7FB-D22B-D3A69A26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EF9B-4803-4645-8041-C3703F2CAC2D}" type="datetimeFigureOut">
              <a:rPr lang="hu-HU" smtClean="0"/>
              <a:t>2025. 08. 06.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BA51F7D-DD39-9F1A-4D53-06DC78CF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BADD4D-8FDD-8FEB-1274-D6334C9C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0885-37E4-4E4D-BEC3-FEDEF0DE9F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654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6195DA-A562-2567-98D1-41AFADA3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EBA27F1-B196-1FC1-29AF-40C4395F6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BDC02FA-F715-1184-1DF9-9AE0AC62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EF9B-4803-4645-8041-C3703F2CAC2D}" type="datetimeFigureOut">
              <a:rPr lang="hu-HU" smtClean="0"/>
              <a:t>2025. 08. 06.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0A752E3-B1A7-B09E-DB08-5B5940F2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0F22000-50C0-B5CD-03DA-536EF8BA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0885-37E4-4E4D-BEC3-FEDEF0DE9F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953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E64F171-D42D-C929-2300-BC4C24602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177F18C-AA3E-DCD3-1B23-A9AD2C22E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EDF483A-14B8-9A35-9CDF-CC7F81DDF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EF9B-4803-4645-8041-C3703F2CAC2D}" type="datetimeFigureOut">
              <a:rPr lang="hu-HU" smtClean="0"/>
              <a:t>2025. 08. 06.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29787B1-8791-0F50-060B-2F5CC711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6FE207D-6328-B348-BF9D-C7A34919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0885-37E4-4E4D-BEC3-FEDEF0DE9F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999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0F67B7-E7C6-2C6F-7A52-FD522E2A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AF3E0D-B006-6057-1530-00192966E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3CE873E-D096-D3F7-87B3-75DE4927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EF9B-4803-4645-8041-C3703F2CAC2D}" type="datetimeFigureOut">
              <a:rPr lang="hu-HU" smtClean="0"/>
              <a:t>2025. 08. 06.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6C1D476-4C33-73A0-67BB-DAA2B449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B389D9-94E1-4FB8-2BFB-4C9157CB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0885-37E4-4E4D-BEC3-FEDEF0DE9F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32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10E94B-3546-7908-FF7A-4E0C3F39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DCDDAB1-057D-E6BB-5372-E65D5F02C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DC36D3C-0F2A-1812-371D-2902F681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EF9B-4803-4645-8041-C3703F2CAC2D}" type="datetimeFigureOut">
              <a:rPr lang="hu-HU" smtClean="0"/>
              <a:t>2025. 08. 06.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D142162-DBF1-7E7F-49EB-9BFC99E5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12CAEF-A77D-CAE4-A76A-CFD548EC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0885-37E4-4E4D-BEC3-FEDEF0DE9F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363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F8568B-2730-821E-D0B0-54C56712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DBDC81-83C7-78A0-C3E5-3AC5708E4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70E51F4-DC02-A477-8051-E1F09EC83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838CF0B-6D9D-8884-2DA0-41C55DCB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EF9B-4803-4645-8041-C3703F2CAC2D}" type="datetimeFigureOut">
              <a:rPr lang="hu-HU" smtClean="0"/>
              <a:t>2025. 08. 06.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59A1CD0-1B1E-84CD-114B-5388E9FF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2CC9A6F-5CFE-EC60-C136-D8311AB4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0885-37E4-4E4D-BEC3-FEDEF0DE9F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515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E761B0-D122-667F-2F54-40112C79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25ACE02-AB52-42D9-995E-3B3C8E653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2618DE1-9BE9-8012-6D68-B71C1AD4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1651135-DB98-DCCF-EE92-B494AD704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77F29C0-F5E6-8426-ADCE-3A2D74DD7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A322EA1-3B83-F076-1205-2E61D49A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EF9B-4803-4645-8041-C3703F2CAC2D}" type="datetimeFigureOut">
              <a:rPr lang="hu-HU" smtClean="0"/>
              <a:t>2025. 08. 06.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45FB3ED-DD6F-D747-4B23-54185F6A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6FA4F4B-5C82-CE9F-06E4-BB4ACB97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0885-37E4-4E4D-BEC3-FEDEF0DE9F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721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580D3C-3809-A537-2703-FCEF350C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B1B232F-8390-0BF2-2BC4-15FA6C2B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EF9B-4803-4645-8041-C3703F2CAC2D}" type="datetimeFigureOut">
              <a:rPr lang="hu-HU" smtClean="0"/>
              <a:t>2025. 08. 06.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5B01FF2-9DBC-89EA-131F-C51D60FE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C2C9D6A-C0EC-A335-6BE8-9680177B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0885-37E4-4E4D-BEC3-FEDEF0DE9F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326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C4653EE-6E9B-3418-051D-5019CB49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EF9B-4803-4645-8041-C3703F2CAC2D}" type="datetimeFigureOut">
              <a:rPr lang="hu-HU" smtClean="0"/>
              <a:t>2025. 08. 06.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A59E022-6A01-6865-FA32-D56DD3E0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787DBF3-5A06-7D0D-7603-8380CF85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0885-37E4-4E4D-BEC3-FEDEF0DE9F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066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64C785-452C-3AD6-9834-B12A9E7E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0036D9-CF01-3629-5DED-7AE316396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C772AE9-3973-B4B6-7773-D2EC5C735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3F46E77-300C-605E-8D4D-469DF660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EF9B-4803-4645-8041-C3703F2CAC2D}" type="datetimeFigureOut">
              <a:rPr lang="hu-HU" smtClean="0"/>
              <a:t>2025. 08. 06.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DDF6E04-25E7-8D3A-71DE-9DAEB058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206B4DA-3CE8-5859-F49E-EA1B014D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0885-37E4-4E4D-BEC3-FEDEF0DE9F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377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079BDA-B186-BD54-43DD-42309379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6866DF3-6B2F-8356-C7A8-EE47AFB08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7208793-49E4-C51C-777D-39BB6E8D6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C1A4FC7-FBED-AEFF-E75A-0E4C536E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FEF9B-4803-4645-8041-C3703F2CAC2D}" type="datetimeFigureOut">
              <a:rPr lang="hu-HU" smtClean="0"/>
              <a:t>2025. 08. 06.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B0CA221-F003-51D9-A5DF-DFD8AC152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E82B63D-7857-ED1C-C9D1-F729D733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0885-37E4-4E4D-BEC3-FEDEF0DE9F8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732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5000">
              <a:srgbClr val="C00000"/>
            </a:gs>
            <a:gs pos="55000">
              <a:srgbClr val="C000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D424BE1-B518-44DC-7CB8-4E10FC48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2A3533C-40FA-FBDF-10B8-45679D3EF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587FB92-D065-7522-C5E9-CF752F845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9FEF9B-4803-4645-8041-C3703F2CAC2D}" type="datetimeFigureOut">
              <a:rPr lang="hu-HU" smtClean="0"/>
              <a:t>2025. 08. 06.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D12BCE-1377-0E33-45EA-044EA5628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5208085-28ED-8A33-1B25-D06CC7276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4B0885-37E4-4E4D-BEC3-FEDEF0DE9F85}" type="slidenum">
              <a:rPr lang="hu-HU" smtClean="0"/>
              <a:t>‹#›</a:t>
            </a:fld>
            <a:endParaRPr lang="hu-HU"/>
          </a:p>
        </p:txBody>
      </p:sp>
      <p:pic>
        <p:nvPicPr>
          <p:cNvPr id="8" name="Kép 7" descr="A képen Grafika, Tánc, Grafikus tervezés, Betűtípus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50841BE7-CBBB-8F13-3B17-6598F541CB7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05" y="5313217"/>
            <a:ext cx="2857899" cy="104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6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v2lab.hu/tamogato2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297FA1-2B08-0D38-8AF4-46DE6F013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>
                    <a:lumMod val="85000"/>
                  </a:schemeClr>
                </a:solidFill>
              </a:rPr>
              <a:t>A Futóbolondok weboldal bemutatója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5B3EECF-AD7A-DFBA-A0E5-A3D919D8F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Készítette: </a:t>
            </a:r>
            <a:r>
              <a:rPr lang="hu-HU" dirty="0" err="1">
                <a:solidFill>
                  <a:schemeClr val="bg1">
                    <a:lumMod val="95000"/>
                  </a:schemeClr>
                </a:solidFill>
              </a:rPr>
              <a:t>Gellérné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 Nagy Tünde, Kertész Bernadett, Kormos Levente</a:t>
            </a:r>
          </a:p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URL: 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  <a:hlinkClick r:id="rId2"/>
              </a:rPr>
              <a:t>https://v2lab.hu/tamogato2/</a:t>
            </a:r>
            <a:endParaRPr lang="hu-H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2025. Augusztus. 21.</a:t>
            </a:r>
          </a:p>
          <a:p>
            <a:endParaRPr lang="hu-H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62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E5977E-69BF-9958-28BB-3078A63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8235"/>
          </a:xfrm>
        </p:spPr>
        <p:txBody>
          <a:bodyPr>
            <a:normAutofit fontScale="90000"/>
          </a:bodyPr>
          <a:lstStyle/>
          <a:p>
            <a:r>
              <a:rPr lang="hu-HU" dirty="0"/>
              <a:t>A weboldal célja, célközönsége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0090B2-1147-57BE-A3AD-2225A7009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Cél: Futó közösség bemutatása és összekapcsolása</a:t>
            </a:r>
          </a:p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Események, hírek, támogatók és eredmények megosztása</a:t>
            </a:r>
          </a:p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Célközönség: hobbi- és amatőr futók, közösségi események iránt érdeklődők</a:t>
            </a:r>
          </a:p>
        </p:txBody>
      </p:sp>
      <p:pic>
        <p:nvPicPr>
          <p:cNvPr id="6" name="Kép 5" descr="A képen szöveg, képernyőkép, Multimédiás szoftver, szoftver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92CE1A02-6D6D-DAF8-E5E9-1ECA7E207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4907827" cy="276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6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8BB2C5-6F00-FF5F-DE6C-38F6F0B1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Alkalmazott tervezési módszerek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56D1A0-893D-34EA-1D1B-B4B9E700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Az adott téma kielemzése(hasonló oldalak áttekintése, és ötletek átvitele)</a:t>
            </a:r>
          </a:p>
          <a:p>
            <a:r>
              <a:rPr lang="hu-HU" dirty="0" err="1">
                <a:solidFill>
                  <a:schemeClr val="bg1">
                    <a:lumMod val="95000"/>
                  </a:schemeClr>
                </a:solidFill>
              </a:rPr>
              <a:t>Mistify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 sablon használatával</a:t>
            </a:r>
          </a:p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Reszponzív dizájn kialakítás különböző eszközökre</a:t>
            </a:r>
          </a:p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Egyszerű, letisztult felhasználói élmény biztosítása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 descr="A képen szöveg, képernyőkép, szoftver, Multimédiás szoftver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1B8DC467-0D43-7E7C-2F46-7F3555816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780" y="4463089"/>
            <a:ext cx="2757557" cy="1713874"/>
          </a:xfrm>
          <a:prstGeom prst="rect">
            <a:avLst/>
          </a:prstGeom>
        </p:spPr>
      </p:pic>
      <p:pic>
        <p:nvPicPr>
          <p:cNvPr id="7" name="Kép 6" descr="A képen szöveg, képernyőkép, Grafikus tervezés, Szórólap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593FD056-CA71-4A7D-26C5-B8AFA73F3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028" y="2458403"/>
            <a:ext cx="1718292" cy="37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5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1A33BB-92C6-8625-4AE8-BE4EAD34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CMS és fejlesztői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D7C5C1-DF77-D0D6-D3DA-C0DC63F41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Választott CMS: WordPress</a:t>
            </a:r>
          </a:p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Felhasznált eszközök: </a:t>
            </a:r>
            <a:r>
              <a:rPr lang="hu-HU" dirty="0" err="1">
                <a:solidFill>
                  <a:schemeClr val="bg1">
                    <a:lumMod val="95000"/>
                  </a:schemeClr>
                </a:solidFill>
              </a:rPr>
              <a:t>Elementor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hu-HU" dirty="0" err="1">
                <a:solidFill>
                  <a:schemeClr val="bg1">
                    <a:lumMod val="95000"/>
                  </a:schemeClr>
                </a:solidFill>
              </a:rPr>
              <a:t>Kubio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Verziókezelés: </a:t>
            </a:r>
            <a:r>
              <a:rPr lang="hu-HU" dirty="0" err="1">
                <a:solidFill>
                  <a:schemeClr val="bg1">
                    <a:lumMod val="95000"/>
                  </a:schemeClr>
                </a:solidFill>
              </a:rPr>
              <a:t>Git</a:t>
            </a:r>
            <a:endParaRPr lang="hu-H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Tervezőeszköz: </a:t>
            </a:r>
            <a:r>
              <a:rPr lang="hu-HU" dirty="0" err="1">
                <a:solidFill>
                  <a:schemeClr val="bg1">
                    <a:lumMod val="95000"/>
                  </a:schemeClr>
                </a:solidFill>
              </a:rPr>
              <a:t>Elementor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hu-HU" dirty="0" err="1">
                <a:solidFill>
                  <a:schemeClr val="bg1">
                    <a:lumMod val="95000"/>
                  </a:schemeClr>
                </a:solidFill>
              </a:rPr>
              <a:t>Kubio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,</a:t>
            </a:r>
          </a:p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Választott honlap sablon: </a:t>
            </a:r>
            <a:r>
              <a:rPr lang="hu-HU" dirty="0" err="1">
                <a:solidFill>
                  <a:schemeClr val="bg1">
                    <a:lumMod val="95000"/>
                  </a:schemeClr>
                </a:solidFill>
              </a:rPr>
              <a:t>Mistify</a:t>
            </a:r>
            <a:endParaRPr lang="hu-H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Választott netes tárhely: Nethely.hu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3A781CB-71A9-C182-0B64-7A514E205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429413"/>
            <a:ext cx="3200400" cy="1728216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42870AF-FDD5-D7BE-3526-0D2129DDD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038" y="1938512"/>
            <a:ext cx="3143611" cy="618736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15B1DAD-8E60-45F7-39BB-27674DCC7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411" y="2675290"/>
            <a:ext cx="2402863" cy="61873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48C3CF9-C7F2-2664-7FE3-FFDEA754A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5935" y="3229594"/>
            <a:ext cx="3579813" cy="1326917"/>
          </a:xfrm>
          <a:prstGeom prst="rect">
            <a:avLst/>
          </a:prstGeom>
        </p:spPr>
      </p:pic>
      <p:pic>
        <p:nvPicPr>
          <p:cNvPr id="9" name="Ábra 8">
            <a:extLst>
              <a:ext uri="{FF2B5EF4-FFF2-40B4-BE49-F238E27FC236}">
                <a16:creationId xmlns:a16="http://schemas.microsoft.com/office/drawing/2014/main" id="{046009CE-DDD9-C961-122C-93082359C2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64411" y="4329350"/>
            <a:ext cx="2542085" cy="89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2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980FF1-7664-E241-4952-8FB75C94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Weboldal fő funkciói és 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F055A8C-07D6-7442-4ED8-BEBE019D5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Főoldal: Bemutatkozás, események és a közösség kiemelése</a:t>
            </a:r>
          </a:p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Programajánló: az elkövetkező 2 hónap Futó eseményeiről</a:t>
            </a:r>
          </a:p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Kapcsolati oldal kapcsolati felvételi űrlap és Elérhetőségi források bemutatása, hely könnyeb megtalálása Google térkép beszúrásával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930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B7B0F-EA0D-F1A1-251F-87DB6D86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Csapatmunka és projektmenedzsment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32D7C5-AE72-ADB7-DB2E-65E8344BB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bg1">
                    <a:lumMod val="95000"/>
                  </a:schemeClr>
                </a:solidFill>
              </a:rPr>
              <a:t>Gellérné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 Nagy Tünde – megjelenési és tartalmi ötletadó</a:t>
            </a:r>
          </a:p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Kertész Bernadett – A téma kitalálója és tartalmi ötletadó</a:t>
            </a:r>
          </a:p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Kormos Levente – technikai háttér, </a:t>
            </a:r>
            <a:r>
              <a:rPr lang="hu-HU" dirty="0" err="1">
                <a:solidFill>
                  <a:schemeClr val="bg1">
                    <a:lumMod val="95000"/>
                  </a:schemeClr>
                </a:solidFill>
              </a:rPr>
              <a:t>hosting</a:t>
            </a:r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, funkciók, A megjelenés kivitelezője</a:t>
            </a:r>
          </a:p>
          <a:p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Feladatok megosztása, közös tesztelés, folyamatos konzultáció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223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A1F699-2C97-C5A9-2F06-15361398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solidFill>
                  <a:schemeClr val="bg1">
                    <a:lumMod val="95000"/>
                  </a:schemeClr>
                </a:solidFill>
              </a:rPr>
              <a:t>Köszönjük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FACC135-7C21-54EA-C33A-372BBA9B7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3840"/>
            <a:ext cx="10515600" cy="2387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000" dirty="0">
                <a:solidFill>
                  <a:schemeClr val="bg1">
                    <a:lumMod val="95000"/>
                  </a:schemeClr>
                </a:solidFill>
              </a:rPr>
              <a:t>És most engedjék meg, hogy Élőben bemutassuk a honlapunkat!</a:t>
            </a:r>
          </a:p>
        </p:txBody>
      </p:sp>
    </p:spTree>
    <p:extLst>
      <p:ext uri="{BB962C8B-B14F-4D97-AF65-F5344CB8AC3E}">
        <p14:creationId xmlns:p14="http://schemas.microsoft.com/office/powerpoint/2010/main" val="147054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223</Words>
  <Application>Microsoft Office PowerPoint</Application>
  <PresentationFormat>Szélesvásznú</PresentationFormat>
  <Paragraphs>31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Office-téma</vt:lpstr>
      <vt:lpstr>A Futóbolondok weboldal bemutatója</vt:lpstr>
      <vt:lpstr>A weboldal célja, célközönsége </vt:lpstr>
      <vt:lpstr>Alkalmazott tervezési módszerek</vt:lpstr>
      <vt:lpstr>CMS és fejlesztői eszközök</vt:lpstr>
      <vt:lpstr>Weboldal fő funkciói és működése</vt:lpstr>
      <vt:lpstr>Csapatmunka és projektmenedzsment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19</cp:revision>
  <dcterms:created xsi:type="dcterms:W3CDTF">2025-08-05T11:15:20Z</dcterms:created>
  <dcterms:modified xsi:type="dcterms:W3CDTF">2025-08-06T13:17:17Z</dcterms:modified>
</cp:coreProperties>
</file>