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0" r:id="rId7"/>
    <p:sldId id="272" r:id="rId8"/>
    <p:sldId id="273" r:id="rId9"/>
    <p:sldId id="274" r:id="rId10"/>
    <p:sldId id="275" r:id="rId11"/>
    <p:sldId id="271" r:id="rId12"/>
    <p:sldId id="261" r:id="rId13"/>
    <p:sldId id="27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114" d="100"/>
          <a:sy n="114" d="100"/>
        </p:scale>
        <p:origin x="360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04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BE487ACC-ACCE-477C-9696-09E3BF29411E}" type="datetime1">
              <a:rPr lang="hu-HU" smtClean="0"/>
              <a:t>2024. 05. 19.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A850423A-8BCE-448E-A97B-03A88B2B12C1}" type="slidenum">
              <a:rPr lang="hu-HU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A79C63D0-49FF-480E-8CBB-38B6605FDD1B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01F2A70B-78F2-4DCF-B53B-C990D2FAFB8A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hu-HU" sz="5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grpSp>
        <p:nvGrpSpPr>
          <p:cNvPr id="256" name="vonal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8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9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0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1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2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3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4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5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6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7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8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9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0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1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2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3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4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5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6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7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8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9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0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1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2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3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4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5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6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7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8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9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0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1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2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3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4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5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6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7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8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9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0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1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2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3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4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5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6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7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8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9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0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1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2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3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4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5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6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7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8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9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0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1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2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3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4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5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6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7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8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1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2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3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4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5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6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7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8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9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0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1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2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3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4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5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6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7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8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9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0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1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2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3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4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5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6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7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8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9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0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1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2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3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4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5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6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7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8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9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0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1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2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3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4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5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6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7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8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9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zabadkézi sokszög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9" name="Szabadkézi sokszög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0" name="Szabadkézi sokszög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hu-HU"/>
            </a:lvl5pPr>
            <a:lvl6pPr marL="1956816" latinLnBrk="0">
              <a:defRPr lang="hu-HU"/>
            </a:lvl6pPr>
            <a:lvl7pPr marL="1956816" latinLnBrk="0">
              <a:defRPr lang="hu-HU"/>
            </a:lvl7pPr>
            <a:lvl8pPr marL="1956816" latinLnBrk="0">
              <a:defRPr lang="hu-HU"/>
            </a:lvl8pPr>
            <a:lvl9pPr marL="1956816" latinLnBrk="0">
              <a:defRPr lang="hu-HU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7D516-F2CA-4AFF-87FE-92ACC22CB526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vonal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hu-HU"/>
            </a:lvl5pPr>
            <a:lvl6pPr latinLnBrk="0">
              <a:defRPr lang="hu-HU"/>
            </a:lvl6pPr>
            <a:lvl7pPr latinLnBrk="0">
              <a:defRPr lang="hu-HU"/>
            </a:lvl7pPr>
            <a:lvl8pPr latinLnBrk="0">
              <a:defRPr lang="hu-HU" baseline="0"/>
            </a:lvl8pPr>
            <a:lvl9pPr latinLnBrk="0">
              <a:defRPr lang="hu-HU" baseline="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63B81-922A-422B-90F0-8ECA149A5ED5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hu-HU"/>
            </a:lvl2pPr>
            <a:lvl3pPr marL="777240" latinLnBrk="0">
              <a:defRPr lang="hu-HU"/>
            </a:lvl3pPr>
            <a:lvl4pPr marL="1005840" latinLnBrk="0">
              <a:defRPr lang="hu-HU"/>
            </a:lvl4pPr>
            <a:lvl5pPr marL="1234440" latinLnBrk="0">
              <a:defRPr lang="hu-HU"/>
            </a:lvl5pPr>
            <a:lvl6pPr marL="1463040" latinLnBrk="0">
              <a:defRPr lang="hu-HU" baseline="0"/>
            </a:lvl6pPr>
            <a:lvl7pPr marL="1691640" latinLnBrk="0">
              <a:defRPr lang="hu-HU" baseline="0"/>
            </a:lvl7pPr>
            <a:lvl8pPr marL="1920240" latinLnBrk="0">
              <a:defRPr lang="hu-HU" baseline="0"/>
            </a:lvl8pPr>
            <a:lvl9pPr marL="2148840" latinLnBrk="0">
              <a:defRPr lang="hu-HU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105EA8-5A9F-488A-AA53-BCA884F8EE55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vonal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7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8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9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0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1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2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3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4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5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6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7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8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9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0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1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2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3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4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5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6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7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8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9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0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1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2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3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4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5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6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7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8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9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0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1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2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3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4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5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6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7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8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9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0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1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2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3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4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5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6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7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8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9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0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1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2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3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4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5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6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7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8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9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0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1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2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3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4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5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6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7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8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1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2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3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4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5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6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7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8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9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0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1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2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3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4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5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6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7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8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9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0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1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2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3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4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5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6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7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8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9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0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1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2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3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4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5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6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7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8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9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0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1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2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3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4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5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6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7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8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hu-HU" sz="4400" b="0" cap="none" baseline="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hu-HU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hu-H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hu-H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9DF82-B3A3-43B2-9F02-5DD544B9F951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0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1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2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3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4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5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6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7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8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1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2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 baseline="0"/>
            </a:lvl7pPr>
            <a:lvl8pPr marL="1956816" latinLnBrk="0">
              <a:defRPr lang="hu-HU" sz="1600" baseline="0"/>
            </a:lvl8pPr>
            <a:lvl9pPr marL="1956816"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/>
            </a:lvl7pPr>
            <a:lvl8pPr marL="1956816" latinLnBrk="0">
              <a:defRPr lang="hu-HU" sz="1600" baseline="0"/>
            </a:lvl8pPr>
            <a:lvl9pPr marL="1956816"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737C6-6BE8-4435-85AC-9A2936899431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zabadkézi sokszög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2" name="Szabadkézi sokszög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3" name="Szabadkézi sokszög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4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5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6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7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8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1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2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3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4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hu-HU" sz="2400" b="0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 baseline="0"/>
            </a:lvl7pPr>
            <a:lvl8pPr marL="1956816" latinLnBrk="0">
              <a:defRPr lang="hu-HU" sz="1600" baseline="0"/>
            </a:lvl8pPr>
            <a:lvl9pPr marL="1956816"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hu-HU" sz="2400" b="0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marL="1956816"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/>
            </a:lvl7pPr>
            <a:lvl8pPr marL="1956816" latinLnBrk="0">
              <a:defRPr lang="hu-HU" sz="1600"/>
            </a:lvl8pPr>
            <a:lvl9pPr marL="1956816" latinLnBrk="0">
              <a:defRPr lang="hu-HU"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AFD09F-67AA-4015-B2D5-068D898652D3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8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9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0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1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2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3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4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5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6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7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8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FDDA06-3E02-4F50-B036-CC351B2C78C8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3474D9-AC14-4469-9F8A-CFD430C4EB74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keret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Csoport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Csoport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Csoport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Csoport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Csoport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Csoport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hu-HU" sz="3200" b="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 baseline="0"/>
            </a:lvl7pPr>
            <a:lvl8pPr latinLnBrk="0">
              <a:defRPr lang="hu-HU" sz="1600" baseline="0"/>
            </a:lvl8pPr>
            <a:lvl9pPr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hu-HU" sz="16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C6716-5359-49BE-9BAA-5B36E82D89EA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keret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Csoport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Csoport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zabadkézi sokszög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Csoport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zabadkézi sokszög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Csoport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Csoport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zabadkézi sokszög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Csoport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zabadkézi sokszög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hu-HU" sz="3200" b="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hu-HU" sz="24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hu-HU" sz="16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F87BB-F269-4FFE-9807-B17923CCE53F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09E5-5875-4D9A-8227-626BC5527F4D}" type="datetime1">
              <a:rPr lang="hu-HU" smtClean="0"/>
              <a:pPr/>
              <a:t>2024. 05. 19.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Nail</a:t>
            </a:r>
            <a:r>
              <a:rPr lang="hu-HU" dirty="0"/>
              <a:t> Salon Project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/>
              <a:t>Creator</a:t>
            </a:r>
            <a:r>
              <a:rPr lang="hu-HU"/>
              <a:t>: Kormos Áron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8AEDA-749C-4DA1-9B67-C24BEEF6B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Thanks for the attention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148B6A-935C-4B81-A77E-12254AF5A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67CEE0F-FB9E-4E78-84C5-54B2295F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762000"/>
            <a:ext cx="3352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Goals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easier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r>
              <a:rPr lang="hu-HU" dirty="0"/>
              <a:t> 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 </a:t>
            </a:r>
            <a:r>
              <a:rPr lang="hu-HU" dirty="0" err="1"/>
              <a:t>customers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endParaRPr lang="hu-HU" dirty="0"/>
          </a:p>
          <a:p>
            <a:r>
              <a:rPr lang="hu-HU" err="1"/>
              <a:t>To</a:t>
            </a:r>
            <a:r>
              <a:rPr lang="hu-HU" dirty="0"/>
              <a:t> </a:t>
            </a:r>
            <a:r>
              <a:rPr lang="hu-HU" err="1"/>
              <a:t>create</a:t>
            </a:r>
            <a:r>
              <a:rPr lang="hu-HU" dirty="0"/>
              <a:t> a </a:t>
            </a:r>
            <a:r>
              <a:rPr lang="hu-HU" err="1"/>
              <a:t>safe</a:t>
            </a:r>
            <a:r>
              <a:rPr lang="hu-HU" dirty="0"/>
              <a:t> </a:t>
            </a:r>
            <a:r>
              <a:rPr lang="hu-HU" err="1"/>
              <a:t>enviroment</a:t>
            </a:r>
            <a:r>
              <a:rPr lang="hu-HU" dirty="0"/>
              <a:t> </a:t>
            </a:r>
            <a:r>
              <a:rPr lang="hu-HU" err="1"/>
              <a:t>for</a:t>
            </a:r>
            <a:r>
              <a:rPr lang="hu-HU" dirty="0"/>
              <a:t> </a:t>
            </a:r>
            <a:r>
              <a:rPr lang="hu-HU" err="1"/>
              <a:t>the</a:t>
            </a:r>
            <a:r>
              <a:rPr lang="hu-HU" dirty="0"/>
              <a:t> </a:t>
            </a:r>
            <a:r>
              <a:rPr lang="hu-HU" err="1"/>
              <a:t>reservations</a:t>
            </a:r>
            <a:endParaRPr lang="hu-HU" dirty="0" err="1"/>
          </a:p>
          <a:p>
            <a:r>
              <a:rPr lang="hu-HU" dirty="0" err="1"/>
              <a:t>To</a:t>
            </a:r>
            <a:r>
              <a:rPr lang="hu-HU" dirty="0"/>
              <a:t> </a:t>
            </a:r>
            <a:r>
              <a:rPr lang="hu-HU" dirty="0" err="1"/>
              <a:t>reach</a:t>
            </a:r>
            <a:r>
              <a:rPr lang="hu-HU" dirty="0"/>
              <a:t> more </a:t>
            </a:r>
            <a:r>
              <a:rPr lang="hu-HU" dirty="0" err="1"/>
              <a:t>customers</a:t>
            </a:r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boost</a:t>
            </a:r>
            <a:r>
              <a:rPr lang="hu-HU" dirty="0"/>
              <a:t> </a:t>
            </a:r>
            <a:r>
              <a:rPr lang="hu-HU" dirty="0" err="1"/>
              <a:t>sales</a:t>
            </a:r>
            <a:r>
              <a:rPr lang="hu-HU" dirty="0"/>
              <a:t> and </a:t>
            </a:r>
            <a:r>
              <a:rPr lang="hu-HU" dirty="0" err="1"/>
              <a:t>revenue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  <a:p>
            <a:r>
              <a:rPr lang="hu-HU" dirty="0" err="1"/>
              <a:t>Booking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  <a:p>
            <a:r>
              <a:rPr lang="hu-HU" dirty="0"/>
              <a:t>Image </a:t>
            </a:r>
            <a:r>
              <a:rPr lang="hu-HU" dirty="0" err="1"/>
              <a:t>uploader</a:t>
            </a:r>
            <a:r>
              <a:rPr lang="hu-HU" dirty="0"/>
              <a:t> </a:t>
            </a:r>
            <a:r>
              <a:rPr lang="hu-HU" dirty="0" err="1"/>
              <a:t>system</a:t>
            </a:r>
          </a:p>
          <a:p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en-US" dirty="0"/>
          </a:p>
          <a:p>
            <a:r>
              <a:rPr lang="en-US" dirty="0" err="1"/>
              <a:t>Navigaton</a:t>
            </a:r>
            <a:r>
              <a:rPr lang="en-US" dirty="0"/>
              <a:t> system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52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Booking</a:t>
            </a:r>
            <a:r>
              <a:rPr lang="hu-HU" dirty="0"/>
              <a:t> </a:t>
            </a:r>
            <a:r>
              <a:rPr lang="hu-HU" dirty="0" err="1"/>
              <a:t>system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en-US" dirty="0"/>
              <a:t> User interface</a:t>
            </a:r>
            <a:endParaRPr lang="hu-HU" dirty="0"/>
          </a:p>
          <a:p>
            <a:pPr marL="1920240" lvl="8" indent="0">
              <a:buNone/>
            </a:pPr>
            <a:r>
              <a:rPr lang="en-US" dirty="0"/>
              <a:t>			    Admin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 </a:t>
            </a:r>
            <a:r>
              <a:rPr lang="hu-HU" dirty="0" err="1"/>
              <a:t>makes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reservation</a:t>
            </a:r>
            <a:r>
              <a:rPr lang="en-US" dirty="0"/>
              <a:t> an</a:t>
            </a:r>
            <a:r>
              <a:rPr lang="hu-HU" dirty="0"/>
              <a:t>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en-US" dirty="0"/>
              <a:t>.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FE66945-FDB6-411D-89E8-39958A12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66" y="2408238"/>
            <a:ext cx="7615834" cy="21336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FC8E06-9108-436D-B877-9EF9C5D1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1981200"/>
            <a:ext cx="13974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Image </a:t>
            </a:r>
            <a:r>
              <a:rPr lang="hu-HU" dirty="0" err="1"/>
              <a:t>system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920240" lvl="8" indent="0">
              <a:buNone/>
            </a:pPr>
            <a:r>
              <a:rPr lang="en-US" dirty="0"/>
              <a:t>User interface		                                  Admin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system helps the client to show her work.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00BCAB1-F594-4BD7-8270-BCBD5887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40" y="2378568"/>
            <a:ext cx="4078957" cy="169568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650BD4F-900E-4EAA-85D7-3104CFD9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347000"/>
            <a:ext cx="4707429" cy="21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9286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system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 creates a safe environment.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0CB7BA-980C-4A1B-9B3C-60CF7D37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891717"/>
            <a:ext cx="2701889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Navigaton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It makes the navigation easy to use.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2478FD-8BC2-4748-86A4-3EEAE0C2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05" y="2057400"/>
            <a:ext cx="8685213" cy="5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806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Security</a:t>
            </a:r>
            <a:r>
              <a:rPr lang="hu-HU" dirty="0"/>
              <a:t> in </a:t>
            </a:r>
            <a:r>
              <a:rPr lang="hu-HU" dirty="0" err="1"/>
              <a:t>the</a:t>
            </a:r>
            <a:r>
              <a:rPr lang="hu-HU" dirty="0"/>
              <a:t> project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in a </a:t>
            </a:r>
            <a:r>
              <a:rPr lang="hu-HU" dirty="0" err="1"/>
              <a:t>differect</a:t>
            </a:r>
            <a:r>
              <a:rPr lang="hu-HU" dirty="0"/>
              <a:t> </a:t>
            </a:r>
            <a:r>
              <a:rPr lang="hu-HU" dirty="0" err="1"/>
              <a:t>location</a:t>
            </a:r>
            <a:r>
              <a:rPr lang="hu-HU" dirty="0"/>
              <a:t> 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customer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 in </a:t>
            </a:r>
            <a:r>
              <a:rPr lang="hu-HU" dirty="0" err="1"/>
              <a:t>default</a:t>
            </a:r>
            <a:endParaRPr lang="hu-HU" dirty="0"/>
          </a:p>
          <a:p>
            <a:r>
              <a:rPr lang="hu-HU" err="1"/>
              <a:t>It</a:t>
            </a:r>
            <a:r>
              <a:rPr lang="hu-HU" dirty="0"/>
              <a:t> has a </a:t>
            </a:r>
            <a:r>
              <a:rPr lang="hu-HU" err="1"/>
              <a:t>protection</a:t>
            </a:r>
            <a:r>
              <a:rPr lang="hu-HU" dirty="0"/>
              <a:t> </a:t>
            </a:r>
            <a:r>
              <a:rPr lang="hu-HU" err="1"/>
              <a:t>against</a:t>
            </a:r>
            <a:r>
              <a:rPr lang="hu-HU" dirty="0"/>
              <a:t> http </a:t>
            </a:r>
            <a:r>
              <a:rPr lang="hu-HU" err="1"/>
              <a:t>flood</a:t>
            </a:r>
            <a:r>
              <a:rPr lang="hu-HU" dirty="0"/>
              <a:t> </a:t>
            </a:r>
            <a:r>
              <a:rPr lang="hu-HU" err="1"/>
              <a:t>DDoS</a:t>
            </a:r>
            <a:endParaRPr lang="hu-HU" dirty="0" err="1"/>
          </a:p>
          <a:p>
            <a:r>
              <a:rPr lang="hu-HU" dirty="0" err="1"/>
              <a:t>Bearer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authentication</a:t>
            </a:r>
          </a:p>
          <a:p>
            <a:r>
              <a:rPr lang="hu-HU" err="1"/>
              <a:t>Protection</a:t>
            </a:r>
            <a:r>
              <a:rPr lang="hu-HU" dirty="0"/>
              <a:t> </a:t>
            </a:r>
            <a:r>
              <a:rPr lang="hu-HU" err="1"/>
              <a:t>against</a:t>
            </a:r>
            <a:r>
              <a:rPr lang="hu-HU" dirty="0"/>
              <a:t> </a:t>
            </a:r>
            <a:r>
              <a:rPr lang="hu-HU" err="1"/>
              <a:t>clickjacking</a:t>
            </a:r>
            <a:endParaRPr lang="hu-HU" dirty="0" err="1"/>
          </a:p>
          <a:p>
            <a:r>
              <a:rPr lang="hu-HU" dirty="0" err="1"/>
              <a:t>Protection</a:t>
            </a:r>
            <a:r>
              <a:rPr lang="hu-HU" dirty="0"/>
              <a:t> </a:t>
            </a:r>
            <a:r>
              <a:rPr lang="hu-HU" dirty="0" err="1"/>
              <a:t>against</a:t>
            </a:r>
            <a:r>
              <a:rPr lang="hu-HU" dirty="0"/>
              <a:t> web </a:t>
            </a:r>
            <a:r>
              <a:rPr lang="hu-HU" dirty="0" err="1"/>
              <a:t>crawlers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41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Unfinished</a:t>
            </a:r>
            <a:r>
              <a:rPr lang="hu-HU" dirty="0"/>
              <a:t> </a:t>
            </a:r>
            <a:r>
              <a:rPr lang="hu-HU" dirty="0" err="1"/>
              <a:t>functions</a:t>
            </a:r>
          </a:p>
        </p:txBody>
      </p:sp>
      <p:sp>
        <p:nvSpPr>
          <p:cNvPr id="4" name="Tartalom helye 13">
            <a:extLst>
              <a:ext uri="{FF2B5EF4-FFF2-40B4-BE49-F238E27FC236}">
                <a16:creationId xmlns:a16="http://schemas.microsoft.com/office/drawing/2014/main" id="{7C79CB01-9C8C-C019-F93F-A41ADFE35DAF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hu-H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Email </a:t>
            </a:r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 </a:t>
            </a:r>
            <a:r>
              <a:rPr lang="hu-HU" dirty="0" err="1"/>
              <a:t>verification</a:t>
            </a:r>
            <a:r>
              <a:rPr lang="hu-HU" dirty="0"/>
              <a:t> and </a:t>
            </a:r>
            <a:r>
              <a:rPr lang="hu-HU" dirty="0" err="1"/>
              <a:t>reminder</a:t>
            </a:r>
            <a:endParaRPr lang="hu-HU" dirty="0"/>
          </a:p>
          <a:p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expiration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users</a:t>
            </a:r>
            <a:r>
              <a:rPr lang="hu-HU" dirty="0"/>
              <a:t> 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 </a:t>
            </a:r>
            <a:r>
              <a:rPr lang="hu-HU" dirty="0" err="1"/>
              <a:t>cannot</a:t>
            </a:r>
            <a:r>
              <a:rPr lang="hu-HU" dirty="0"/>
              <a:t> 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 </a:t>
            </a:r>
            <a:r>
              <a:rPr lang="hu-HU" dirty="0" err="1"/>
              <a:t>password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admin</a:t>
            </a:r>
            <a:r>
              <a:rPr lang="hu-HU" dirty="0"/>
              <a:t> </a:t>
            </a:r>
            <a:r>
              <a:rPr lang="hu-HU" dirty="0" err="1"/>
              <a:t>cannot</a:t>
            </a:r>
            <a:r>
              <a:rPr lang="hu-HU" dirty="0"/>
              <a:t> </a:t>
            </a:r>
            <a:r>
              <a:rPr lang="hu-HU" dirty="0" err="1"/>
              <a:t>upload</a:t>
            </a:r>
            <a:r>
              <a:rPr lang="hu-HU" dirty="0"/>
              <a:t> </a:t>
            </a:r>
            <a:r>
              <a:rPr lang="hu-HU" dirty="0" err="1"/>
              <a:t>price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service</a:t>
            </a:r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deletes</a:t>
            </a:r>
            <a:r>
              <a:rPr lang="hu-HU" dirty="0"/>
              <a:t> </a:t>
            </a:r>
            <a:r>
              <a:rPr lang="hu-HU" dirty="0" err="1"/>
              <a:t>their</a:t>
            </a:r>
            <a:r>
              <a:rPr lang="hu-HU" dirty="0"/>
              <a:t> </a:t>
            </a:r>
            <a:r>
              <a:rPr lang="hu-HU" dirty="0" err="1"/>
              <a:t>reservation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 </a:t>
            </a:r>
            <a:r>
              <a:rPr lang="hu-HU" dirty="0" err="1"/>
              <a:t>creates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 </a:t>
            </a:r>
            <a:r>
              <a:rPr lang="hu-HU" dirty="0" err="1"/>
              <a:t>appointment</a:t>
            </a:r>
            <a:endParaRPr lang="hu-HU" dirty="0"/>
          </a:p>
          <a:p>
            <a:r>
              <a:rPr lang="hu-HU" dirty="0"/>
              <a:t>The backend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authorize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 </a:t>
            </a:r>
            <a:r>
              <a:rPr lang="hu-HU" dirty="0" err="1"/>
              <a:t>uploaded</a:t>
            </a:r>
            <a:r>
              <a:rPr lang="hu-HU" dirty="0"/>
              <a:t> file,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frontend </a:t>
            </a:r>
            <a:r>
              <a:rPr lang="hu-HU" dirty="0" err="1"/>
              <a:t>does</a:t>
            </a:r>
            <a:endParaRPr lang="en-US" dirty="0"/>
          </a:p>
          <a:p>
            <a:r>
              <a:rPr lang="en-US" dirty="0"/>
              <a:t>Change language</a:t>
            </a:r>
          </a:p>
          <a:p>
            <a:r>
              <a:rPr lang="en-US" dirty="0"/>
              <a:t>When the admin is logged in, it does not redirect to booking</a:t>
            </a:r>
            <a:endParaRPr lang="hu-HU" dirty="0" err="1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ábla 41x23">
  <a:themeElements>
    <a:clrScheme name="Tábla_41x23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hu-HU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hu-HU"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4CB80-51E5-47C8-B45D-3834AA25DD5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215</Words>
  <Application>Microsoft Office PowerPoint</Application>
  <PresentationFormat>Egyéni</PresentationFormat>
  <Paragraphs>60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Bahnschrift SemiLight</vt:lpstr>
      <vt:lpstr>Consolas</vt:lpstr>
      <vt:lpstr>Corbel</vt:lpstr>
      <vt:lpstr>Tábla 41x23</vt:lpstr>
      <vt:lpstr>The Nail Salon Project</vt:lpstr>
      <vt:lpstr>Main Goals</vt:lpstr>
      <vt:lpstr>Main functions</vt:lpstr>
      <vt:lpstr>Booking system</vt:lpstr>
      <vt:lpstr>Image system</vt:lpstr>
      <vt:lpstr>Authentication system</vt:lpstr>
      <vt:lpstr>Navigaton system</vt:lpstr>
      <vt:lpstr>Security in the project</vt:lpstr>
      <vt:lpstr>Unfinished functions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</dc:title>
  <dc:creator>Kormos</dc:creator>
  <cp:lastModifiedBy>Kormos Áron</cp:lastModifiedBy>
  <cp:revision>244</cp:revision>
  <dcterms:created xsi:type="dcterms:W3CDTF">2024-04-24T09:12:52Z</dcterms:created>
  <dcterms:modified xsi:type="dcterms:W3CDTF">2024-05-19T20:30:09Z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