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66" autoAdjust="0"/>
  </p:normalViewPr>
  <p:slideViewPr>
    <p:cSldViewPr>
      <p:cViewPr varScale="1">
        <p:scale>
          <a:sx n="94" d="100"/>
          <a:sy n="94" d="100"/>
        </p:scale>
        <p:origin x="-21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D6117-F62A-4311-B5B0-D4B6EC78CA86}" type="datetimeFigureOut">
              <a:rPr lang="da-DK" smtClean="0"/>
              <a:t>22-06-2017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96A03-DE6A-41D9-932C-0A51279B84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352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96A03-DE6A-41D9-932C-0A51279B840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6285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How</a:t>
            </a:r>
            <a:r>
              <a:rPr lang="en-US" baseline="0" dirty="0" smtClean="0"/>
              <a:t> did we do 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What could we change</a:t>
            </a:r>
            <a:r>
              <a:rPr lang="da-DK" dirty="0" smtClean="0"/>
              <a:t>? </a:t>
            </a:r>
            <a:r>
              <a:rPr lang="da-DK" baseline="0" dirty="0" err="1" smtClean="0"/>
              <a:t>Remove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qr-code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keep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.</a:t>
            </a:r>
            <a:endParaRPr lang="da-DK" dirty="0" smtClean="0"/>
          </a:p>
          <a:p>
            <a:r>
              <a:rPr lang="da-DK" dirty="0" smtClean="0"/>
              <a:t>- Desktop</a:t>
            </a:r>
            <a:r>
              <a:rPr lang="da-DK" baseline="0" dirty="0" smtClean="0"/>
              <a:t> version?</a:t>
            </a:r>
            <a:endParaRPr lang="da-DK" b="0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96A03-DE6A-41D9-932C-0A51279B840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643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How the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things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work</a:t>
            </a:r>
            <a:endParaRPr lang="da-DK" baseline="0" dirty="0" smtClean="0"/>
          </a:p>
          <a:p>
            <a:r>
              <a:rPr lang="da-DK" baseline="0" dirty="0" err="1" smtClean="0"/>
              <a:t>What</a:t>
            </a:r>
            <a:r>
              <a:rPr lang="da-DK" baseline="0" dirty="0" smtClean="0"/>
              <a:t> I did….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96A03-DE6A-41D9-932C-0A51279B840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857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E9B0-9BF1-4A19-91AC-C888158F2CEC}" type="datetimeFigureOut">
              <a:rPr lang="da-DK" smtClean="0"/>
              <a:t>22-06-2017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FFD2-DBD3-49EF-AC35-9AE04146304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E9B0-9BF1-4A19-91AC-C888158F2CEC}" type="datetimeFigureOut">
              <a:rPr lang="da-DK" smtClean="0"/>
              <a:t>22-06-2017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FFD2-DBD3-49EF-AC35-9AE04146304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E9B0-9BF1-4A19-91AC-C888158F2CEC}" type="datetimeFigureOut">
              <a:rPr lang="da-DK" smtClean="0"/>
              <a:t>22-06-2017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FFD2-DBD3-49EF-AC35-9AE04146304E}" type="slidenum">
              <a:rPr lang="da-DK" smtClean="0"/>
              <a:t>‹nr.›</a:t>
            </a:fld>
            <a:endParaRPr lang="da-D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E9B0-9BF1-4A19-91AC-C888158F2CEC}" type="datetimeFigureOut">
              <a:rPr lang="da-DK" smtClean="0"/>
              <a:t>22-06-2017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FFD2-DBD3-49EF-AC35-9AE04146304E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E9B0-9BF1-4A19-91AC-C888158F2CEC}" type="datetimeFigureOut">
              <a:rPr lang="da-DK" smtClean="0"/>
              <a:t>22-06-2017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FFD2-DBD3-49EF-AC35-9AE04146304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E9B0-9BF1-4A19-91AC-C888158F2CEC}" type="datetimeFigureOut">
              <a:rPr lang="da-DK" smtClean="0"/>
              <a:t>22-06-2017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FFD2-DBD3-49EF-AC35-9AE04146304E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E9B0-9BF1-4A19-91AC-C888158F2CEC}" type="datetimeFigureOut">
              <a:rPr lang="da-DK" smtClean="0"/>
              <a:t>22-06-2017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FFD2-DBD3-49EF-AC35-9AE04146304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E9B0-9BF1-4A19-91AC-C888158F2CEC}" type="datetimeFigureOut">
              <a:rPr lang="da-DK" smtClean="0"/>
              <a:t>22-06-2017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FFD2-DBD3-49EF-AC35-9AE04146304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E9B0-9BF1-4A19-91AC-C888158F2CEC}" type="datetimeFigureOut">
              <a:rPr lang="da-DK" smtClean="0"/>
              <a:t>22-06-2017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FFD2-DBD3-49EF-AC35-9AE04146304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E9B0-9BF1-4A19-91AC-C888158F2CEC}" type="datetimeFigureOut">
              <a:rPr lang="da-DK" smtClean="0"/>
              <a:t>22-06-2017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FFD2-DBD3-49EF-AC35-9AE04146304E}" type="slidenum">
              <a:rPr lang="da-DK" smtClean="0"/>
              <a:t>‹nr.›</a:t>
            </a:fld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E9B0-9BF1-4A19-91AC-C888158F2CEC}" type="datetimeFigureOut">
              <a:rPr lang="da-DK" smtClean="0"/>
              <a:t>22-06-2017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FFD2-DBD3-49EF-AC35-9AE04146304E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BFE9B0-9BF1-4A19-91AC-C888158F2CEC}" type="datetimeFigureOut">
              <a:rPr lang="da-DK" smtClean="0"/>
              <a:t>22-06-2017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D99FFD2-DBD3-49EF-AC35-9AE04146304E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Mainframe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920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da-DK" dirty="0"/>
          </a:p>
        </p:txBody>
      </p:sp>
      <p:pic>
        <p:nvPicPr>
          <p:cNvPr id="1026" name="Picture 2" descr="Billedresultat for android mainframe board ga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3240360" cy="215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android mainframe board ga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00" y="1328365"/>
            <a:ext cx="3631425" cy="22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3.bp.blogspot.com/-ajTk2mqvLVw/WRMiTWB8aiI/AAAAAAAAAts/oyqHYhcd5XouIRwz4nc6sUHp7Gg9lixGACLcB/s1600/Boar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64" y="3717032"/>
            <a:ext cx="4990927" cy="280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edresultat for android mainframe cards board ga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89040"/>
            <a:ext cx="3960440" cy="18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47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</a:p>
          <a:p>
            <a:r>
              <a:rPr lang="en-US" dirty="0" err="1" smtClean="0"/>
              <a:t>Vuforia</a:t>
            </a:r>
            <a:endParaRPr lang="en-US" dirty="0" smtClean="0"/>
          </a:p>
          <a:p>
            <a:r>
              <a:rPr lang="en-US" dirty="0" smtClean="0"/>
              <a:t>Smartphone</a:t>
            </a:r>
          </a:p>
          <a:p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da-DK" dirty="0"/>
          </a:p>
        </p:txBody>
      </p:sp>
      <p:pic>
        <p:nvPicPr>
          <p:cNvPr id="4" name="Picture 6" descr="https://3.bp.blogspot.com/-ajTk2mqvLVw/WRMiTWB8aiI/AAAAAAAAAts/oyqHYhcd5XouIRwz4nc6sUHp7Gg9lixGACLcB/s1600/Bo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0768"/>
            <a:ext cx="4990927" cy="280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4.bp.blogspot.com/-9MVvf4gAu0A/WRM2Byt8eJI/AAAAAAAAAu0/H048u9YPpVk9oCLF0EZVm_Bdmai3eGHzACLcB/s1600/Road%2Bblock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20" y="4083363"/>
            <a:ext cx="3816424" cy="214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2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3074" name="Picture 2" descr="https://1.bp.blogspot.com/-eGr_8TFvWpU/WRMzu1-_73I/AAAAAAAAAuc/kgDDp9QowVwho5_ra3nMTdSDSrIvyQQnwCLcB/s1600/BOARD%2521%2521%25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76536"/>
            <a:ext cx="4457734" cy="334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3.bp.blogspot.com/-ajTk2mqvLVw/WRMiTWB8aiI/AAAAAAAAAts/oyqHYhcd5XouIRwz4nc6sUHp7Gg9lixGACLcB/s1600/Bo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344" y="3212976"/>
            <a:ext cx="4990927" cy="280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4.bp.blogspot.com/-9MK20m1omC4/WRM04nJTXrI/AAAAAAAAAuo/yQtuVcXUlHYaC44SHMQF8M6LdMI0qjdzQCLcB/s1600/Cha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8640"/>
            <a:ext cx="4434747" cy="28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177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ølgeform">
  <a:themeElements>
    <a:clrScheme name="Bølg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Bølg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256</TotalTime>
  <Words>42</Words>
  <Application>Microsoft Office PowerPoint</Application>
  <PresentationFormat>Skærmshow (4:3)</PresentationFormat>
  <Paragraphs>14</Paragraphs>
  <Slides>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4</vt:i4>
      </vt:variant>
    </vt:vector>
  </HeadingPairs>
  <TitlesOfParts>
    <vt:vector size="5" baseType="lpstr">
      <vt:lpstr>Bølgeform</vt:lpstr>
      <vt:lpstr>Android Mainframe</vt:lpstr>
      <vt:lpstr>Introduction</vt:lpstr>
      <vt:lpstr>Technology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Mainframe</dc:title>
  <dc:creator>Windows User</dc:creator>
  <cp:lastModifiedBy>Windows User</cp:lastModifiedBy>
  <cp:revision>6</cp:revision>
  <dcterms:created xsi:type="dcterms:W3CDTF">2017-06-22T18:31:49Z</dcterms:created>
  <dcterms:modified xsi:type="dcterms:W3CDTF">2017-06-22T22:48:34Z</dcterms:modified>
</cp:coreProperties>
</file>