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"/>
  </p:notesMasterIdLst>
  <p:sldIdLst>
    <p:sldId id="6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47" d="100"/>
          <a:sy n="47" d="100"/>
        </p:scale>
        <p:origin x="168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666444-7B05-48B7-A0F3-7FB30F9718DF}" type="datetimeFigureOut">
              <a:rPr lang="de-DE" smtClean="0"/>
              <a:t>27.03.2024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477B25-F1C2-431E-9C7B-1EE242B90A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4553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C7F90B-52EA-4AB9-A45F-8BFB51AB566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5786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EE7E-98BE-4E80-892D-C6F1B9F01AEC}" type="datetimeFigureOut">
              <a:rPr lang="de-DE" smtClean="0"/>
              <a:t>27.03.2024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6778-D65A-44FF-ABA0-5530FCB594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8010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EE7E-98BE-4E80-892D-C6F1B9F01AEC}" type="datetimeFigureOut">
              <a:rPr lang="de-DE" smtClean="0"/>
              <a:t>27.03.2024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6778-D65A-44FF-ABA0-5530FCB594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759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EE7E-98BE-4E80-892D-C6F1B9F01AEC}" type="datetimeFigureOut">
              <a:rPr lang="de-DE" smtClean="0"/>
              <a:t>27.03.2024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6778-D65A-44FF-ABA0-5530FCB594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1962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EE7E-98BE-4E80-892D-C6F1B9F01AEC}" type="datetimeFigureOut">
              <a:rPr lang="de-DE" smtClean="0"/>
              <a:t>27.03.2024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6778-D65A-44FF-ABA0-5530FCB594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1854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EE7E-98BE-4E80-892D-C6F1B9F01AEC}" type="datetimeFigureOut">
              <a:rPr lang="de-DE" smtClean="0"/>
              <a:t>27.03.2024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6778-D65A-44FF-ABA0-5530FCB594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6573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EE7E-98BE-4E80-892D-C6F1B9F01AEC}" type="datetimeFigureOut">
              <a:rPr lang="de-DE" smtClean="0"/>
              <a:t>27.03.2024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6778-D65A-44FF-ABA0-5530FCB594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9884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EE7E-98BE-4E80-892D-C6F1B9F01AEC}" type="datetimeFigureOut">
              <a:rPr lang="de-DE" smtClean="0"/>
              <a:t>27.03.2024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6778-D65A-44FF-ABA0-5530FCB594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1543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EE7E-98BE-4E80-892D-C6F1B9F01AEC}" type="datetimeFigureOut">
              <a:rPr lang="de-DE" smtClean="0"/>
              <a:t>27.03.2024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6778-D65A-44FF-ABA0-5530FCB594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0373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EE7E-98BE-4E80-892D-C6F1B9F01AEC}" type="datetimeFigureOut">
              <a:rPr lang="de-DE" smtClean="0"/>
              <a:t>27.03.2024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6778-D65A-44FF-ABA0-5530FCB594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7624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EE7E-98BE-4E80-892D-C6F1B9F01AEC}" type="datetimeFigureOut">
              <a:rPr lang="de-DE" smtClean="0"/>
              <a:t>27.03.2024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6778-D65A-44FF-ABA0-5530FCB594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1464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EE7E-98BE-4E80-892D-C6F1B9F01AEC}" type="datetimeFigureOut">
              <a:rPr lang="de-DE" smtClean="0"/>
              <a:t>27.03.2024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6778-D65A-44FF-ABA0-5530FCB594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2915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69EE7E-98BE-4E80-892D-C6F1B9F01AEC}" type="datetimeFigureOut">
              <a:rPr lang="de-DE" smtClean="0"/>
              <a:t>27.03.2024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1D6778-D65A-44FF-ABA0-5530FCB594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0883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8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0" Type="http://schemas.openxmlformats.org/officeDocument/2006/relationships/image" Target="../media/image6.svg"/><Relationship Id="rId4" Type="http://schemas.openxmlformats.org/officeDocument/2006/relationships/image" Target="../media/image2.svg"/><Relationship Id="rId9" Type="http://schemas.openxmlformats.org/officeDocument/2006/relationships/image" Target="../media/image5.png"/><Relationship Id="rId1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C4AB76BA-B27F-B539-8FCA-444415F663AD}"/>
              </a:ext>
            </a:extLst>
          </p:cNvPr>
          <p:cNvSpPr/>
          <p:nvPr/>
        </p:nvSpPr>
        <p:spPr>
          <a:xfrm>
            <a:off x="-5443" y="0"/>
            <a:ext cx="12192000" cy="6858000"/>
          </a:xfrm>
          <a:prstGeom prst="rect">
            <a:avLst/>
          </a:prstGeom>
          <a:solidFill>
            <a:srgbClr val="00FF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F49EEE2-B3E7-F4D3-A8D4-45F20B0D294C}"/>
              </a:ext>
            </a:extLst>
          </p:cNvPr>
          <p:cNvSpPr/>
          <p:nvPr/>
        </p:nvSpPr>
        <p:spPr>
          <a:xfrm>
            <a:off x="-11990" y="0"/>
            <a:ext cx="1220399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rgbClr val="FFFFFF">
                  <a:alpha val="70000"/>
                </a:srgbClr>
              </a:gs>
              <a:gs pos="70000">
                <a:srgbClr val="00FF00">
                  <a:lumMod val="0"/>
                  <a:lumOff val="100000"/>
                  <a:alpha val="80000"/>
                </a:srgbClr>
              </a:gs>
              <a:gs pos="100000">
                <a:schemeClr val="bg1">
                  <a:alpha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BE797215-E955-68F4-633D-B581B6253774}"/>
              </a:ext>
            </a:extLst>
          </p:cNvPr>
          <p:cNvSpPr/>
          <p:nvPr/>
        </p:nvSpPr>
        <p:spPr>
          <a:xfrm>
            <a:off x="0" y="5059679"/>
            <a:ext cx="567770" cy="1149795"/>
          </a:xfrm>
          <a:prstGeom prst="roundRect">
            <a:avLst>
              <a:gd name="adj" fmla="val 1725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49AE9DC-FA84-1047-A286-D4E31B257B57}"/>
              </a:ext>
            </a:extLst>
          </p:cNvPr>
          <p:cNvSpPr/>
          <p:nvPr/>
        </p:nvSpPr>
        <p:spPr>
          <a:xfrm flipV="1">
            <a:off x="-5443" y="0"/>
            <a:ext cx="12197443" cy="682656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8E89BD99-A560-6049-0BDC-41977492915A}"/>
              </a:ext>
            </a:extLst>
          </p:cNvPr>
          <p:cNvSpPr/>
          <p:nvPr/>
        </p:nvSpPr>
        <p:spPr>
          <a:xfrm>
            <a:off x="0" y="895803"/>
            <a:ext cx="567770" cy="1503476"/>
          </a:xfrm>
          <a:prstGeom prst="roundRect">
            <a:avLst>
              <a:gd name="adj" fmla="val 1725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0661FEA3-E852-03FC-7931-E702A1D3823F}"/>
              </a:ext>
            </a:extLst>
          </p:cNvPr>
          <p:cNvCxnSpPr>
            <a:cxnSpLocks/>
          </p:cNvCxnSpPr>
          <p:nvPr/>
        </p:nvCxnSpPr>
        <p:spPr>
          <a:xfrm>
            <a:off x="806508" y="6507325"/>
            <a:ext cx="1138004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DE92932E-7549-E02F-EE22-3271B62D0AEF}"/>
              </a:ext>
            </a:extLst>
          </p:cNvPr>
          <p:cNvCxnSpPr>
            <a:cxnSpLocks/>
          </p:cNvCxnSpPr>
          <p:nvPr/>
        </p:nvCxnSpPr>
        <p:spPr>
          <a:xfrm>
            <a:off x="806508" y="682656"/>
            <a:ext cx="113854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34B57644-BDE5-170C-A53A-432E4F990AE6}"/>
              </a:ext>
            </a:extLst>
          </p:cNvPr>
          <p:cNvSpPr/>
          <p:nvPr/>
        </p:nvSpPr>
        <p:spPr>
          <a:xfrm>
            <a:off x="6396944" y="895803"/>
            <a:ext cx="5387946" cy="5313679"/>
          </a:xfrm>
          <a:prstGeom prst="roundRect">
            <a:avLst>
              <a:gd name="adj" fmla="val 382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D34D01FB-62A7-4AC4-9171-46B11A01F530}"/>
              </a:ext>
            </a:extLst>
          </p:cNvPr>
          <p:cNvSpPr/>
          <p:nvPr/>
        </p:nvSpPr>
        <p:spPr>
          <a:xfrm>
            <a:off x="806508" y="895804"/>
            <a:ext cx="5387946" cy="2533196"/>
          </a:xfrm>
          <a:prstGeom prst="roundRect">
            <a:avLst>
              <a:gd name="adj" fmla="val 6515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C8CFEB7A-4C25-05A3-EAF1-DE7FF867F3C4}"/>
              </a:ext>
            </a:extLst>
          </p:cNvPr>
          <p:cNvSpPr/>
          <p:nvPr/>
        </p:nvSpPr>
        <p:spPr>
          <a:xfrm>
            <a:off x="806508" y="3594103"/>
            <a:ext cx="5387946" cy="2615372"/>
          </a:xfrm>
          <a:prstGeom prst="roundRect">
            <a:avLst>
              <a:gd name="adj" fmla="val 6515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2" name="Grafik 21" descr="Start mit einfarbiger Füllung">
            <a:extLst>
              <a:ext uri="{FF2B5EF4-FFF2-40B4-BE49-F238E27FC236}">
                <a16:creationId xmlns:a16="http://schemas.microsoft.com/office/drawing/2014/main" id="{1F29B43A-6C97-79EF-65BA-6C53E0EB71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818" y="950702"/>
            <a:ext cx="437155" cy="437155"/>
          </a:xfrm>
          <a:prstGeom prst="rect">
            <a:avLst/>
          </a:prstGeom>
        </p:spPr>
      </p:pic>
      <p:pic>
        <p:nvPicPr>
          <p:cNvPr id="23" name="Grafik 22" descr="Ein Bild, das Symbol, Grafiken, Logo, Clipart enthält.&#10;&#10;Automatisch generierte Beschreibung">
            <a:extLst>
              <a:ext uri="{FF2B5EF4-FFF2-40B4-BE49-F238E27FC236}">
                <a16:creationId xmlns:a16="http://schemas.microsoft.com/office/drawing/2014/main" id="{18DA1D69-8971-427A-963F-62162559D0F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4551" b="72266" l="9961" r="89844">
                        <a14:foregroundMark x1="13477" y1="46484" x2="86914" y2="47852"/>
                        <a14:foregroundMark x1="50488" y1="17383" x2="49805" y2="67480"/>
                        <a14:foregroundMark x1="64355" y1="68750" x2="31348" y2="68750"/>
                        <a14:foregroundMark x1="28418" y1="68750" x2="21289" y2="68750"/>
                        <a14:foregroundMark x1="21094" y1="68750" x2="21094" y2="68750"/>
                        <a14:foregroundMark x1="16797" y1="67383" x2="13672" y2="37793"/>
                        <a14:foregroundMark x1="13672" y1="37793" x2="14160" y2="33203"/>
                        <a14:foregroundMark x1="14160" y1="32617" x2="18262" y2="20020"/>
                        <a14:foregroundMark x1="18262" y1="20020" x2="32227" y2="16992"/>
                        <a14:foregroundMark x1="32227" y1="16992" x2="80176" y2="16992"/>
                        <a14:foregroundMark x1="80176" y1="16992" x2="85547" y2="25977"/>
                        <a14:foregroundMark x1="85547" y1="25977" x2="86621" y2="61133"/>
                        <a14:foregroundMark x1="86621" y1="61133" x2="76855" y2="68945"/>
                        <a14:foregroundMark x1="76855" y1="68945" x2="53125" y2="70898"/>
                        <a14:foregroundMark x1="53125" y1="70898" x2="34180" y2="68066"/>
                        <a14:foregroundMark x1="34180" y1="68066" x2="15430" y2="67871"/>
                        <a14:foregroundMark x1="15430" y1="67871" x2="12305" y2="56836"/>
                        <a14:foregroundMark x1="12305" y1="56836" x2="12305" y2="55762"/>
                        <a14:foregroundMark x1="26270" y1="53320" x2="44434" y2="62793"/>
                        <a14:foregroundMark x1="44434" y1="62793" x2="53613" y2="61523"/>
                        <a14:foregroundMark x1="53613" y1="61523" x2="53613" y2="61523"/>
                        <a14:foregroundMark x1="57617" y1="60645" x2="69629" y2="45508"/>
                        <a14:foregroundMark x1="69629" y1="45508" x2="71191" y2="36816"/>
                        <a14:foregroundMark x1="71191" y1="36816" x2="57324" y2="34863"/>
                        <a14:foregroundMark x1="57324" y1="34863" x2="39258" y2="39844"/>
                        <a14:foregroundMark x1="39258" y1="39844" x2="26563" y2="32715"/>
                        <a14:foregroundMark x1="26563" y1="32715" x2="15820" y2="17578"/>
                        <a14:foregroundMark x1="18164" y1="23633" x2="32813" y2="45703"/>
                        <a14:foregroundMark x1="32813" y1="45703" x2="35156" y2="46484"/>
                        <a14:foregroundMark x1="46777" y1="28809" x2="33203" y2="39355"/>
                        <a14:foregroundMark x1="49805" y1="40039" x2="57715" y2="40332"/>
                        <a14:foregroundMark x1="57715" y1="40332" x2="71191" y2="39160"/>
                        <a14:foregroundMark x1="75781" y1="29785" x2="73242" y2="42969"/>
                        <a14:foregroundMark x1="77148" y1="46680" x2="50000" y2="54004"/>
                        <a14:foregroundMark x1="50000" y1="54004" x2="37012" y2="53223"/>
                        <a14:foregroundMark x1="47656" y1="53027" x2="68359" y2="52051"/>
                        <a14:foregroundMark x1="68359" y1="52051" x2="75391" y2="49805"/>
                        <a14:foregroundMark x1="75391" y1="49805" x2="75488" y2="49805"/>
                        <a14:foregroundMark x1="72656" y1="53711" x2="58496" y2="60254"/>
                        <a14:foregroundMark x1="58496" y1="60254" x2="40137" y2="57715"/>
                        <a14:foregroundMark x1="26172" y1="59180" x2="32520" y2="59473"/>
                        <a14:foregroundMark x1="65234" y1="58496" x2="74805" y2="58594"/>
                        <a14:foregroundMark x1="13770" y1="26758" x2="17285" y2="17871"/>
                        <a14:foregroundMark x1="17285" y1="17871" x2="24121" y2="16309"/>
                        <a14:foregroundMark x1="24121" y1="16309" x2="42578" y2="16699"/>
                        <a14:foregroundMark x1="42578" y1="16699" x2="71777" y2="15234"/>
                        <a14:foregroundMark x1="71777" y1="15234" x2="79297" y2="16406"/>
                        <a14:foregroundMark x1="79297" y1="16406" x2="85547" y2="22168"/>
                        <a14:foregroundMark x1="85547" y1="22168" x2="85840" y2="23145"/>
                        <a14:foregroundMark x1="60059" y1="14551" x2="32031" y2="16602"/>
                        <a14:foregroundMark x1="39844" y1="35547" x2="47363" y2="50391"/>
                        <a14:foregroundMark x1="47363" y1="50391" x2="44629" y2="52832"/>
                        <a14:foregroundMark x1="39160" y1="70410" x2="56934" y2="70508"/>
                        <a14:foregroundMark x1="38379" y1="72266" x2="46094" y2="72168"/>
                        <a14:foregroundMark x1="46094" y1="72168" x2="61523" y2="722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9" t="10670" r="6758" b="22813"/>
          <a:stretch/>
        </p:blipFill>
        <p:spPr>
          <a:xfrm>
            <a:off x="61436" y="1469312"/>
            <a:ext cx="441918" cy="358358"/>
          </a:xfrm>
          <a:prstGeom prst="rect">
            <a:avLst/>
          </a:prstGeom>
        </p:spPr>
      </p:pic>
      <p:pic>
        <p:nvPicPr>
          <p:cNvPr id="31" name="Picture 4">
            <a:extLst>
              <a:ext uri="{FF2B5EF4-FFF2-40B4-BE49-F238E27FC236}">
                <a16:creationId xmlns:a16="http://schemas.microsoft.com/office/drawing/2014/main" id="{31B47B7B-3AB3-99FF-B1E4-667D839F0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biLevel thresh="7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84" y="547339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Grafik 31" descr="Informationen mit einfarbiger Füllung">
            <a:extLst>
              <a:ext uri="{FF2B5EF4-FFF2-40B4-BE49-F238E27FC236}">
                <a16:creationId xmlns:a16="http://schemas.microsoft.com/office/drawing/2014/main" id="{A0976C67-2526-BFD3-BEBC-C5DC2C4BB39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7684" y="5806862"/>
            <a:ext cx="288000" cy="288000"/>
          </a:xfrm>
          <a:prstGeom prst="rect">
            <a:avLst/>
          </a:prstGeom>
        </p:spPr>
      </p:pic>
      <p:pic>
        <p:nvPicPr>
          <p:cNvPr id="33" name="Grafik 32" descr="Filter mit einfarbiger Füllung">
            <a:extLst>
              <a:ext uri="{FF2B5EF4-FFF2-40B4-BE49-F238E27FC236}">
                <a16:creationId xmlns:a16="http://schemas.microsoft.com/office/drawing/2014/main" id="{1D576CB3-D312-4D74-A5E6-DB433F87B7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56697" y="5175866"/>
            <a:ext cx="288000" cy="288000"/>
          </a:xfrm>
          <a:prstGeom prst="rect">
            <a:avLst/>
          </a:prstGeom>
        </p:spPr>
      </p:pic>
      <p:pic>
        <p:nvPicPr>
          <p:cNvPr id="35" name="Grafik 34" descr="Tabelle mit einfarbiger Füllung">
            <a:extLst>
              <a:ext uri="{FF2B5EF4-FFF2-40B4-BE49-F238E27FC236}">
                <a16:creationId xmlns:a16="http://schemas.microsoft.com/office/drawing/2014/main" id="{924BCE7F-C270-6453-DD86-BBCFC92C9B5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6715" y="1858234"/>
            <a:ext cx="468000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30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65"/>
    </mc:Choice>
    <mc:Fallback xmlns="">
      <p:transition spd="slow" advTm="10165"/>
    </mc:Fallback>
  </mc:AlternateContent>
</p:sld>
</file>

<file path=ppt/theme/theme1.xml><?xml version="1.0" encoding="utf-8"?>
<a:theme xmlns:a="http://schemas.openxmlformats.org/drawingml/2006/main" name="Office Theme">
  <a:themeElements>
    <a:clrScheme name="Benutzerdefiniert 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546A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</Words>
  <Application>Microsoft Office PowerPoint</Application>
  <PresentationFormat>Breitbild</PresentationFormat>
  <Paragraphs>1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Alexander Korn</dc:creator>
  <cp:lastModifiedBy>Alexander Korn</cp:lastModifiedBy>
  <cp:revision>44</cp:revision>
  <dcterms:created xsi:type="dcterms:W3CDTF">2024-03-27T11:11:35Z</dcterms:created>
  <dcterms:modified xsi:type="dcterms:W3CDTF">2024-03-27T13:19:17Z</dcterms:modified>
</cp:coreProperties>
</file>