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oboto" pitchFamily="2" charset="0"/>
      <p:regular r:id="rId14"/>
      <p:bold r:id="rId15"/>
      <p:italic r:id="rId16"/>
      <p:boldItalic r:id="rId17"/>
    </p:embeddedFont>
    <p:embeddedFont>
      <p:font typeface="Roboto Medium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>
      <p:cViewPr varScale="1">
        <p:scale>
          <a:sx n="102" d="100"/>
          <a:sy n="102" d="100"/>
        </p:scale>
        <p:origin x="176" y="672"/>
      </p:cViewPr>
      <p:guideLst>
        <p:guide orient="horz" pos="1620"/>
        <p:guide pos="2880"/>
        <p:guide orient="horz" pos="21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33ebba9b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33ebba9b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33ebba9b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33ebba9b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33ebba9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33ebba9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33ebba9b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33ebba9b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33ebba9b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33ebba9b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33ebba9b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33ebba9b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33ebba9b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33ebba9b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33ebba9b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33ebba9b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33ebba9b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33ebba9b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33ebba9b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33ebba9b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rnSiwat/wines-in-meal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746875"/>
            <a:ext cx="85206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latin typeface="Roboto"/>
                <a:ea typeface="Roboto"/>
                <a:cs typeface="Roboto"/>
                <a:sym typeface="Roboto"/>
              </a:rPr>
              <a:t>Wine in various meal</a:t>
            </a:r>
            <a:endParaRPr sz="4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51050" y="2773475"/>
            <a:ext cx="8520600" cy="20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Siwat Ponpued 6110546640</a:t>
            </a:r>
            <a:endParaRPr sz="1800" b="1">
              <a:solidFill>
                <a:srgbClr val="24292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Natthaphon Rakprakobkij 6110546402</a:t>
            </a:r>
            <a:endParaRPr sz="1800" b="1">
              <a:solidFill>
                <a:srgbClr val="24292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Sidtipat Kietchai 6110546046</a:t>
            </a:r>
            <a:endParaRPr sz="1800" b="1">
              <a:solidFill>
                <a:srgbClr val="24292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Ingredient compatible with wine type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ingredient_compatible_with_wine_type</a:t>
            </a: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INGREDIENT_NAME</a:t>
            </a: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WINE_TYPE</a:t>
            </a: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5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:-</a:t>
            </a:r>
            <a:endParaRPr sz="1500">
              <a:solidFill>
                <a:srgbClr val="D73A4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facts</a:t>
            </a: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:ingredient(</a:t>
            </a:r>
            <a:r>
              <a:rPr lang="en" sz="15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INGREDIENT_NAME</a:t>
            </a: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facts</a:t>
            </a: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:wineType(</a:t>
            </a:r>
            <a:r>
              <a:rPr lang="en" sz="15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WINE_TYPE</a:t>
            </a: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ingredient_in_minor_type(</a:t>
            </a:r>
            <a:r>
              <a:rPr lang="en" sz="1500">
                <a:solidFill>
                  <a:srgbClr val="FF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INGREDIENT_NAME</a:t>
            </a:r>
            <a:r>
              <a:rPr lang="en" sz="1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0">
                <a:solidFill>
                  <a:srgbClr val="FF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INGREDIENT_TYPE</a:t>
            </a:r>
            <a:r>
              <a:rPr lang="en" sz="1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facts</a:t>
            </a: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:compatible(</a:t>
            </a:r>
            <a:r>
              <a:rPr lang="en" sz="15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INGREDIENT_TYPE</a:t>
            </a: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WINE_TYPE</a:t>
            </a: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5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500">
              <a:solidFill>
                <a:srgbClr val="D73A4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6F42C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6F42C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/>
              <a:t>ingredient(x) ^ wineType(y) ^ minorType(z) ^ ingredient_in_minor_type(x, z) ^ compatible(z, y) =&gt; ingredient_compatible_with_wine(x, y)</a:t>
            </a:r>
            <a:endParaRPr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Repository</a:t>
            </a:r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u="sng">
                <a:solidFill>
                  <a:schemeClr val="hlink"/>
                </a:solidFill>
                <a:hlinkClick r:id="rId3"/>
              </a:rPr>
              <a:t>https://github.com/KornSiwat/wines-in-meals</a:t>
            </a:r>
            <a:endParaRPr sz="3500"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9363" y="2109200"/>
            <a:ext cx="2525275" cy="25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Objectives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33081" y="1282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dirty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Provide knowledge about wine and ingredient compatibility</a:t>
            </a:r>
            <a:endParaRPr sz="2300" dirty="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Help wine lovers to match their wine with food</a:t>
            </a:r>
            <a:endParaRPr sz="2300" dirty="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Allow beginners to make their meals like a pro</a:t>
            </a:r>
            <a:endParaRPr sz="2300" dirty="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	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190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Features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703750"/>
            <a:ext cx="8520600" cy="41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List wine names</a:t>
            </a: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List wine types</a:t>
            </a: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List wine name of the input type</a:t>
            </a: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Find type of the input wine name</a:t>
            </a: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List ingredients</a:t>
            </a: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List ingredients type</a:t>
            </a: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Find type of the input ingredient</a:t>
            </a: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Find ingredients of the input type</a:t>
            </a: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Check compatibility of wine (by name or type) and ingredient (by name or type)</a:t>
            </a: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Find ingredient (name or type) that compatible with wine (by name or type)</a:t>
            </a: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Find </a:t>
            </a:r>
            <a:r>
              <a:rPr lang="en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wine (name or type) that </a:t>
            </a:r>
            <a:r>
              <a:rPr lang="en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compatible with ingredient (by name or type)</a:t>
            </a: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673350"/>
            <a:ext cx="8520600" cy="3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wine(x) x is name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wineType(x) x is name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isWineType(x, y) x is wine y is wine type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ingredient(x) x is name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minorType(x) x is name such as black pepper, red pepper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majorType(x)  x is name such as herb and spice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hasMinorType(x) x is ingredient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has MajorType(x) x is minor type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compatible(x, y) x is minor type y is wine type 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66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Predicates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335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FACTS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List of wine names and types</a:t>
            </a: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List of </a:t>
            </a:r>
            <a:r>
              <a:rPr lang="en" sz="1600" b="1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isType</a:t>
            </a:r>
            <a:r>
              <a:rPr lang="en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of wine names and wine types</a:t>
            </a: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List of ingredient name, minor and major types</a:t>
            </a: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List of compatible ingredient minor type and wine type</a:t>
            </a: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List of </a:t>
            </a:r>
            <a:r>
              <a:rPr lang="en" sz="1600" b="1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hasMinorType</a:t>
            </a:r>
            <a:r>
              <a:rPr lang="en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of ingredient and </a:t>
            </a:r>
            <a:r>
              <a:rPr lang="en" sz="1600" b="1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minorType</a:t>
            </a: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List of </a:t>
            </a:r>
            <a:r>
              <a:rPr lang="en" sz="1600" b="1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hasMajorType</a:t>
            </a:r>
            <a:r>
              <a:rPr lang="en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n" sz="1600" b="1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minorType</a:t>
            </a:r>
            <a:r>
              <a:rPr lang="en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1600" b="1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majorType</a:t>
            </a: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Source:https</a:t>
            </a:r>
            <a:r>
              <a:rPr lang="en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://</a:t>
            </a:r>
            <a:r>
              <a:rPr lang="en" sz="1600" b="1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cdn.shopify.com</a:t>
            </a:r>
            <a:r>
              <a:rPr lang="en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/s/files/1/0203/1210/products/F2-Print-background.jpg?v=1577900119</a:t>
            </a: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7300" y="1857408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6824489" y="1506674"/>
            <a:ext cx="2110622" cy="271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Roboto"/>
              </a:rPr>
              <a:t>Facts Source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Wine in type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wine_in_type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0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0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:-</a:t>
            </a:r>
            <a:endParaRPr sz="2000">
              <a:solidFill>
                <a:srgbClr val="D73A4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facts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:wine(</a:t>
            </a:r>
            <a:r>
              <a:rPr lang="en" sz="20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facts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:wineType(</a:t>
            </a:r>
            <a:r>
              <a:rPr lang="en" sz="20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facts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:isWineType(</a:t>
            </a:r>
            <a:r>
              <a:rPr lang="en" sz="20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0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0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2000">
              <a:solidFill>
                <a:srgbClr val="D73A4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 b="1"/>
              <a:t>wine(x) ^ wineType(y) ^ isWineType(y) =&gt; wine_in_type(x,y)</a:t>
            </a:r>
            <a:endParaRPr sz="19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Ingredient in minor type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ingredient_in_minor_type</a:t>
            </a: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5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:-</a:t>
            </a:r>
            <a:endParaRPr sz="1500">
              <a:solidFill>
                <a:srgbClr val="D73A4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facts</a:t>
            </a: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:ingredient(</a:t>
            </a:r>
            <a:r>
              <a:rPr lang="en" sz="15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facts</a:t>
            </a: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:minorType(</a:t>
            </a:r>
            <a:r>
              <a:rPr lang="en" sz="15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facts</a:t>
            </a: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:hasMinorType(</a:t>
            </a:r>
            <a:r>
              <a:rPr lang="en" sz="15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ingredient(x) ^ minorType(y) ^ hasMinorType(x, y)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=&gt; ingredient_in_minor_type(x,y)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ingredient_in_major_type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MAJOR_TYPE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:-</a:t>
            </a:r>
            <a:endParaRPr sz="1400">
              <a:solidFill>
                <a:srgbClr val="D73A4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facts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:ingredient(</a:t>
            </a:r>
            <a:r>
              <a:rPr lang="en" sz="1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facts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:minorType(</a:t>
            </a:r>
            <a:r>
              <a:rPr lang="en" sz="1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MINOR_TYPE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facts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:hasMinorType(</a:t>
            </a:r>
            <a:r>
              <a:rPr lang="en" sz="1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MINOR_TYPE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facts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:majorType(</a:t>
            </a:r>
            <a:r>
              <a:rPr lang="en" sz="1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MAJOR_TYPE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facts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:hasMajorType(</a:t>
            </a:r>
            <a:r>
              <a:rPr lang="en" sz="1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MINOR_TYPE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MAJOR_TYPE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400">
              <a:solidFill>
                <a:srgbClr val="D73A4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6F42C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ingredient(x) ^ minorType(z) ^ hasMinorType(x, z) ^ majorType(y) ^ hasMajorType(z, y) =&gt; ingredient_in_minor_type(x,y)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Ingredient in major type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Ingredient compatible with wine</a:t>
            </a: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ingredient_compatible_with_wine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INGREDIENT_NAME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WINE_NAME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:-</a:t>
            </a:r>
            <a:endParaRPr sz="1400">
              <a:solidFill>
                <a:srgbClr val="D73A4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facts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:ingredient(</a:t>
            </a:r>
            <a:r>
              <a:rPr lang="en" sz="1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INGREDIENT_NAME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facts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:wine(</a:t>
            </a:r>
            <a:r>
              <a:rPr lang="en" sz="1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WINE_NAME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facts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:wineType(</a:t>
            </a:r>
            <a:r>
              <a:rPr lang="en" sz="1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WINE_TYPE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facts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:isWineType(</a:t>
            </a:r>
            <a:r>
              <a:rPr lang="en" sz="1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WINE_NAME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WINE_TYPE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facts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:minorType(</a:t>
            </a:r>
            <a:r>
              <a:rPr lang="en" sz="1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INGREDIENT_TYPE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ingredient_in_minor_type(</a:t>
            </a:r>
            <a:r>
              <a:rPr lang="en" sz="1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INGREDIENT_NAME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INGREDIENT_TYPE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facts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:compatible(</a:t>
            </a:r>
            <a:r>
              <a:rPr lang="en" sz="1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INGREDIENT_TYPE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WINE_TYPE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400">
              <a:solidFill>
                <a:srgbClr val="D73A4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/>
              <a:t>ingredient(x) ^ wine(y) ^ wineType(z) ^ isWineType(y, z) ^ minorType(a) ^ ingredient_in_minor_type(x, a) ^ compatible(a, z) =&gt; ingredient_compatible_with_wine(x, y)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821</Words>
  <Application>Microsoft Macintosh PowerPoint</Application>
  <PresentationFormat>On-screen Show (16:9)</PresentationFormat>
  <Paragraphs>87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Roboto Medium</vt:lpstr>
      <vt:lpstr>Courier New</vt:lpstr>
      <vt:lpstr>Roboto</vt:lpstr>
      <vt:lpstr>Arial</vt:lpstr>
      <vt:lpstr>Simple Light</vt:lpstr>
      <vt:lpstr>Wine in various meal</vt:lpstr>
      <vt:lpstr>Objectives </vt:lpstr>
      <vt:lpstr>Features</vt:lpstr>
      <vt:lpstr>Predicates</vt:lpstr>
      <vt:lpstr>FACTS</vt:lpstr>
      <vt:lpstr>Rule Wine in type</vt:lpstr>
      <vt:lpstr>Ingredient in minor type</vt:lpstr>
      <vt:lpstr>Ingredient in major type</vt:lpstr>
      <vt:lpstr>Ingredient compatible with wine</vt:lpstr>
      <vt:lpstr>Ingredient compatible with wine type</vt:lpstr>
      <vt:lpstr>Project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in various meal</dc:title>
  <cp:lastModifiedBy>Ponpued Ponpued</cp:lastModifiedBy>
  <cp:revision>1</cp:revision>
  <dcterms:modified xsi:type="dcterms:W3CDTF">2020-04-12T15:06:14Z</dcterms:modified>
</cp:coreProperties>
</file>