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73F3-E9E7-43D4-869C-BCA308C9363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shlogic.github.io/posts/jupyter/linear-algebra/linear-algebra-with-python-and-numpy-1/jupyter_python_num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4" r="46383"/>
          <a:stretch/>
        </p:blipFill>
        <p:spPr bwMode="auto">
          <a:xfrm>
            <a:off x="3491880" y="1124744"/>
            <a:ext cx="175437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eshlogic.github.io/posts/jupyter/linear-algebra/linear-algebra-with-python-and-numpy-1/jupyter_python_num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09"/>
          <a:stretch/>
        </p:blipFill>
        <p:spPr bwMode="auto">
          <a:xfrm>
            <a:off x="3264808" y="801479"/>
            <a:ext cx="188905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shlogic.github.io/posts/jupyter/linear-algebra/linear-algebra-with-python-and-numpy-1/jupyter_python_num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0" t="19410" r="3475" b="10265"/>
          <a:stretch/>
        </p:blipFill>
        <p:spPr bwMode="auto">
          <a:xfrm>
            <a:off x="827584" y="3284984"/>
            <a:ext cx="3072810" cy="13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0.wp.com/softwareengineeringdaily.com/wp-content/uploads/2016/02/matplotlib-1.jpg?resize=685%2C200&amp;ss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13210" r="10439" b="19831"/>
          <a:stretch/>
        </p:blipFill>
        <p:spPr bwMode="auto">
          <a:xfrm>
            <a:off x="4860032" y="3717032"/>
            <a:ext cx="3413051" cy="8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tinos.org/mne/stable/_images/mn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37" y="4880510"/>
            <a:ext cx="2576259" cy="154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/>
          <p:cNvSpPr/>
          <p:nvPr/>
        </p:nvSpPr>
        <p:spPr>
          <a:xfrm>
            <a:off x="4283968" y="3463829"/>
            <a:ext cx="1656184" cy="10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69" y="536222"/>
            <a:ext cx="5875262" cy="13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563888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4406308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5248728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6091148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6933567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/>
          <p:cNvSpPr txBox="1"/>
          <p:nvPr/>
        </p:nvSpPr>
        <p:spPr>
          <a:xfrm>
            <a:off x="3599892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3.2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4463988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5.8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5220072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12.0</a:t>
            </a:r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6156176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8.9</a:t>
            </a:r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6984268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7.3</a:t>
            </a:r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611560" y="28529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l-PL" smtClean="0">
                <a:latin typeface="Courier New" panose="02070309020205020404" pitchFamily="49" charset="0"/>
                <a:cs typeface="Courier New" panose="02070309020205020404" pitchFamily="49" charset="0"/>
              </a:rPr>
              <a:t>scylacje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Dowolny kształt 14"/>
          <p:cNvSpPr/>
          <p:nvPr/>
        </p:nvSpPr>
        <p:spPr>
          <a:xfrm>
            <a:off x="2169042" y="3036142"/>
            <a:ext cx="1222744" cy="855374"/>
          </a:xfrm>
          <a:custGeom>
            <a:avLst/>
            <a:gdLst>
              <a:gd name="connsiteX0" fmla="*/ 0 w 1222744"/>
              <a:gd name="connsiteY0" fmla="*/ 4770 h 855374"/>
              <a:gd name="connsiteX1" fmla="*/ 489098 w 1222744"/>
              <a:gd name="connsiteY1" fmla="*/ 100463 h 855374"/>
              <a:gd name="connsiteX2" fmla="*/ 754911 w 1222744"/>
              <a:gd name="connsiteY2" fmla="*/ 685253 h 855374"/>
              <a:gd name="connsiteX3" fmla="*/ 1222744 w 1222744"/>
              <a:gd name="connsiteY3" fmla="*/ 855374 h 8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4" h="855374">
                <a:moveTo>
                  <a:pt x="0" y="4770"/>
                </a:moveTo>
                <a:cubicBezTo>
                  <a:pt x="181640" y="-4091"/>
                  <a:pt x="363280" y="-12951"/>
                  <a:pt x="489098" y="100463"/>
                </a:cubicBezTo>
                <a:cubicBezTo>
                  <a:pt x="614916" y="213877"/>
                  <a:pt x="632637" y="559435"/>
                  <a:pt x="754911" y="685253"/>
                </a:cubicBezTo>
                <a:cubicBezTo>
                  <a:pt x="877185" y="811071"/>
                  <a:pt x="1049964" y="833222"/>
                  <a:pt x="1222744" y="855374"/>
                </a:cubicBezTo>
              </a:path>
            </a:pathLst>
          </a:custGeom>
          <a:noFill/>
          <a:ln w="381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ole tekstowe 16"/>
          <p:cNvSpPr txBox="1"/>
          <p:nvPr/>
        </p:nvSpPr>
        <p:spPr>
          <a:xfrm>
            <a:off x="743798" y="4581128"/>
            <a:ext cx="17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latin typeface="Courier New" panose="02070309020205020404" pitchFamily="49" charset="0"/>
                <a:cs typeface="Courier New" panose="02070309020205020404" pitchFamily="49" charset="0"/>
              </a:rPr>
              <a:t>do_analizy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Dowolny kształt 17"/>
          <p:cNvSpPr/>
          <p:nvPr/>
        </p:nvSpPr>
        <p:spPr>
          <a:xfrm flipV="1">
            <a:off x="2321442" y="4043916"/>
            <a:ext cx="1070344" cy="721878"/>
          </a:xfrm>
          <a:custGeom>
            <a:avLst/>
            <a:gdLst>
              <a:gd name="connsiteX0" fmla="*/ 0 w 1222744"/>
              <a:gd name="connsiteY0" fmla="*/ 4770 h 855374"/>
              <a:gd name="connsiteX1" fmla="*/ 489098 w 1222744"/>
              <a:gd name="connsiteY1" fmla="*/ 100463 h 855374"/>
              <a:gd name="connsiteX2" fmla="*/ 754911 w 1222744"/>
              <a:gd name="connsiteY2" fmla="*/ 685253 h 855374"/>
              <a:gd name="connsiteX3" fmla="*/ 1222744 w 1222744"/>
              <a:gd name="connsiteY3" fmla="*/ 855374 h 8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4" h="855374">
                <a:moveTo>
                  <a:pt x="0" y="4770"/>
                </a:moveTo>
                <a:cubicBezTo>
                  <a:pt x="181640" y="-4091"/>
                  <a:pt x="363280" y="-12951"/>
                  <a:pt x="489098" y="100463"/>
                </a:cubicBezTo>
                <a:cubicBezTo>
                  <a:pt x="614916" y="213877"/>
                  <a:pt x="632637" y="559435"/>
                  <a:pt x="754911" y="685253"/>
                </a:cubicBezTo>
                <a:cubicBezTo>
                  <a:pt x="877185" y="811071"/>
                  <a:pt x="1049964" y="833222"/>
                  <a:pt x="1222744" y="855374"/>
                </a:cubicBezTo>
              </a:path>
            </a:pathLst>
          </a:custGeom>
          <a:noFill/>
          <a:ln w="381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Łącznik prostoliniowy 18"/>
          <p:cNvCxnSpPr/>
          <p:nvPr/>
        </p:nvCxnSpPr>
        <p:spPr>
          <a:xfrm>
            <a:off x="3491880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/>
          <p:nvPr/>
        </p:nvCxnSpPr>
        <p:spPr>
          <a:xfrm>
            <a:off x="4283968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oliniowy 21"/>
          <p:cNvCxnSpPr/>
          <p:nvPr/>
        </p:nvCxnSpPr>
        <p:spPr>
          <a:xfrm>
            <a:off x="5076056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oliniowy 22"/>
          <p:cNvCxnSpPr/>
          <p:nvPr/>
        </p:nvCxnSpPr>
        <p:spPr>
          <a:xfrm>
            <a:off x="5940152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>
            <a:off x="6804248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>
            <a:off x="7596336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3347864" y="446936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7" name="pole tekstowe 26"/>
          <p:cNvSpPr txBox="1"/>
          <p:nvPr/>
        </p:nvSpPr>
        <p:spPr>
          <a:xfrm>
            <a:off x="4175956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8" name="pole tekstowe 27"/>
          <p:cNvSpPr txBox="1"/>
          <p:nvPr/>
        </p:nvSpPr>
        <p:spPr>
          <a:xfrm>
            <a:off x="4968044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9" name="pole tekstowe 28"/>
          <p:cNvSpPr txBox="1"/>
          <p:nvPr/>
        </p:nvSpPr>
        <p:spPr>
          <a:xfrm>
            <a:off x="5832140" y="446901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30" name="pole tekstowe 29"/>
          <p:cNvSpPr txBox="1"/>
          <p:nvPr/>
        </p:nvSpPr>
        <p:spPr>
          <a:xfrm>
            <a:off x="6696236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31" name="pole tekstowe 30"/>
          <p:cNvSpPr txBox="1"/>
          <p:nvPr/>
        </p:nvSpPr>
        <p:spPr>
          <a:xfrm>
            <a:off x="7524328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463988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4.0</a:t>
            </a:r>
            <a:endParaRPr lang="en-US"/>
          </a:p>
        </p:txBody>
      </p:sp>
      <p:sp>
        <p:nvSpPr>
          <p:cNvPr id="34" name="pole tekstowe 33"/>
          <p:cNvSpPr txBox="1"/>
          <p:nvPr/>
        </p:nvSpPr>
        <p:spPr>
          <a:xfrm>
            <a:off x="529208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8</a:t>
            </a:r>
            <a:r>
              <a:rPr lang="pl-PL" smtClean="0"/>
              <a:t>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6" grpId="0" animBg="1"/>
      <p:bldP spid="7" grpId="0" animBg="1"/>
      <p:bldP spid="8" grpId="0" animBg="1"/>
      <p:bldP spid="9" grpId="0" animBg="1"/>
      <p:bldP spid="5" grpId="0"/>
      <p:bldP spid="11" grpId="0"/>
      <p:bldP spid="11" grpId="1"/>
      <p:bldP spid="12" grpId="0"/>
      <p:bldP spid="12" grpId="1"/>
      <p:bldP spid="13" grpId="0"/>
      <p:bldP spid="14" grpId="0"/>
      <p:bldP spid="10" grpId="0"/>
      <p:bldP spid="15" grpId="0" animBg="1"/>
      <p:bldP spid="17" grpId="0"/>
      <p:bldP spid="18" grpId="0" animBg="1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7" y="590117"/>
            <a:ext cx="3591148" cy="148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6"/>
          <a:stretch/>
        </p:blipFill>
        <p:spPr bwMode="auto">
          <a:xfrm>
            <a:off x="415154" y="2278093"/>
            <a:ext cx="3565125" cy="142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9752"/>
            <a:ext cx="3584642" cy="146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produceconsumerobot.com/thinkingcap/content/EEG_alpha_eyes_closing_400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24" y="239662"/>
            <a:ext cx="3810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44" y="2520534"/>
            <a:ext cx="4708828" cy="3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5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15</Words>
  <Application>Microsoft Office PowerPoint</Application>
  <PresentationFormat>Pokaz na ekranie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Ola</dc:creator>
  <cp:lastModifiedBy>Mikołaj Magnuski</cp:lastModifiedBy>
  <cp:revision>15</cp:revision>
  <dcterms:created xsi:type="dcterms:W3CDTF">2017-10-10T11:42:12Z</dcterms:created>
  <dcterms:modified xsi:type="dcterms:W3CDTF">2017-10-20T12:50:27Z</dcterms:modified>
</cp:coreProperties>
</file>